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-driver.net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goo.gl/Syg41N" TargetMode="External"/><Relationship Id="rId7" Type="http://schemas.openxmlformats.org/officeDocument/2006/relationships/hyperlink" Target="http://www.goingelectric.de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club.com/" TargetMode="External"/><Relationship Id="rId11" Type="http://schemas.openxmlformats.org/officeDocument/2006/relationships/image" Target="../media/image16.jpeg"/><Relationship Id="rId5" Type="http://schemas.openxmlformats.org/officeDocument/2006/relationships/hyperlink" Target="http://www.tff-forum.de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www.teslamotors.com/" TargetMode="External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74" y="5148977"/>
            <a:ext cx="3271352" cy="1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6447585" y="7620"/>
            <a:ext cx="3458548" cy="3988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56175"/>
              </p:ext>
            </p:extLst>
          </p:nvPr>
        </p:nvGraphicFramePr>
        <p:xfrm>
          <a:off x="6465764" y="3025490"/>
          <a:ext cx="3374290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2" y="321227"/>
            <a:ext cx="3364975" cy="286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1" y="4309143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0"/>
          <p:cNvSpPr txBox="1"/>
          <p:nvPr/>
        </p:nvSpPr>
        <p:spPr>
          <a:xfrm>
            <a:off x="7790789" y="50005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6447585" y="408740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153</cp:revision>
  <cp:lastPrinted>2014-07-28T20:58:37Z</cp:lastPrinted>
  <dcterms:created xsi:type="dcterms:W3CDTF">2014-07-29T05:40:56Z</dcterms:created>
  <dcterms:modified xsi:type="dcterms:W3CDTF">2015-04-17T19:10:48Z</dcterms:modified>
</cp:coreProperties>
</file>