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28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07.08.2014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88" t="-4068" r="1874" b="-2192"/>
          <a:stretch/>
        </p:blipFill>
        <p:spPr bwMode="auto">
          <a:xfrm>
            <a:off x="7620" y="5235256"/>
            <a:ext cx="4376547" cy="1611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8013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1.4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August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610" y="421485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17284" y="421485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122</cp:revision>
  <cp:lastPrinted>2014-07-28T20:58:37Z</cp:lastPrinted>
  <dcterms:created xsi:type="dcterms:W3CDTF">2014-07-29T05:40:56Z</dcterms:created>
  <dcterms:modified xsi:type="dcterms:W3CDTF">2014-08-07T19:09:41Z</dcterms:modified>
</cp:coreProperties>
</file>