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12" y="6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4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2" name="Picture 11" descr="Bildschirmfoto 2014-07-28 um 21.58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779"/>
            <a:ext cx="4384167" cy="350310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72" t="-3215" r="706" b="-7169"/>
          <a:stretch/>
        </p:blipFill>
        <p:spPr bwMode="auto">
          <a:xfrm>
            <a:off x="0" y="5254149"/>
            <a:ext cx="4384167" cy="159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54486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August 2014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1.0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610" y="4214853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517284" y="4214853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61907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50" b="1" dirty="0" smtClean="0"/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715335" y="575349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47918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400-1300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1300-5000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12 €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A4-Papier (210x297 mm)</PresentationFormat>
  <Paragraphs>39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121</cp:revision>
  <cp:lastPrinted>2014-07-28T20:58:37Z</cp:lastPrinted>
  <dcterms:created xsi:type="dcterms:W3CDTF">2014-07-29T05:40:56Z</dcterms:created>
  <dcterms:modified xsi:type="dcterms:W3CDTF">2014-08-05T16:56:03Z</dcterms:modified>
</cp:coreProperties>
</file>