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EEEEEE"/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21.jpeg"/><Relationship Id="rId3" Type="http://schemas.openxmlformats.org/officeDocument/2006/relationships/image" Target="../media/image17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-9890" y="2028992"/>
            <a:ext cx="9915891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-9890" y="2254651"/>
            <a:ext cx="2842185" cy="2856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r="6404" b="2091"/>
          <a:stretch/>
        </p:blipFill>
        <p:spPr bwMode="auto">
          <a:xfrm>
            <a:off x="1548618" y="2282847"/>
            <a:ext cx="1283677" cy="275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" t="1" r="4688" b="2584"/>
          <a:stretch/>
        </p:blipFill>
        <p:spPr bwMode="auto">
          <a:xfrm>
            <a:off x="1560986" y="2717799"/>
            <a:ext cx="1271309" cy="231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89" y="2254651"/>
            <a:ext cx="1880410" cy="29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r="7216" b="554"/>
          <a:stretch/>
        </p:blipFill>
        <p:spPr bwMode="auto">
          <a:xfrm>
            <a:off x="662" y="2286745"/>
            <a:ext cx="1261328" cy="274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 2016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0996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 S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10946" y="478049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CHF 74’500</a:t>
            </a:r>
            <a:endParaRPr lang="en-US" sz="1050" dirty="0"/>
          </a:p>
        </p:txBody>
      </p:sp>
      <p:sp>
        <p:nvSpPr>
          <p:cNvPr id="35" name="Textfeld 34"/>
          <p:cNvSpPr txBox="1"/>
          <p:nvPr/>
        </p:nvSpPr>
        <p:spPr>
          <a:xfrm>
            <a:off x="1660046" y="4780498"/>
            <a:ext cx="880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CHF 139’500</a:t>
            </a:r>
            <a:endParaRPr lang="en-US" sz="1050" dirty="0"/>
          </a:p>
        </p:txBody>
      </p:sp>
      <p:sp>
        <p:nvSpPr>
          <p:cNvPr id="36" name="Textfeld 35"/>
          <p:cNvSpPr txBox="1"/>
          <p:nvPr/>
        </p:nvSpPr>
        <p:spPr>
          <a:xfrm>
            <a:off x="2787307" y="2225317"/>
            <a:ext cx="702216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 X</a:t>
            </a:r>
            <a:endParaRPr lang="en-US" sz="1100" b="1" i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9718" y="4241166"/>
            <a:ext cx="1183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50" dirty="0" smtClean="0">
                <a:solidFill>
                  <a:schemeClr val="bg1">
                    <a:lumMod val="50000"/>
                  </a:schemeClr>
                </a:solidFill>
              </a:rPr>
              <a:t>Basismodell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Grundausstattung</a:t>
            </a:r>
            <a:endParaRPr lang="de-CH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604955" y="4241166"/>
            <a:ext cx="1183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50" dirty="0" smtClean="0">
                <a:solidFill>
                  <a:schemeClr val="bg1">
                    <a:lumMod val="50000"/>
                  </a:schemeClr>
                </a:solidFill>
              </a:rPr>
              <a:t>Topmodell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Vollausstattung</a:t>
            </a:r>
            <a:endParaRPr lang="de-CH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27" y="5197387"/>
            <a:ext cx="3206881" cy="156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 b="3120"/>
          <a:stretch/>
        </p:blipFill>
        <p:spPr bwMode="auto">
          <a:xfrm>
            <a:off x="-10549" y="-47625"/>
            <a:ext cx="6308483" cy="41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819775" y="7620"/>
            <a:ext cx="4086358" cy="4079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4318"/>
              </p:ext>
            </p:extLst>
          </p:nvPr>
        </p:nvGraphicFramePr>
        <p:xfrm>
          <a:off x="5819775" y="3139880"/>
          <a:ext cx="4086357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3"/>
                <a:gridCol w="576072"/>
                <a:gridCol w="539496"/>
                <a:gridCol w="557784"/>
                <a:gridCol w="557784"/>
                <a:gridCol w="530352"/>
                <a:gridCol w="679836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Chademo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Installation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 20’000</a:t>
                      </a:r>
                    </a:p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6007608" y="75495"/>
            <a:ext cx="3845928" cy="321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54" y="433609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289742"/>
            <a:ext cx="17121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Wie lange dauert es, </a:t>
            </a:r>
          </a:p>
          <a:p>
            <a:r>
              <a:rPr lang="de-DE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100km Reichweite </a:t>
            </a:r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 laden?</a:t>
            </a:r>
            <a:endParaRPr lang="de-DE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5045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79" y="6382892"/>
            <a:ext cx="48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124860"/>
            <a:ext cx="2303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7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581977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5819775" y="4153727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153726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7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39" y="4432058"/>
            <a:ext cx="6116275" cy="151361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519236" y="4331955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29" y="595312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016631" y="604496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Tesla Forum – Essentials </a:t>
            </a:r>
            <a:r>
              <a:rPr lang="de-CH" sz="1100" b="1" dirty="0" smtClean="0">
                <a:sym typeface="Wingdings" panose="05000000000000000000" pitchFamily="2" charset="2"/>
              </a:rPr>
              <a:t>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448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A4-Papier (210x297 mm)</PresentationFormat>
  <Paragraphs>68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165</cp:revision>
  <cp:lastPrinted>2014-07-28T20:58:37Z</cp:lastPrinted>
  <dcterms:created xsi:type="dcterms:W3CDTF">2014-07-29T05:40:56Z</dcterms:created>
  <dcterms:modified xsi:type="dcterms:W3CDTF">2016-01-25T21:31:51Z</dcterms:modified>
</cp:coreProperties>
</file>