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8470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86" y="5157214"/>
            <a:ext cx="3213211" cy="161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148</cp:revision>
  <cp:lastPrinted>2014-07-28T20:58:37Z</cp:lastPrinted>
  <dcterms:created xsi:type="dcterms:W3CDTF">2014-07-29T05:40:56Z</dcterms:created>
  <dcterms:modified xsi:type="dcterms:W3CDTF">2015-04-16T05:22:05Z</dcterms:modified>
</cp:coreProperties>
</file>