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17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16.04.2015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slamotorsclub.com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hyperlink" Target="http://www.tff-forum.de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slamotors.com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goo.gl/Syg41N" TargetMode="External"/><Relationship Id="rId15" Type="http://schemas.openxmlformats.org/officeDocument/2006/relationships/image" Target="../media/image20.jpeg"/><Relationship Id="rId10" Type="http://schemas.openxmlformats.org/officeDocument/2006/relationships/hyperlink" Target="http://www.e-driver.net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goingelectric.de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1" y="2222683"/>
            <a:ext cx="4528749" cy="28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74" y="5148977"/>
            <a:ext cx="3271352" cy="16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5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5" name="Textfeld 24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6447585" y="6304940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004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35" name="Textfeld 34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A4-Papier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149</cp:revision>
  <cp:lastPrinted>2014-07-28T20:58:37Z</cp:lastPrinted>
  <dcterms:created xsi:type="dcterms:W3CDTF">2014-07-29T05:40:56Z</dcterms:created>
  <dcterms:modified xsi:type="dcterms:W3CDTF">2015-04-16T05:20:20Z</dcterms:modified>
</cp:coreProperties>
</file>