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12" y="6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30.07.2014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teslamotors.com/" TargetMode="External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21" Type="http://schemas.openxmlformats.org/officeDocument/2006/relationships/image" Target="../media/image23.png"/><Relationship Id="rId7" Type="http://schemas.microsoft.com/office/2007/relationships/hdphoto" Target="../media/hdphoto2.wdp"/><Relationship Id="rId12" Type="http://schemas.openxmlformats.org/officeDocument/2006/relationships/hyperlink" Target="http://goo.gl/Syg41N" TargetMode="External"/><Relationship Id="rId17" Type="http://schemas.openxmlformats.org/officeDocument/2006/relationships/hyperlink" Target="http://www.e-driver-net/" TargetMode="External"/><Relationship Id="rId2" Type="http://schemas.openxmlformats.org/officeDocument/2006/relationships/image" Target="../media/image12.png"/><Relationship Id="rId16" Type="http://schemas.openxmlformats.org/officeDocument/2006/relationships/hyperlink" Target="http://www.goingelectric.de/" TargetMode="External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hyperlink" Target="http://www.teslamotorsclub.com/" TargetMode="External"/><Relationship Id="rId10" Type="http://schemas.openxmlformats.org/officeDocument/2006/relationships/image" Target="../media/image18.jpeg"/><Relationship Id="rId19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17.png"/><Relationship Id="rId14" Type="http://schemas.openxmlformats.org/officeDocument/2006/relationships/hyperlink" Target="http://www.tff-forum.de/" TargetMode="External"/><Relationship Id="rId22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2" name="Picture 11" descr="Bildschirmfoto 2014-07-28 um 21.58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779"/>
            <a:ext cx="4384167" cy="35031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263738"/>
            <a:ext cx="4384167" cy="1586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</a:t>
            </a:r>
            <a:r>
              <a:rPr lang="de-DE" sz="700" i="1" dirty="0" smtClean="0">
                <a:solidFill>
                  <a:srgbClr val="800000"/>
                </a:solidFill>
              </a:rPr>
              <a:t>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18534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1.8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90" y="48418"/>
            <a:ext cx="2505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Juli 2014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0.3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6310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523634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71432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50" b="1" dirty="0" smtClean="0"/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6425386" y="4506094"/>
            <a:ext cx="3421763" cy="2214301"/>
            <a:chOff x="7049081" y="5141116"/>
            <a:chExt cx="2815649" cy="15529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70" y="5736991"/>
              <a:ext cx="1599681" cy="95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54938" y="5199708"/>
              <a:ext cx="985852" cy="1397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7836715" y="5407162"/>
              <a:ext cx="380411" cy="30908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8264" l="0" r="100000">
                          <a14:foregroundMark x1="14364" y1="21528" x2="14364" y2="21528"/>
                          <a14:foregroundMark x1="18364" y1="6944" x2="18364" y2="6944"/>
                          <a14:foregroundMark x1="16909" y1="8333" x2="16909" y2="8333"/>
                          <a14:foregroundMark x1="15091" y1="11111" x2="15091" y2="11111"/>
                          <a14:foregroundMark x1="14909" y1="14931" x2="14909" y2="14931"/>
                          <a14:foregroundMark x1="13091" y1="20486" x2="13091" y2="20486"/>
                          <a14:foregroundMark x1="13091" y1="27083" x2="13091" y2="27083"/>
                          <a14:foregroundMark x1="12364" y1="23611" x2="12364" y2="23611"/>
                          <a14:foregroundMark x1="12000" y1="27778" x2="12000" y2="27778"/>
                          <a14:foregroundMark x1="12000" y1="30208" x2="12000" y2="30208"/>
                          <a14:foregroundMark x1="11636" y1="45486" x2="11636" y2="45486"/>
                          <a14:foregroundMark x1="4727" y1="61458" x2="4727" y2="61458"/>
                          <a14:foregroundMark x1="49818" y1="33333" x2="49818" y2="33333"/>
                          <a14:foregroundMark x1="55636" y1="36806" x2="55636" y2="36806"/>
                          <a14:foregroundMark x1="55636" y1="38889" x2="55636" y2="38889"/>
                          <a14:foregroundMark x1="56545" y1="38194" x2="56545" y2="38194"/>
                          <a14:foregroundMark x1="52364" y1="36111" x2="52364" y2="36111"/>
                          <a14:foregroundMark x1="51455" y1="34722" x2="51455" y2="34722"/>
                          <a14:foregroundMark x1="88000" y1="74306" x2="88000" y2="74306"/>
                          <a14:foregroundMark x1="79273" y1="56250" x2="79273" y2="56250"/>
                          <a14:foregroundMark x1="77091" y1="55903" x2="77091" y2="55903"/>
                          <a14:foregroundMark x1="75818" y1="54167" x2="75818" y2="54167"/>
                          <a14:foregroundMark x1="74000" y1="53819" x2="74000" y2="53819"/>
                          <a14:foregroundMark x1="52182" y1="79167" x2="52182" y2="79167"/>
                          <a14:foregroundMark x1="54727" y1="79167" x2="54727" y2="79167"/>
                          <a14:foregroundMark x1="53636" y1="80903" x2="53636" y2="80903"/>
                          <a14:foregroundMark x1="42182" y1="25694" x2="42182" y2="2569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65836" y="6009713"/>
              <a:ext cx="1129246" cy="545828"/>
            </a:xfrm>
            <a:prstGeom prst="rect">
              <a:avLst/>
            </a:prstGeom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269354" y="5421742"/>
              <a:ext cx="1409632" cy="23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Pfeil nach rechts 8"/>
            <p:cNvSpPr/>
            <p:nvPr/>
          </p:nvSpPr>
          <p:spPr>
            <a:xfrm>
              <a:off x="7493990" y="5491082"/>
              <a:ext cx="378388" cy="116972"/>
            </a:xfrm>
            <a:prstGeom prst="rightArrow">
              <a:avLst/>
            </a:prstGeom>
            <a:solidFill>
              <a:srgbClr val="B2B2B2">
                <a:alpha val="70980"/>
              </a:srgbClr>
            </a:solidFill>
            <a:ln>
              <a:solidFill>
                <a:srgbClr val="323654">
                  <a:alpha val="63922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feil nach rechts 27"/>
            <p:cNvSpPr/>
            <p:nvPr/>
          </p:nvSpPr>
          <p:spPr>
            <a:xfrm>
              <a:off x="7493990" y="6157016"/>
              <a:ext cx="378388" cy="116972"/>
            </a:xfrm>
            <a:prstGeom prst="rightArrow">
              <a:avLst/>
            </a:prstGeom>
            <a:solidFill>
              <a:srgbClr val="B2B2B2">
                <a:alpha val="70980"/>
              </a:srgbClr>
            </a:solidFill>
            <a:ln>
              <a:solidFill>
                <a:srgbClr val="323654">
                  <a:alpha val="63922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10"/>
            <p:cNvSpPr txBox="1"/>
            <p:nvPr/>
          </p:nvSpPr>
          <p:spPr>
            <a:xfrm rot="16200000">
              <a:off x="6868955" y="5386057"/>
              <a:ext cx="702152" cy="341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i="1" dirty="0" smtClean="0">
                  <a:solidFill>
                    <a:srgbClr val="800000"/>
                  </a:solidFill>
                </a:rPr>
                <a:t>Tesla Model S</a:t>
              </a:r>
            </a:p>
            <a:p>
              <a:pPr algn="ctr"/>
              <a:r>
                <a:rPr lang="de-DE" sz="600" i="1" dirty="0" smtClean="0">
                  <a:solidFill>
                    <a:srgbClr val="800000"/>
                  </a:solidFill>
                </a:rPr>
                <a:t>Motor: 440 </a:t>
              </a:r>
              <a:r>
                <a:rPr lang="de-DE" sz="600" i="1" dirty="0" err="1" smtClean="0">
                  <a:solidFill>
                    <a:srgbClr val="800000"/>
                  </a:solidFill>
                </a:rPr>
                <a:t>Nm</a:t>
              </a:r>
              <a:endParaRPr lang="de-DE" sz="600" i="1" dirty="0" smtClean="0">
                <a:solidFill>
                  <a:srgbClr val="800000"/>
                </a:solidFill>
              </a:endParaRPr>
            </a:p>
            <a:p>
              <a:pPr algn="ctr"/>
              <a:r>
                <a:rPr lang="de-DE" sz="600" i="1" dirty="0" smtClean="0">
                  <a:solidFill>
                    <a:srgbClr val="800000"/>
                  </a:solidFill>
                </a:rPr>
                <a:t>Getriebe: 9.73 : 1</a:t>
              </a:r>
              <a:endParaRPr lang="de-DE" sz="600" i="1" dirty="0">
                <a:solidFill>
                  <a:srgbClr val="800000"/>
                </a:solidFill>
              </a:endParaRPr>
            </a:p>
          </p:txBody>
        </p:sp>
        <p:sp>
          <p:nvSpPr>
            <p:cNvPr id="36" name="TextBox 10"/>
            <p:cNvSpPr txBox="1"/>
            <p:nvPr/>
          </p:nvSpPr>
          <p:spPr>
            <a:xfrm rot="16200000">
              <a:off x="6810822" y="6065201"/>
              <a:ext cx="828741" cy="341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i="1" dirty="0" smtClean="0">
                  <a:solidFill>
                    <a:srgbClr val="800000"/>
                  </a:solidFill>
                </a:rPr>
                <a:t>Verbrenner (V10)</a:t>
              </a:r>
              <a:endParaRPr lang="de-DE" sz="700" i="1" dirty="0" smtClean="0">
                <a:solidFill>
                  <a:srgbClr val="800000"/>
                </a:solidFill>
              </a:endParaRPr>
            </a:p>
            <a:p>
              <a:pPr algn="ctr"/>
              <a:r>
                <a:rPr lang="de-DE" sz="600" i="1" dirty="0" smtClean="0">
                  <a:solidFill>
                    <a:srgbClr val="800000"/>
                  </a:solidFill>
                </a:rPr>
                <a:t>Motor: 550 </a:t>
              </a:r>
              <a:r>
                <a:rPr lang="de-DE" sz="600" i="1" dirty="0" err="1" smtClean="0">
                  <a:solidFill>
                    <a:srgbClr val="800000"/>
                  </a:solidFill>
                </a:rPr>
                <a:t>Nm</a:t>
              </a:r>
              <a:endParaRPr lang="de-DE" sz="600" i="1" dirty="0" smtClean="0">
                <a:solidFill>
                  <a:srgbClr val="800000"/>
                </a:solidFill>
              </a:endParaRPr>
            </a:p>
            <a:p>
              <a:pPr algn="ctr"/>
              <a:r>
                <a:rPr lang="de-DE" sz="600" i="1" dirty="0" smtClean="0">
                  <a:solidFill>
                    <a:srgbClr val="800000"/>
                  </a:solidFill>
                </a:rPr>
                <a:t>Getriebe: 1. Gang = 4.171 : 1</a:t>
              </a:r>
              <a:endParaRPr lang="de-DE" sz="600" i="1" dirty="0">
                <a:solidFill>
                  <a:srgbClr val="800000"/>
                </a:solidFill>
              </a:endParaRPr>
            </a:p>
          </p:txBody>
        </p:sp>
        <p:sp>
          <p:nvSpPr>
            <p:cNvPr id="37" name="TextBox 10"/>
            <p:cNvSpPr txBox="1"/>
            <p:nvPr/>
          </p:nvSpPr>
          <p:spPr>
            <a:xfrm>
              <a:off x="7181859" y="5141116"/>
              <a:ext cx="2682871" cy="1403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de-DE" sz="700" i="1" dirty="0" smtClean="0">
                  <a:solidFill>
                    <a:srgbClr val="800000"/>
                  </a:solidFill>
                </a:rPr>
                <a:t>Maximales Drehmoment: 0 - 5900 </a:t>
              </a:r>
              <a:r>
                <a:rPr lang="de-DE" sz="700" i="1" smtClean="0">
                  <a:solidFill>
                    <a:srgbClr val="800000"/>
                  </a:solidFill>
                </a:rPr>
                <a:t>U/min (entspricht 0 </a:t>
              </a:r>
              <a:r>
                <a:rPr lang="de-DE" sz="700" i="1" dirty="0" smtClean="0">
                  <a:solidFill>
                    <a:srgbClr val="800000"/>
                  </a:solidFill>
                </a:rPr>
                <a:t>bis ca. 120 km/h)</a:t>
              </a:r>
              <a:endParaRPr lang="de-DE" sz="600" i="1" dirty="0">
                <a:solidFill>
                  <a:srgbClr val="800000"/>
                </a:solidFill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7633815" y="5270517"/>
              <a:ext cx="823859" cy="1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i="1" dirty="0" smtClean="0">
                  <a:solidFill>
                    <a:srgbClr val="800000"/>
                  </a:solidFill>
                </a:rPr>
                <a:t>9.73 : 1</a:t>
              </a:r>
              <a:endParaRPr lang="de-DE" sz="600" i="1" dirty="0">
                <a:solidFill>
                  <a:srgbClr val="800000"/>
                </a:solidFill>
              </a:endParaRPr>
            </a:p>
          </p:txBody>
        </p:sp>
        <p:sp>
          <p:nvSpPr>
            <p:cNvPr id="48" name="TextBox 10"/>
            <p:cNvSpPr txBox="1"/>
            <p:nvPr/>
          </p:nvSpPr>
          <p:spPr>
            <a:xfrm>
              <a:off x="7633815" y="5875156"/>
              <a:ext cx="823859" cy="1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i="1" dirty="0" smtClean="0">
                  <a:solidFill>
                    <a:srgbClr val="800000"/>
                  </a:solidFill>
                </a:rPr>
                <a:t>4.17 : 1</a:t>
              </a:r>
              <a:endParaRPr lang="de-DE" sz="600" i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16999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500-1500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1500-6000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15 CHF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12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12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3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4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5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6"/>
              </a:rPr>
              <a:t>www.goingelectric.de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7"/>
              </a:rPr>
              <a:t>www.e-driver-net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A4-Papier (210x297 mm)</PresentationFormat>
  <Paragraphs>46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105</cp:revision>
  <cp:lastPrinted>2014-07-28T20:58:37Z</cp:lastPrinted>
  <dcterms:created xsi:type="dcterms:W3CDTF">2014-07-29T05:40:56Z</dcterms:created>
  <dcterms:modified xsi:type="dcterms:W3CDTF">2014-07-30T18:35:49Z</dcterms:modified>
</cp:coreProperties>
</file>