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323654"/>
    <a:srgbClr val="000099"/>
    <a:srgbClr val="BC3E3E"/>
    <a:srgbClr val="B2B2B2"/>
    <a:srgbClr val="D67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482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ff-forum.de/" TargetMode="External"/><Relationship Id="rId13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hyperlink" Target="http://www.teslamotors.com/" TargetMode="External"/><Relationship Id="rId12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.gl/Syg41N" TargetMode="External"/><Relationship Id="rId11" Type="http://schemas.openxmlformats.org/officeDocument/2006/relationships/hyperlink" Target="http://www.e-driver.net/" TargetMode="External"/><Relationship Id="rId5" Type="http://schemas.openxmlformats.org/officeDocument/2006/relationships/image" Target="../media/image16.png"/><Relationship Id="rId10" Type="http://schemas.openxmlformats.org/officeDocument/2006/relationships/hyperlink" Target="http://www.goingelectric.de/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://www.teslamotorsclub.com/" TargetMode="External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43653" y="0"/>
            <a:ext cx="3062347" cy="2296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744686" y="2028992"/>
            <a:ext cx="6161315" cy="4839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038975" cy="2252748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8512258" y="1392208"/>
            <a:ext cx="1401712" cy="5476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7124148" y="0"/>
            <a:ext cx="2781852" cy="21678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612830" y="2209800"/>
            <a:ext cx="3675984" cy="4649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9" descr="model-s-app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5672" y="2167890"/>
            <a:ext cx="1337309" cy="217331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0" y="17640"/>
            <a:ext cx="401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Tesla Model S Praxis-Infos für Europa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464326" y="48418"/>
            <a:ext cx="250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Zusammengestellt von Tesla Fahrern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Stand: April 2015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1.5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 Edition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-9890" y="323957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(alle Angaben ohne Gewähr)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4377585"/>
            <a:ext cx="1340104" cy="209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4826" y="3478378"/>
            <a:ext cx="1189253" cy="9705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28783"/>
            <a:ext cx="1337310" cy="209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4948" y="27908"/>
            <a:ext cx="1337310" cy="210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feld 45"/>
          <p:cNvSpPr txBox="1"/>
          <p:nvPr/>
        </p:nvSpPr>
        <p:spPr>
          <a:xfrm>
            <a:off x="8512258" y="6607893"/>
            <a:ext cx="8929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Mobile App</a:t>
            </a:r>
            <a:endParaRPr lang="en-US" sz="1100" b="1" i="1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850"/>
          <a:stretch/>
        </p:blipFill>
        <p:spPr bwMode="auto">
          <a:xfrm>
            <a:off x="4621974" y="2219325"/>
            <a:ext cx="3653270" cy="356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feld 43"/>
          <p:cNvSpPr txBox="1"/>
          <p:nvPr/>
        </p:nvSpPr>
        <p:spPr>
          <a:xfrm>
            <a:off x="4621974" y="2225316"/>
            <a:ext cx="10532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Superchargers</a:t>
            </a:r>
            <a:endParaRPr lang="en-US" sz="1100" b="1" i="1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1974" y="5644223"/>
            <a:ext cx="3653270" cy="120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629" y="1695323"/>
            <a:ext cx="2134561" cy="472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89" y="2225317"/>
            <a:ext cx="4528748" cy="2886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092" t="-4643" r="-4086" b="-5095"/>
          <a:stretch/>
        </p:blipFill>
        <p:spPr bwMode="auto">
          <a:xfrm>
            <a:off x="0" y="5111494"/>
            <a:ext cx="4518859" cy="17389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4" name="TextBox 10"/>
          <p:cNvSpPr txBox="1"/>
          <p:nvPr/>
        </p:nvSpPr>
        <p:spPr>
          <a:xfrm>
            <a:off x="0" y="5289187"/>
            <a:ext cx="123192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Die Gesamtkosten bei einem Abschreibungszeitraum von 8 Jahren sind vergleichbar mit Benzinern aus der oberen Mittelklasse</a:t>
            </a:r>
          </a:p>
          <a:p>
            <a:endParaRPr lang="de-DE" sz="700" i="1" dirty="0" smtClean="0">
              <a:solidFill>
                <a:srgbClr val="800000"/>
              </a:solidFill>
            </a:endParaRPr>
          </a:p>
          <a:p>
            <a:endParaRPr lang="de-DE" sz="700" i="1" dirty="0">
              <a:solidFill>
                <a:srgbClr val="800000"/>
              </a:solidFill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681346"/>
              </p:ext>
            </p:extLst>
          </p:nvPr>
        </p:nvGraphicFramePr>
        <p:xfrm>
          <a:off x="38385" y="5997207"/>
          <a:ext cx="1241425" cy="70675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8953"/>
                <a:gridCol w="912472"/>
              </a:tblGrid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Jahre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20000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km pro Jahr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1.40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Fr. pro liter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liter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0.17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Fr. pro kWh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kWh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33" name="TextBox 10"/>
          <p:cNvSpPr txBox="1"/>
          <p:nvPr/>
        </p:nvSpPr>
        <p:spPr>
          <a:xfrm>
            <a:off x="1937816" y="6650347"/>
            <a:ext cx="1572165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Benziner            Tesla Model S</a:t>
            </a:r>
          </a:p>
        </p:txBody>
      </p:sp>
      <p:sp>
        <p:nvSpPr>
          <p:cNvPr id="27" name="TextBox 10"/>
          <p:cNvSpPr txBox="1"/>
          <p:nvPr/>
        </p:nvSpPr>
        <p:spPr>
          <a:xfrm>
            <a:off x="3583115" y="5724226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rgbClr val="BC3E3E"/>
                </a:solidFill>
              </a:rPr>
              <a:t>*</a:t>
            </a:r>
            <a:endParaRPr lang="de-DE" sz="700" dirty="0">
              <a:solidFill>
                <a:srgbClr val="BC3E3E"/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66310" y="5920202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-9889" y="2225317"/>
            <a:ext cx="69740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Modelle</a:t>
            </a:r>
            <a:endParaRPr lang="en-US" sz="1100" b="1" i="1" dirty="0"/>
          </a:p>
        </p:txBody>
      </p:sp>
      <p:sp>
        <p:nvSpPr>
          <p:cNvPr id="43" name="Textfeld 42"/>
          <p:cNvSpPr txBox="1"/>
          <p:nvPr/>
        </p:nvSpPr>
        <p:spPr>
          <a:xfrm>
            <a:off x="4145" y="5112749"/>
            <a:ext cx="61725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Kosten</a:t>
            </a:r>
            <a:endParaRPr lang="en-US" sz="1100" b="1" i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12" y="5177280"/>
            <a:ext cx="3190683" cy="158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http://insideevs.com/wp-content/uploads/2015/02/tesla-supercharger-europ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465" b="3120"/>
          <a:stretch/>
        </p:blipFill>
        <p:spPr bwMode="auto">
          <a:xfrm>
            <a:off x="-10549" y="-47625"/>
            <a:ext cx="6308483" cy="41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5819775" y="7620"/>
            <a:ext cx="4086358" cy="4079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54318"/>
              </p:ext>
            </p:extLst>
          </p:nvPr>
        </p:nvGraphicFramePr>
        <p:xfrm>
          <a:off x="5819775" y="3139880"/>
          <a:ext cx="4086357" cy="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33"/>
                <a:gridCol w="576072"/>
                <a:gridCol w="539496"/>
                <a:gridCol w="557784"/>
                <a:gridCol w="557784"/>
                <a:gridCol w="530352"/>
                <a:gridCol w="679836"/>
              </a:tblGrid>
              <a:tr h="0"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T13 / Schuko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Caravan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CEE16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Typ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Chademo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Supercharger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Installation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Überall vorhanden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- 1500 </a:t>
                      </a:r>
                      <a:b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500 - 1500 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1500 - 6000 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über 20’000</a:t>
                      </a:r>
                    </a:p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im Auto-Kaufpreis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inklusive)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957"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Strombezug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oft gratis oder Parkgebühr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Flatrate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(im Auto-Kaufpreis inklusive)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7"/>
          <a:stretch/>
        </p:blipFill>
        <p:spPr bwMode="auto">
          <a:xfrm>
            <a:off x="6007608" y="75495"/>
            <a:ext cx="3845928" cy="321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554" y="4336092"/>
            <a:ext cx="3393550" cy="226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790789" y="289742"/>
            <a:ext cx="171217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Wie lange dauert es, </a:t>
            </a:r>
          </a:p>
          <a:p>
            <a:r>
              <a:rPr lang="de-DE" sz="1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100km Reichweite </a:t>
            </a:r>
            <a:r>
              <a:rPr lang="de-DE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zu laden?</a:t>
            </a:r>
            <a:endParaRPr lang="de-DE" sz="1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0" name="Picture 6" descr="http://upload.wikimedia.org/wikipedia/commons/d/da/CC-BY-NC-icon-88x3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5" y="6504599"/>
            <a:ext cx="908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985679" y="6382892"/>
            <a:ext cx="483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Die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Diskussion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zu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diesem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Handout: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http://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goo.gl/Syg41N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Es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kann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von da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auch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frei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herunter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geladen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werden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Quellen der Daten und Bilder: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7"/>
              </a:rPr>
              <a:t>www.teslamotors.com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8"/>
              </a:rPr>
              <a:t>www.tff-forum.de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9"/>
              </a:rPr>
              <a:t>www.teslamotorsclub.com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10"/>
              </a:rPr>
              <a:t>www.goingelectric.de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11"/>
              </a:rPr>
              <a:t>www.e-driver.net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0" y="6124860"/>
            <a:ext cx="230383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Bilder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: Copyright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behaftet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!  (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siehe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entsprechende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Quellen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sz="7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Handout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US" sz="700" dirty="0"/>
          </a:p>
        </p:txBody>
      </p:sp>
      <p:sp>
        <p:nvSpPr>
          <p:cNvPr id="24" name="Textfeld 23"/>
          <p:cNvSpPr txBox="1"/>
          <p:nvPr/>
        </p:nvSpPr>
        <p:spPr>
          <a:xfrm>
            <a:off x="5819775" y="25908"/>
            <a:ext cx="747100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Aufladen</a:t>
            </a:r>
            <a:endParaRPr lang="en-US" sz="1100" b="1" i="1" dirty="0"/>
          </a:p>
        </p:txBody>
      </p:sp>
      <p:sp>
        <p:nvSpPr>
          <p:cNvPr id="25" name="Textfeld 24"/>
          <p:cNvSpPr txBox="1"/>
          <p:nvPr/>
        </p:nvSpPr>
        <p:spPr>
          <a:xfrm>
            <a:off x="5819775" y="4153727"/>
            <a:ext cx="888165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Kofferraum</a:t>
            </a:r>
            <a:endParaRPr lang="en-US" sz="1100" b="1" i="1" dirty="0"/>
          </a:p>
        </p:txBody>
      </p:sp>
      <p:sp>
        <p:nvSpPr>
          <p:cNvPr id="26" name="Textfeld 25"/>
          <p:cNvSpPr txBox="1"/>
          <p:nvPr/>
        </p:nvSpPr>
        <p:spPr>
          <a:xfrm>
            <a:off x="-4891" y="4153726"/>
            <a:ext cx="971521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Konstruktion</a:t>
            </a:r>
            <a:endParaRPr lang="en-US" sz="1100" b="1" i="1" dirty="0"/>
          </a:p>
        </p:txBody>
      </p:sp>
      <p:sp>
        <p:nvSpPr>
          <p:cNvPr id="27" name="Textfeld 26"/>
          <p:cNvSpPr txBox="1"/>
          <p:nvPr/>
        </p:nvSpPr>
        <p:spPr>
          <a:xfrm>
            <a:off x="0" y="0"/>
            <a:ext cx="997169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</a:t>
            </a:r>
            <a:endParaRPr lang="en-US" sz="11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5676" y="716525"/>
            <a:ext cx="3994099" cy="186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039" y="4432058"/>
            <a:ext cx="6116275" cy="1513611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5519236" y="4331955"/>
            <a:ext cx="593000" cy="200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229" y="5953125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016631" y="6044969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b="1" dirty="0" smtClean="0"/>
              <a:t>Tesla Forum – Essentials </a:t>
            </a:r>
            <a:r>
              <a:rPr lang="de-CH" sz="1100" b="1" dirty="0" smtClean="0">
                <a:sym typeface="Wingdings" panose="05000000000000000000" pitchFamily="2" charset="2"/>
              </a:rPr>
              <a:t> 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64487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A4-Papier (210x297 mm)</PresentationFormat>
  <Paragraphs>57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Schlegel</dc:creator>
  <cp:lastModifiedBy>Roman</cp:lastModifiedBy>
  <cp:revision>161</cp:revision>
  <cp:lastPrinted>2014-07-28T20:58:37Z</cp:lastPrinted>
  <dcterms:created xsi:type="dcterms:W3CDTF">2014-07-29T05:40:56Z</dcterms:created>
  <dcterms:modified xsi:type="dcterms:W3CDTF">2015-04-17T19:45:46Z</dcterms:modified>
</cp:coreProperties>
</file>