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323654"/>
    <a:srgbClr val="000099"/>
    <a:srgbClr val="BC3E3E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1206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3" Type="http://schemas.openxmlformats.org/officeDocument/2006/relationships/image" Target="../media/image14.jpe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43653" y="0"/>
            <a:ext cx="3062347" cy="2296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8512258" y="1392208"/>
            <a:ext cx="1401712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124148" y="0"/>
            <a:ext cx="2781852" cy="21678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61283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5672" y="2167890"/>
            <a:ext cx="1337309" cy="217331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April 2015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1.4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CHF Edition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4377585"/>
            <a:ext cx="1340104" cy="209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4826" y="3478378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672" y="28783"/>
            <a:ext cx="1337310" cy="209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4948" y="27908"/>
            <a:ext cx="1337310" cy="210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8512258" y="6607893"/>
            <a:ext cx="8929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Mobile App</a:t>
            </a:r>
            <a:endParaRPr lang="en-US" sz="1100" b="1" i="1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0"/>
          <a:stretch/>
        </p:blipFill>
        <p:spPr bwMode="auto">
          <a:xfrm>
            <a:off x="4621974" y="2219325"/>
            <a:ext cx="3653270" cy="35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4621974" y="2225316"/>
            <a:ext cx="1053274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Superchargers</a:t>
            </a:r>
            <a:endParaRPr lang="en-US" sz="1100" b="1" i="1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1974" y="5644223"/>
            <a:ext cx="3653270" cy="120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9" y="1695323"/>
            <a:ext cx="2134561" cy="47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89" y="2225317"/>
            <a:ext cx="4528748" cy="28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092" t="-4643" r="-4086" b="-5095"/>
          <a:stretch/>
        </p:blipFill>
        <p:spPr bwMode="auto">
          <a:xfrm>
            <a:off x="0" y="5111494"/>
            <a:ext cx="4518859" cy="1738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23192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Die Gesamtkosten bei einem Abschreibungszeitraum von 8 Jahren sind vergleichbar mit Benzinern aus der oberen Mittelklasse</a:t>
            </a:r>
          </a:p>
          <a:p>
            <a:endParaRPr lang="de-DE" sz="700" i="1" dirty="0" smtClean="0">
              <a:solidFill>
                <a:srgbClr val="800000"/>
              </a:solidFill>
            </a:endParaRPr>
          </a:p>
          <a:p>
            <a:endParaRPr lang="de-DE" sz="700" i="1" dirty="0">
              <a:solidFill>
                <a:srgbClr val="800000"/>
              </a:solidFill>
            </a:endParaRP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81346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1.40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Fr. pro liter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Fr. pro kWh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3" name="TextBox 10"/>
          <p:cNvSpPr txBox="1"/>
          <p:nvPr/>
        </p:nvSpPr>
        <p:spPr>
          <a:xfrm>
            <a:off x="1937816" y="6650347"/>
            <a:ext cx="1572165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Benziner            Tesla Model S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583115" y="5724226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9889" y="2225317"/>
            <a:ext cx="69740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Modelle</a:t>
            </a:r>
            <a:endParaRPr lang="en-US" sz="1100" b="1" i="1" dirty="0"/>
          </a:p>
        </p:txBody>
      </p:sp>
      <p:sp>
        <p:nvSpPr>
          <p:cNvPr id="43" name="Textfeld 42"/>
          <p:cNvSpPr txBox="1"/>
          <p:nvPr/>
        </p:nvSpPr>
        <p:spPr>
          <a:xfrm>
            <a:off x="4145" y="5112749"/>
            <a:ext cx="617258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Kosten</a:t>
            </a:r>
            <a:endParaRPr lang="en-US" sz="1100" b="1" i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12" y="5177280"/>
            <a:ext cx="3190683" cy="158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53" y="4498072"/>
            <a:ext cx="3393550" cy="226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45167"/>
              </p:ext>
            </p:extLst>
          </p:nvPr>
        </p:nvGraphicFramePr>
        <p:xfrm>
          <a:off x="6465764" y="3327242"/>
          <a:ext cx="3374290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85"/>
                <a:gridCol w="573051"/>
                <a:gridCol w="581025"/>
                <a:gridCol w="571500"/>
                <a:gridCol w="581025"/>
                <a:gridCol w="638904"/>
              </a:tblGrid>
              <a:tr h="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T13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Schuko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CEE16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Typ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CH" sz="700" dirty="0" err="1" smtClean="0">
                          <a:solidFill>
                            <a:schemeClr val="tx1"/>
                          </a:solidFill>
                        </a:rPr>
                        <a:t>Instal-lation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CH: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D: Vorhanden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500 - 1500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1500 - 6000 CHF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957"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Strom-bezug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pro kWh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oft gratis oder Parkgebühr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700" dirty="0" smtClean="0">
                          <a:solidFill>
                            <a:schemeClr val="tx1"/>
                          </a:solidFill>
                        </a:rPr>
                        <a:t>Flatrate</a:t>
                      </a:r>
                      <a:r>
                        <a:rPr lang="de-CH" sz="700" baseline="0" dirty="0" smtClean="0">
                          <a:solidFill>
                            <a:schemeClr val="tx1"/>
                          </a:solidFill>
                        </a:rPr>
                        <a:t> (im Auto-Kaufpreis inklusive)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0" marB="72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5" name="Picture 7" descr="http://insideevs.com/wp-content/uploads/2015/02/tesla-supercharger-europ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5"/>
          <a:stretch/>
        </p:blipFill>
        <p:spPr bwMode="auto">
          <a:xfrm>
            <a:off x="-10549" y="-47625"/>
            <a:ext cx="6308483" cy="426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13715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90789" y="45433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97746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97746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97648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97648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97737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  <p:sp>
        <p:nvSpPr>
          <p:cNvPr id="24" name="Textfeld 23"/>
          <p:cNvSpPr txBox="1"/>
          <p:nvPr/>
        </p:nvSpPr>
        <p:spPr>
          <a:xfrm>
            <a:off x="6446715" y="25908"/>
            <a:ext cx="747100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Aufladen</a:t>
            </a:r>
            <a:endParaRPr lang="en-US" sz="1100" b="1" i="1" dirty="0"/>
          </a:p>
        </p:txBody>
      </p:sp>
      <p:sp>
        <p:nvSpPr>
          <p:cNvPr id="25" name="Textfeld 24"/>
          <p:cNvSpPr txBox="1"/>
          <p:nvPr/>
        </p:nvSpPr>
        <p:spPr>
          <a:xfrm>
            <a:off x="7578539" y="4486641"/>
            <a:ext cx="888165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Kofferraum</a:t>
            </a:r>
            <a:endParaRPr lang="en-US" sz="1100" b="1" i="1" dirty="0"/>
          </a:p>
        </p:txBody>
      </p:sp>
      <p:sp>
        <p:nvSpPr>
          <p:cNvPr id="26" name="Textfeld 25"/>
          <p:cNvSpPr txBox="1"/>
          <p:nvPr/>
        </p:nvSpPr>
        <p:spPr>
          <a:xfrm>
            <a:off x="-4891" y="4400098"/>
            <a:ext cx="971521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smtClean="0"/>
              <a:t>Konstruktion</a:t>
            </a:r>
            <a:endParaRPr lang="en-US" sz="1100" b="1" i="1" dirty="0"/>
          </a:p>
        </p:txBody>
      </p:sp>
      <p:sp>
        <p:nvSpPr>
          <p:cNvPr id="27" name="Textfeld 26"/>
          <p:cNvSpPr txBox="1"/>
          <p:nvPr/>
        </p:nvSpPr>
        <p:spPr>
          <a:xfrm>
            <a:off x="0" y="0"/>
            <a:ext cx="997169" cy="169277"/>
          </a:xfrm>
          <a:prstGeom prst="rect">
            <a:avLst/>
          </a:prstGeom>
          <a:solidFill>
            <a:srgbClr val="000099">
              <a:alpha val="45098"/>
            </a:srgbClr>
          </a:solidFill>
        </p:spPr>
        <p:txBody>
          <a:bodyPr wrap="none" lIns="108000" tIns="0" rIns="108000" bIns="0" rtlCol="0">
            <a:spAutoFit/>
          </a:bodyPr>
          <a:lstStyle/>
          <a:p>
            <a:r>
              <a:rPr lang="de-CH" sz="1100" b="1" i="1" dirty="0" err="1" smtClean="0"/>
              <a:t>Supercharger</a:t>
            </a:r>
            <a:endParaRPr lang="en-US" sz="1100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836" y="716525"/>
            <a:ext cx="3994099" cy="186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05794"/>
            <a:ext cx="6384200" cy="157991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819775" y="4513311"/>
            <a:ext cx="593000" cy="200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A4 Paper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Schlegel, Roman</cp:lastModifiedBy>
  <cp:revision>151</cp:revision>
  <cp:lastPrinted>2014-07-28T20:58:37Z</cp:lastPrinted>
  <dcterms:created xsi:type="dcterms:W3CDTF">2014-07-29T05:40:56Z</dcterms:created>
  <dcterms:modified xsi:type="dcterms:W3CDTF">2015-04-17T09:00:36Z</dcterms:modified>
</cp:coreProperties>
</file>