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17EC-3FB1-B8ED-00D2-7E8C8508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96338B-F52F-C413-7F39-85311A7B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84FDED-CC2A-8456-967C-3FECA8D4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97EE0-7F60-74F2-D161-EDD0999E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CC81A-ACFA-6D21-1A2B-91A5004C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02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04E41-C6F8-AA69-D6B6-CB8C12A9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9C0BE-7DCD-942C-B5E0-F3D7BCBBB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A4ACE-3851-5F5F-9118-3DCC4AD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FD416-7B8B-4B52-9980-FB354D34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43E55-CD58-3AC8-FC4A-6D9D3E3E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0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455BC-D64C-65B1-41F5-B7130E052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90B816-F6FA-478C-03E9-4ED0EDCF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C5E1-5A54-8982-01DE-11DC823C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09B1F-62DD-5EE2-CB45-B27D8BE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289261-DFD4-BFEE-E54C-A462D57B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4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3DF7E-C891-F0DF-187F-B5D51F1A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BD087-FC7D-F6B8-A679-880038E7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8DCDD-CD7A-94C9-78EA-71E815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7B84C-B334-181B-AA79-78D45AA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8DD40-01AC-BF0F-1703-9885C65B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FAA80-90D7-43C2-246B-87EE76A1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9F7858-684E-273A-D798-431088E7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F500-13B5-3E7D-8AE5-2FBEFDEF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8EFFD-87FD-B8F5-C0B5-A61D99F0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4E35F-CA9E-F17E-2F49-EAFF2B3B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DCB98-E725-3F8C-DBA6-8A7CD459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7C875-9900-CBFE-BE6B-91127C4F7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23BC6E-AEF7-512B-9F1A-D705F410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78C69-A467-2966-5D9B-F0391BC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8CFE8B-C084-F487-6C7A-CB27054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FA0F5E-BD04-D761-BD68-89FE79E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7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0439-A9E9-E6AB-572B-CF1FDD2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AE33-D269-4443-8F0C-D1B5C0B9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8E08F1-7589-3ABB-3E6A-05B32C9C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5A8B16-B517-9129-6339-74DCAA63F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ED6922-5286-9466-0D0E-4DC3B21EB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51B335-7BA6-13EF-4913-D40E6494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83E38-9F9D-6E12-1022-46085D0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81F2F5-813E-F22C-EF0E-37193A68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5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F3F7B-A007-419D-8269-20633049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B7FC2-2D1F-730B-CD7E-ECE3F61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6462B5-3726-BC9D-E97F-42DEBB8E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B76AA4-5E4B-8849-DF30-BACA380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7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5156A4-4827-509E-9352-CF151E6B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3A90F0-1C71-4045-3119-14E5DBDA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49A67-CD8F-5F3C-79CD-D1D8F949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86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33E67-BEF0-69EA-FDFA-2BC3E384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13EF9-6748-AD18-FC9A-8AB929F9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A7ED9-18E3-8A38-01B2-CBEF99EFD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D74E4-0BD1-5F23-ADEE-5212F7C5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4E9FF0-6580-1163-ADB1-5F384A09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BEC86-246B-8DD7-72AF-BB372A2A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1D13B-A4F4-12E0-BAFB-5FA3D30A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C2589D-9DD1-B6BE-D7D2-AAA401C5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F112-8A9D-0D84-4B27-32CE0843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5189A8-A03C-DC61-6420-5AFC3AAB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D9B454-266B-1AC9-994F-1AE47A1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C18543-E05E-1A83-F6B4-5486C74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ACF3EA-1299-3C85-76B9-A4FBBDF1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54A3C2-30F3-2A21-BFB3-71FAC297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98402-12F6-3506-217C-B5C4AF15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4B527-1FDF-892D-7AEA-3A26F543A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DDB19-1AF1-36C9-68B3-F39DB7C0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DE81746-B900-8779-7A4E-726704960C79}"/>
              </a:ext>
            </a:extLst>
          </p:cNvPr>
          <p:cNvSpPr txBox="1"/>
          <p:nvPr/>
        </p:nvSpPr>
        <p:spPr>
          <a:xfrm>
            <a:off x="5013889" y="782935"/>
            <a:ext cx="7633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FtSwarmIO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996D3D-6733-6A68-6CBD-159ECB8DF7C4}"/>
              </a:ext>
            </a:extLst>
          </p:cNvPr>
          <p:cNvSpPr txBox="1"/>
          <p:nvPr/>
        </p:nvSpPr>
        <p:spPr>
          <a:xfrm>
            <a:off x="2029071" y="1482454"/>
            <a:ext cx="16562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FtSwarmInput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SwOSInput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9DE2265A-05C3-9044-1BF9-F2B17B2DAB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899725" y="-13386"/>
            <a:ext cx="453298" cy="25383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D56CC6E-8779-4120-3E92-F93EA6870BF5}"/>
              </a:ext>
            </a:extLst>
          </p:cNvPr>
          <p:cNvSpPr txBox="1"/>
          <p:nvPr/>
        </p:nvSpPr>
        <p:spPr>
          <a:xfrm>
            <a:off x="820957" y="2106776"/>
            <a:ext cx="12538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FtSwarmDigitalInput</a:t>
            </a:r>
            <a:endParaRPr lang="de-DE" sz="10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D3B39E2-899B-2F9B-298C-B6273445D8E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1963488" y="1213080"/>
            <a:ext cx="378101" cy="14092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4D1D269-1897-A50C-BAD3-C381570576BF}"/>
              </a:ext>
            </a:extLst>
          </p:cNvPr>
          <p:cNvSpPr txBox="1"/>
          <p:nvPr/>
        </p:nvSpPr>
        <p:spPr>
          <a:xfrm>
            <a:off x="1908780" y="2551892"/>
            <a:ext cx="9909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FtSwarmSwitch</a:t>
            </a:r>
            <a:endParaRPr lang="de-DE" sz="10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1F169D3C-34A9-87EA-B79D-39B341819CE2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1517333" y="2283556"/>
            <a:ext cx="322006" cy="4608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113B0DE-D2D3-5B66-E13B-F1FCD6C91E4F}"/>
              </a:ext>
            </a:extLst>
          </p:cNvPr>
          <p:cNvSpPr txBox="1"/>
          <p:nvPr/>
        </p:nvSpPr>
        <p:spPr>
          <a:xfrm>
            <a:off x="1908779" y="2873897"/>
            <a:ext cx="12554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FtSwarmReedSwitch</a:t>
            </a:r>
            <a:endParaRPr lang="de-DE" sz="10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1B9B76E-4C23-3357-AD68-6A8D28F4766D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1356330" y="2444558"/>
            <a:ext cx="644011" cy="4608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0ED9D0F-B646-D98C-AA74-DAF64D4FCF13}"/>
              </a:ext>
            </a:extLst>
          </p:cNvPr>
          <p:cNvSpPr txBox="1"/>
          <p:nvPr/>
        </p:nvSpPr>
        <p:spPr>
          <a:xfrm>
            <a:off x="1910756" y="3198355"/>
            <a:ext cx="126028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FtSwarmLightBarrier</a:t>
            </a:r>
            <a:endParaRPr lang="de-DE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42C9D49-96D8-D791-9B59-E72CEB33889E}"/>
              </a:ext>
            </a:extLst>
          </p:cNvPr>
          <p:cNvSpPr txBox="1"/>
          <p:nvPr/>
        </p:nvSpPr>
        <p:spPr>
          <a:xfrm>
            <a:off x="5707937" y="3907023"/>
            <a:ext cx="18197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FtSwarmButton</a:t>
            </a:r>
            <a:r>
              <a:rPr lang="de-DE" sz="1000" dirty="0"/>
              <a:t> -&gt; </a:t>
            </a:r>
            <a:r>
              <a:rPr lang="de-DE" sz="1000" dirty="0" err="1"/>
              <a:t>SwOSButton</a:t>
            </a:r>
            <a:endParaRPr lang="de-DE" sz="1000" dirty="0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9A7CA39-C528-9414-B6FB-B4F854178B17}"/>
              </a:ext>
            </a:extLst>
          </p:cNvPr>
          <p:cNvCxnSpPr>
            <a:cxnSpLocks/>
            <a:stCxn id="9" idx="2"/>
            <a:endCxn id="23" idx="1"/>
          </p:cNvCxnSpPr>
          <p:nvPr/>
        </p:nvCxnSpPr>
        <p:spPr>
          <a:xfrm rot="16200000" flipH="1">
            <a:off x="1195090" y="2605799"/>
            <a:ext cx="968469" cy="4628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8462AD2-150C-ADC0-9F20-023AC8D5377C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4051262" y="2373459"/>
            <a:ext cx="3000978" cy="3123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891E224-AFF2-AC4F-4FC4-73795F61B706}"/>
              </a:ext>
            </a:extLst>
          </p:cNvPr>
          <p:cNvSpPr txBox="1"/>
          <p:nvPr/>
        </p:nvSpPr>
        <p:spPr>
          <a:xfrm>
            <a:off x="2769457" y="2113305"/>
            <a:ext cx="12827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FtSwarmAnalogInput</a:t>
            </a:r>
            <a:endParaRPr lang="de-DE" sz="1000" dirty="0"/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F9F6A278-C15F-44EE-39DA-10D895E91B48}"/>
              </a:ext>
            </a:extLst>
          </p:cNvPr>
          <p:cNvCxnSpPr>
            <a:stCxn id="5" idx="2"/>
            <a:endCxn id="31" idx="0"/>
          </p:cNvCxnSpPr>
          <p:nvPr/>
        </p:nvCxnSpPr>
        <p:spPr>
          <a:xfrm rot="16200000" flipH="1">
            <a:off x="2941686" y="1644172"/>
            <a:ext cx="384630" cy="5536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B7B151E-AF38-1C62-FC54-EE3C6874AFF7}"/>
              </a:ext>
            </a:extLst>
          </p:cNvPr>
          <p:cNvSpPr txBox="1"/>
          <p:nvPr/>
        </p:nvSpPr>
        <p:spPr>
          <a:xfrm>
            <a:off x="3670959" y="2558420"/>
            <a:ext cx="11769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FtSwarmVoltmeter</a:t>
            </a:r>
            <a:endParaRPr lang="de-DE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26483E1-47F2-7AB7-2C8F-A13B143FBBAE}"/>
              </a:ext>
            </a:extLst>
          </p:cNvPr>
          <p:cNvSpPr txBox="1"/>
          <p:nvPr/>
        </p:nvSpPr>
        <p:spPr>
          <a:xfrm>
            <a:off x="3670958" y="2880424"/>
            <a:ext cx="12202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FtSwarmOhmmeter</a:t>
            </a:r>
            <a:endParaRPr lang="de-DE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B25388E-A752-8291-625C-E92AA46D31BC}"/>
              </a:ext>
            </a:extLst>
          </p:cNvPr>
          <p:cNvSpPr txBox="1"/>
          <p:nvPr/>
        </p:nvSpPr>
        <p:spPr>
          <a:xfrm>
            <a:off x="3670958" y="3202428"/>
            <a:ext cx="13740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FtSwarmThermometer</a:t>
            </a:r>
            <a:endParaRPr lang="de-DE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D2A88B-6E3B-4CDE-784F-7AF2D21B655E}"/>
              </a:ext>
            </a:extLst>
          </p:cNvPr>
          <p:cNvSpPr txBox="1"/>
          <p:nvPr/>
        </p:nvSpPr>
        <p:spPr>
          <a:xfrm>
            <a:off x="3670959" y="3524432"/>
            <a:ext cx="8483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FtSwarmLDR</a:t>
            </a:r>
            <a:endParaRPr lang="de-DE" sz="1000" dirty="0"/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2002917-3D47-5C7C-82A0-0158191EA2BF}"/>
              </a:ext>
            </a:extLst>
          </p:cNvPr>
          <p:cNvCxnSpPr>
            <a:stCxn id="31" idx="2"/>
            <a:endCxn id="34" idx="1"/>
          </p:cNvCxnSpPr>
          <p:nvPr/>
        </p:nvCxnSpPr>
        <p:spPr>
          <a:xfrm rot="16200000" flipH="1">
            <a:off x="3379887" y="2390458"/>
            <a:ext cx="322005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7A9971DC-4AB9-AC51-9375-6475F87A41FE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3218884" y="2551460"/>
            <a:ext cx="644009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929F9556-3CC7-5BA2-533C-269F799CCB14}"/>
              </a:ext>
            </a:extLst>
          </p:cNvPr>
          <p:cNvCxnSpPr>
            <a:cxnSpLocks/>
            <a:stCxn id="31" idx="2"/>
            <a:endCxn id="36" idx="1"/>
          </p:cNvCxnSpPr>
          <p:nvPr/>
        </p:nvCxnSpPr>
        <p:spPr>
          <a:xfrm rot="16200000" flipH="1">
            <a:off x="3057882" y="2712462"/>
            <a:ext cx="966013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EC3769D-D8E7-3F3A-1FE0-A5AF10A87C7A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16200000" flipH="1">
            <a:off x="2896881" y="2873464"/>
            <a:ext cx="1288017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3322C4D-89DF-06EF-70A2-8D0BCEEA367C}"/>
              </a:ext>
            </a:extLst>
          </p:cNvPr>
          <p:cNvSpPr txBox="1"/>
          <p:nvPr/>
        </p:nvSpPr>
        <p:spPr>
          <a:xfrm>
            <a:off x="8103559" y="1491727"/>
            <a:ext cx="16594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FtSwarmActor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SwOsActor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FF35D4F7-BD2D-9637-AE08-246069407CB6}"/>
              </a:ext>
            </a:extLst>
          </p:cNvPr>
          <p:cNvCxnSpPr>
            <a:stCxn id="4" idx="2"/>
            <a:endCxn id="49" idx="0"/>
          </p:cNvCxnSpPr>
          <p:nvPr/>
        </p:nvCxnSpPr>
        <p:spPr>
          <a:xfrm rot="16200000" flipH="1">
            <a:off x="6933134" y="-508414"/>
            <a:ext cx="462571" cy="3537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DF23FCA6-CCFB-C750-EDDA-7B69E2E687F5}"/>
              </a:ext>
            </a:extLst>
          </p:cNvPr>
          <p:cNvSpPr txBox="1"/>
          <p:nvPr/>
        </p:nvSpPr>
        <p:spPr>
          <a:xfrm>
            <a:off x="7840176" y="2143357"/>
            <a:ext cx="9781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FtSwarmMotor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7C14F97-D8C7-E247-8137-BAEFABC2DA52}"/>
              </a:ext>
            </a:extLst>
          </p:cNvPr>
          <p:cNvSpPr txBox="1"/>
          <p:nvPr/>
        </p:nvSpPr>
        <p:spPr>
          <a:xfrm>
            <a:off x="8697125" y="3960719"/>
            <a:ext cx="13564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FtSwarmTractorMotor</a:t>
            </a:r>
            <a:endParaRPr lang="de-DE" sz="10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9E5773C-7C1F-5713-55C2-7E97465370CA}"/>
              </a:ext>
            </a:extLst>
          </p:cNvPr>
          <p:cNvSpPr txBox="1"/>
          <p:nvPr/>
        </p:nvSpPr>
        <p:spPr>
          <a:xfrm>
            <a:off x="9598961" y="4357853"/>
            <a:ext cx="1154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FtSwarmXMMotor</a:t>
            </a:r>
            <a:endParaRPr lang="de-DE" sz="10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5A47EFA-48E6-1E3E-610B-390E1A536004}"/>
              </a:ext>
            </a:extLst>
          </p:cNvPr>
          <p:cNvSpPr txBox="1"/>
          <p:nvPr/>
        </p:nvSpPr>
        <p:spPr>
          <a:xfrm>
            <a:off x="9610228" y="4665331"/>
            <a:ext cx="1406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FtSwarmEncoderMotor</a:t>
            </a:r>
            <a:endParaRPr lang="de-DE" sz="1000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ED6F7C6-3E5D-13FF-F18A-2D393C912E17}"/>
              </a:ext>
            </a:extLst>
          </p:cNvPr>
          <p:cNvCxnSpPr>
            <a:stCxn id="49" idx="2"/>
            <a:endCxn id="56" idx="0"/>
          </p:cNvCxnSpPr>
          <p:nvPr/>
        </p:nvCxnSpPr>
        <p:spPr>
          <a:xfrm rot="5400000">
            <a:off x="8428560" y="1638642"/>
            <a:ext cx="405409" cy="604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AB025E7-55A7-3FA6-C785-C7D46E0FF4D3}"/>
              </a:ext>
            </a:extLst>
          </p:cNvPr>
          <p:cNvCxnSpPr>
            <a:cxnSpLocks/>
            <a:stCxn id="56" idx="2"/>
            <a:endCxn id="57" idx="1"/>
          </p:cNvCxnSpPr>
          <p:nvPr/>
        </p:nvCxnSpPr>
        <p:spPr>
          <a:xfrm rot="16200000" flipH="1">
            <a:off x="7666063" y="3052768"/>
            <a:ext cx="1694252" cy="367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86F27AF5-DCC2-F12E-CD5E-462C6186455E}"/>
              </a:ext>
            </a:extLst>
          </p:cNvPr>
          <p:cNvCxnSpPr>
            <a:stCxn id="57" idx="2"/>
            <a:endCxn id="58" idx="1"/>
          </p:cNvCxnSpPr>
          <p:nvPr/>
        </p:nvCxnSpPr>
        <p:spPr>
          <a:xfrm rot="16200000" flipH="1">
            <a:off x="9350146" y="4232149"/>
            <a:ext cx="274024" cy="2236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D2692564-5409-1BD3-CDC8-2CC53C10EA95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 rot="16200000" flipH="1">
            <a:off x="9202041" y="4380255"/>
            <a:ext cx="581502" cy="23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6E7D42D-38DF-6CA5-B9DE-C8AD7D74611C}"/>
              </a:ext>
            </a:extLst>
          </p:cNvPr>
          <p:cNvSpPr txBox="1"/>
          <p:nvPr/>
        </p:nvSpPr>
        <p:spPr>
          <a:xfrm>
            <a:off x="8929517" y="2143357"/>
            <a:ext cx="12442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FtSwarmOnOffActor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44ABC6B8-064A-3DDD-11D0-57E14A02958F}"/>
              </a:ext>
            </a:extLst>
          </p:cNvPr>
          <p:cNvCxnSpPr>
            <a:stCxn id="49" idx="2"/>
            <a:endCxn id="71" idx="0"/>
          </p:cNvCxnSpPr>
          <p:nvPr/>
        </p:nvCxnSpPr>
        <p:spPr>
          <a:xfrm rot="16200000" flipH="1">
            <a:off x="9039754" y="1631467"/>
            <a:ext cx="405409" cy="618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7CEF991-9DBD-7225-742C-90EB24B5C33D}"/>
              </a:ext>
            </a:extLst>
          </p:cNvPr>
          <p:cNvSpPr txBox="1"/>
          <p:nvPr/>
        </p:nvSpPr>
        <p:spPr>
          <a:xfrm>
            <a:off x="9630992" y="2595380"/>
            <a:ext cx="9316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FtSwarmLamp</a:t>
            </a:r>
            <a:endParaRPr lang="de-DE" sz="10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C0DCA69-5B8B-EA1E-257F-ED79F5FD1377}"/>
              </a:ext>
            </a:extLst>
          </p:cNvPr>
          <p:cNvSpPr txBox="1"/>
          <p:nvPr/>
        </p:nvSpPr>
        <p:spPr>
          <a:xfrm>
            <a:off x="9630992" y="2909411"/>
            <a:ext cx="9300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FtSwarmValve</a:t>
            </a:r>
            <a:endParaRPr lang="de-DE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3676506-4C00-3BDE-4BD9-55FC2E7A9692}"/>
              </a:ext>
            </a:extLst>
          </p:cNvPr>
          <p:cNvSpPr txBox="1"/>
          <p:nvPr/>
        </p:nvSpPr>
        <p:spPr>
          <a:xfrm>
            <a:off x="9630992" y="3233113"/>
            <a:ext cx="12731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FtSwarmCompressor</a:t>
            </a:r>
            <a:endParaRPr lang="de-DE" sz="10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9BC8B88-F4B2-729C-DB6D-723631D09CC5}"/>
              </a:ext>
            </a:extLst>
          </p:cNvPr>
          <p:cNvSpPr txBox="1"/>
          <p:nvPr/>
        </p:nvSpPr>
        <p:spPr>
          <a:xfrm>
            <a:off x="9630991" y="3569207"/>
            <a:ext cx="9957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FtSwarmBuzzer</a:t>
            </a:r>
            <a:endParaRPr lang="de-DE" sz="1000" dirty="0"/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B02DECBC-2D5A-B7AE-761B-E04F38BBCFCD}"/>
              </a:ext>
            </a:extLst>
          </p:cNvPr>
          <p:cNvCxnSpPr>
            <a:stCxn id="71" idx="2"/>
            <a:endCxn id="74" idx="1"/>
          </p:cNvCxnSpPr>
          <p:nvPr/>
        </p:nvCxnSpPr>
        <p:spPr>
          <a:xfrm rot="16200000" flipH="1">
            <a:off x="9426861" y="2514359"/>
            <a:ext cx="328913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62A02CD0-CEA7-7759-C57D-6D4CABB1D955}"/>
              </a:ext>
            </a:extLst>
          </p:cNvPr>
          <p:cNvCxnSpPr>
            <a:cxnSpLocks/>
            <a:stCxn id="71" idx="2"/>
            <a:endCxn id="75" idx="1"/>
          </p:cNvCxnSpPr>
          <p:nvPr/>
        </p:nvCxnSpPr>
        <p:spPr>
          <a:xfrm rot="16200000" flipH="1">
            <a:off x="9269845" y="2671375"/>
            <a:ext cx="642944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13822D21-9624-9BB4-CB9C-76B06ED0B0BB}"/>
              </a:ext>
            </a:extLst>
          </p:cNvPr>
          <p:cNvCxnSpPr>
            <a:cxnSpLocks/>
            <a:stCxn id="71" idx="2"/>
            <a:endCxn id="76" idx="1"/>
          </p:cNvCxnSpPr>
          <p:nvPr/>
        </p:nvCxnSpPr>
        <p:spPr>
          <a:xfrm rot="16200000" flipH="1">
            <a:off x="9107994" y="2833226"/>
            <a:ext cx="966646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3C825C82-2AD8-90C7-4CC0-33BCA4D39AFB}"/>
              </a:ext>
            </a:extLst>
          </p:cNvPr>
          <p:cNvCxnSpPr>
            <a:cxnSpLocks/>
            <a:stCxn id="71" idx="2"/>
            <a:endCxn id="77" idx="1"/>
          </p:cNvCxnSpPr>
          <p:nvPr/>
        </p:nvCxnSpPr>
        <p:spPr>
          <a:xfrm rot="16200000" flipH="1">
            <a:off x="8939947" y="3001274"/>
            <a:ext cx="1302740" cy="7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39ABD02B-8C26-6393-38A0-CF4D26834D9E}"/>
              </a:ext>
            </a:extLst>
          </p:cNvPr>
          <p:cNvSpPr txBox="1"/>
          <p:nvPr/>
        </p:nvSpPr>
        <p:spPr>
          <a:xfrm>
            <a:off x="5712946" y="1482453"/>
            <a:ext cx="158889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FtSwarmPixel</a:t>
            </a:r>
            <a:r>
              <a:rPr lang="de-DE" sz="1000" dirty="0"/>
              <a:t> -&gt; </a:t>
            </a:r>
            <a:r>
              <a:rPr lang="de-DE" sz="1000" dirty="0" err="1"/>
              <a:t>SwOSPixel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FB1FEF8C-4085-FDD8-F42B-9F4C373E7062}"/>
              </a:ext>
            </a:extLst>
          </p:cNvPr>
          <p:cNvCxnSpPr>
            <a:cxnSpLocks/>
            <a:stCxn id="4" idx="2"/>
            <a:endCxn id="107" idx="1"/>
          </p:cNvCxnSpPr>
          <p:nvPr/>
        </p:nvCxnSpPr>
        <p:spPr>
          <a:xfrm rot="16200000" flipH="1">
            <a:off x="5266051" y="1158669"/>
            <a:ext cx="576408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5D06B0D2-426A-964F-860E-BF26F37F00B1}"/>
              </a:ext>
            </a:extLst>
          </p:cNvPr>
          <p:cNvSpPr txBox="1"/>
          <p:nvPr/>
        </p:nvSpPr>
        <p:spPr>
          <a:xfrm>
            <a:off x="5712946" y="1870159"/>
            <a:ext cx="16882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FtSwarmServo</a:t>
            </a:r>
            <a:r>
              <a:rPr lang="de-DE" sz="1000" dirty="0"/>
              <a:t> -&gt; </a:t>
            </a:r>
            <a:r>
              <a:rPr lang="de-DE" sz="1000" dirty="0" err="1"/>
              <a:t>SwOSServo</a:t>
            </a:r>
            <a:endParaRPr lang="de-DE" sz="1000" dirty="0"/>
          </a:p>
        </p:txBody>
      </p: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ACC916C4-03B8-8E3F-7C10-FC27E154FB48}"/>
              </a:ext>
            </a:extLst>
          </p:cNvPr>
          <p:cNvCxnSpPr>
            <a:cxnSpLocks/>
            <a:stCxn id="4" idx="2"/>
            <a:endCxn id="111" idx="1"/>
          </p:cNvCxnSpPr>
          <p:nvPr/>
        </p:nvCxnSpPr>
        <p:spPr>
          <a:xfrm rot="16200000" flipH="1">
            <a:off x="5072198" y="1352522"/>
            <a:ext cx="964114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94115395-96A2-9749-CD13-E65C25ACD61F}"/>
              </a:ext>
            </a:extLst>
          </p:cNvPr>
          <p:cNvSpPr txBox="1"/>
          <p:nvPr/>
        </p:nvSpPr>
        <p:spPr>
          <a:xfrm>
            <a:off x="5707979" y="2239488"/>
            <a:ext cx="16049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FtSwarmCAM</a:t>
            </a:r>
            <a:r>
              <a:rPr lang="de-DE" sz="1000" dirty="0"/>
              <a:t> -&gt; </a:t>
            </a:r>
            <a:r>
              <a:rPr lang="de-DE" sz="1000" dirty="0" err="1"/>
              <a:t>SwOSCAM</a:t>
            </a:r>
            <a:endParaRPr lang="de-DE" sz="1000" dirty="0"/>
          </a:p>
        </p:txBody>
      </p: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4051FA4A-0BCE-6CB6-5116-0F3E662170FC}"/>
              </a:ext>
            </a:extLst>
          </p:cNvPr>
          <p:cNvCxnSpPr>
            <a:stCxn id="4" idx="2"/>
            <a:endCxn id="115" idx="1"/>
          </p:cNvCxnSpPr>
          <p:nvPr/>
        </p:nvCxnSpPr>
        <p:spPr>
          <a:xfrm rot="16200000" flipH="1">
            <a:off x="4885051" y="1539670"/>
            <a:ext cx="133344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525FB795-FDC3-7693-1BB3-FB438CE9C7E2}"/>
              </a:ext>
            </a:extLst>
          </p:cNvPr>
          <p:cNvSpPr txBox="1"/>
          <p:nvPr/>
        </p:nvSpPr>
        <p:spPr>
          <a:xfrm>
            <a:off x="5712946" y="2637278"/>
            <a:ext cx="19030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FtSwarmJoystick</a:t>
            </a:r>
            <a:r>
              <a:rPr lang="de-DE" sz="1000" dirty="0"/>
              <a:t> -&gt; </a:t>
            </a:r>
            <a:r>
              <a:rPr lang="de-DE" sz="1000" dirty="0" err="1"/>
              <a:t>SwOSJoystick</a:t>
            </a:r>
            <a:endParaRPr lang="de-DE" sz="10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9100AC-CEE2-05C7-18AE-4CCCDC592501}"/>
              </a:ext>
            </a:extLst>
          </p:cNvPr>
          <p:cNvSpPr txBox="1"/>
          <p:nvPr/>
        </p:nvSpPr>
        <p:spPr>
          <a:xfrm>
            <a:off x="5707979" y="3072673"/>
            <a:ext cx="14350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/>
              <a:t>FtSwarmI2C -&gt; SwOSI2C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012D5B4-807F-BEB7-E021-6E3E25C3FB77}"/>
              </a:ext>
            </a:extLst>
          </p:cNvPr>
          <p:cNvSpPr txBox="1"/>
          <p:nvPr/>
        </p:nvSpPr>
        <p:spPr>
          <a:xfrm>
            <a:off x="5707979" y="3508068"/>
            <a:ext cx="166263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FtSwarmOLED</a:t>
            </a:r>
            <a:r>
              <a:rPr lang="de-DE" sz="1000" dirty="0"/>
              <a:t> -&gt; </a:t>
            </a:r>
            <a:r>
              <a:rPr lang="de-DE" sz="1000" dirty="0" err="1"/>
              <a:t>SwOSOLED</a:t>
            </a:r>
            <a:endParaRPr lang="de-DE" sz="1000" dirty="0"/>
          </a:p>
        </p:txBody>
      </p: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2154E7EB-9B6D-F7E4-8D2A-A1E0EC5DCE59}"/>
              </a:ext>
            </a:extLst>
          </p:cNvPr>
          <p:cNvCxnSpPr>
            <a:cxnSpLocks/>
            <a:stCxn id="4" idx="2"/>
            <a:endCxn id="118" idx="1"/>
          </p:cNvCxnSpPr>
          <p:nvPr/>
        </p:nvCxnSpPr>
        <p:spPr>
          <a:xfrm rot="16200000" flipH="1">
            <a:off x="4688639" y="1736081"/>
            <a:ext cx="1731233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F93FB31-187C-BE70-BC20-CEF4BFEDD572}"/>
              </a:ext>
            </a:extLst>
          </p:cNvPr>
          <p:cNvCxnSpPr>
            <a:cxnSpLocks/>
            <a:stCxn id="4" idx="2"/>
            <a:endCxn id="119" idx="1"/>
          </p:cNvCxnSpPr>
          <p:nvPr/>
        </p:nvCxnSpPr>
        <p:spPr>
          <a:xfrm rot="16200000" flipH="1">
            <a:off x="4468458" y="1956263"/>
            <a:ext cx="216662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1B7B44C-F5BD-35D4-820A-F41BC20F42DE}"/>
              </a:ext>
            </a:extLst>
          </p:cNvPr>
          <p:cNvCxnSpPr>
            <a:stCxn id="4" idx="2"/>
            <a:endCxn id="120" idx="1"/>
          </p:cNvCxnSpPr>
          <p:nvPr/>
        </p:nvCxnSpPr>
        <p:spPr>
          <a:xfrm rot="16200000" flipH="1">
            <a:off x="4250761" y="2173960"/>
            <a:ext cx="260202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8EC15D91-890A-E002-97A7-F7C0BDD0D076}"/>
              </a:ext>
            </a:extLst>
          </p:cNvPr>
          <p:cNvSpPr txBox="1"/>
          <p:nvPr/>
        </p:nvSpPr>
        <p:spPr>
          <a:xfrm>
            <a:off x="1906374" y="3527959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FtSwarmDistance</a:t>
            </a:r>
            <a:endParaRPr lang="de-DE" sz="1000" dirty="0"/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E2120201-FC41-7166-7B7B-BA28537682E5}"/>
              </a:ext>
            </a:extLst>
          </p:cNvPr>
          <p:cNvCxnSpPr>
            <a:stCxn id="9" idx="2"/>
            <a:endCxn id="131" idx="1"/>
          </p:cNvCxnSpPr>
          <p:nvPr/>
        </p:nvCxnSpPr>
        <p:spPr>
          <a:xfrm rot="16200000" flipH="1">
            <a:off x="1028097" y="2772792"/>
            <a:ext cx="1298073" cy="458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885137A8-4E12-E921-0A92-74938313C8FC}"/>
              </a:ext>
            </a:extLst>
          </p:cNvPr>
          <p:cNvSpPr txBox="1"/>
          <p:nvPr/>
        </p:nvSpPr>
        <p:spPr>
          <a:xfrm>
            <a:off x="5707979" y="4346583"/>
            <a:ext cx="10567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highlight>
                  <a:srgbClr val="FFFF00"/>
                </a:highlight>
              </a:rPr>
              <a:t>FtSwarmStepper</a:t>
            </a:r>
            <a:endParaRPr lang="de-DE" sz="1000" dirty="0">
              <a:highlight>
                <a:srgbClr val="FFFF00"/>
              </a:highlight>
            </a:endParaRPr>
          </a:p>
        </p:txBody>
      </p: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AD900AFA-A579-A46C-C246-5FE04ED82C04}"/>
              </a:ext>
            </a:extLst>
          </p:cNvPr>
          <p:cNvCxnSpPr>
            <a:cxnSpLocks/>
            <a:stCxn id="4" idx="2"/>
            <a:endCxn id="146" idx="1"/>
          </p:cNvCxnSpPr>
          <p:nvPr/>
        </p:nvCxnSpPr>
        <p:spPr>
          <a:xfrm rot="16200000" flipH="1">
            <a:off x="3831503" y="2593218"/>
            <a:ext cx="344053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A100BDDA-A6BF-317B-E525-5C394CDE2C35}"/>
              </a:ext>
            </a:extLst>
          </p:cNvPr>
          <p:cNvSpPr txBox="1"/>
          <p:nvPr/>
        </p:nvSpPr>
        <p:spPr>
          <a:xfrm>
            <a:off x="1479425" y="4789710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FtSwarmCounter</a:t>
            </a:r>
            <a:endParaRPr lang="de-DE" sz="1000" dirty="0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50AFB93-B1BF-7FC0-0951-884FFB398F5E}"/>
              </a:ext>
            </a:extLst>
          </p:cNvPr>
          <p:cNvSpPr txBox="1"/>
          <p:nvPr/>
        </p:nvSpPr>
        <p:spPr>
          <a:xfrm>
            <a:off x="1479424" y="5221237"/>
            <a:ext cx="1473298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FtSwarmRotaryEncoder</a:t>
            </a:r>
            <a:endParaRPr lang="de-DE" sz="1000" dirty="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A1D9D066-FF1D-21B5-9B79-570DF470370C}"/>
              </a:ext>
            </a:extLst>
          </p:cNvPr>
          <p:cNvSpPr txBox="1"/>
          <p:nvPr/>
        </p:nvSpPr>
        <p:spPr>
          <a:xfrm>
            <a:off x="1479940" y="5635068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FtSwarmGyro</a:t>
            </a:r>
            <a:endParaRPr lang="de-DE" sz="1000" dirty="0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F48B5A01-1912-591B-F981-7E0F53F18F7D}"/>
              </a:ext>
            </a:extLst>
          </p:cNvPr>
          <p:cNvSpPr txBox="1"/>
          <p:nvPr/>
        </p:nvSpPr>
        <p:spPr>
          <a:xfrm>
            <a:off x="9225433" y="5542734"/>
            <a:ext cx="13356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rgbClr val="FF0000"/>
                </a:solidFill>
              </a:rPr>
              <a:t>Red</a:t>
            </a:r>
            <a:r>
              <a:rPr lang="de-DE" sz="800" dirty="0">
                <a:solidFill>
                  <a:srgbClr val="FF0000"/>
                </a:solidFill>
              </a:rPr>
              <a:t>: Helper </a:t>
            </a:r>
            <a:r>
              <a:rPr lang="de-DE" sz="800" dirty="0" err="1">
                <a:solidFill>
                  <a:srgbClr val="FF0000"/>
                </a:solidFill>
              </a:rPr>
              <a:t>class</a:t>
            </a:r>
            <a:r>
              <a:rPr lang="de-DE" sz="800" dirty="0">
                <a:solidFill>
                  <a:srgbClr val="FF0000"/>
                </a:solidFill>
              </a:rPr>
              <a:t>, </a:t>
            </a:r>
            <a:r>
              <a:rPr lang="de-DE" sz="800" dirty="0" err="1">
                <a:solidFill>
                  <a:srgbClr val="FF0000"/>
                </a:solidFill>
              </a:rPr>
              <a:t>don‘t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use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7E16139E-779B-AD6F-C76B-6C25EC15D08C}"/>
              </a:ext>
            </a:extLst>
          </p:cNvPr>
          <p:cNvSpPr txBox="1"/>
          <p:nvPr/>
        </p:nvSpPr>
        <p:spPr>
          <a:xfrm>
            <a:off x="9225433" y="5832146"/>
            <a:ext cx="125867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Yellow: Needs </a:t>
            </a:r>
            <a:r>
              <a:rPr lang="de-DE" sz="800" dirty="0" err="1">
                <a:highlight>
                  <a:srgbClr val="FFFF00"/>
                </a:highlight>
              </a:rPr>
              <a:t>refactoring</a:t>
            </a:r>
            <a:endParaRPr lang="de-DE" sz="800" dirty="0">
              <a:highlight>
                <a:srgbClr val="FFFF00"/>
              </a:highlight>
            </a:endParaRP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F50A99C6-80BA-00DA-C76A-F6BC9B473374}"/>
              </a:ext>
            </a:extLst>
          </p:cNvPr>
          <p:cNvSpPr txBox="1"/>
          <p:nvPr/>
        </p:nvSpPr>
        <p:spPr>
          <a:xfrm>
            <a:off x="9225433" y="6121558"/>
            <a:ext cx="1348446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800" dirty="0" err="1"/>
              <a:t>Dashed</a:t>
            </a:r>
            <a:r>
              <a:rPr lang="de-DE" sz="800" dirty="0"/>
              <a:t>: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be</a:t>
            </a:r>
            <a:r>
              <a:rPr lang="de-DE" sz="800" dirty="0"/>
              <a:t> </a:t>
            </a:r>
            <a:r>
              <a:rPr lang="de-DE" sz="800" dirty="0" err="1"/>
              <a:t>implemented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5298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Fuss</dc:creator>
  <cp:lastModifiedBy>Stefan Fuss</cp:lastModifiedBy>
  <cp:revision>6</cp:revision>
  <dcterms:created xsi:type="dcterms:W3CDTF">2023-11-01T08:05:01Z</dcterms:created>
  <dcterms:modified xsi:type="dcterms:W3CDTF">2023-11-01T08:57:48Z</dcterms:modified>
</cp:coreProperties>
</file>