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86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3517EC-3FB1-B8ED-00D2-7E8C85080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996338B-F52F-C413-7F39-85311A7B70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84FDED-CC2A-8456-967C-3FECA8D45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8FA0-6002-4C4B-9120-294BEA23AAB4}" type="datetimeFigureOut">
              <a:rPr lang="de-DE" smtClean="0"/>
              <a:t>02.12.2023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397EE0-7F60-74F2-D161-EDD0999E8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ECC81A-ACFA-6D21-1A2B-91A5004C8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42A9-C6AC-4766-8E76-45A282B85D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7029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604E41-C6F8-AA69-D6B6-CB8C12A97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A39C0BE-7DCD-942C-B5E0-F3D7BCBBB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DA4ACE-3851-5F5F-9118-3DCC4AD72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8FA0-6002-4C4B-9120-294BEA23AAB4}" type="datetimeFigureOut">
              <a:rPr lang="de-DE" smtClean="0"/>
              <a:t>02.12.2023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1FD416-7B8B-4B52-9980-FB354D341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F43E55-CD58-3AC8-FC4A-6D9D3E3E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42A9-C6AC-4766-8E76-45A282B85D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2097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2C455BC-D64C-65B1-41F5-B7130E052C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C90B816-F6FA-478C-03E9-4ED0EDCFF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E2C5E1-5A54-8982-01DE-11DC823CF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8FA0-6002-4C4B-9120-294BEA23AAB4}" type="datetimeFigureOut">
              <a:rPr lang="de-DE" smtClean="0"/>
              <a:t>02.12.2023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B09B1F-62DD-5EE2-CB45-B27D8BE53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289261-DFD4-BFEE-E54C-A462D57B9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42A9-C6AC-4766-8E76-45A282B85D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4749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43DF7E-C891-F0DF-187F-B5D51F1A2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DBD087-FC7D-F6B8-A679-880038E79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18DCDD-CD7A-94C9-78EA-71E8150A0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8FA0-6002-4C4B-9120-294BEA23AAB4}" type="datetimeFigureOut">
              <a:rPr lang="de-DE" smtClean="0"/>
              <a:t>02.12.2023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57B84C-B334-181B-AA79-78D45AAFD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18DD40-01AC-BF0F-1703-9885C65BC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42A9-C6AC-4766-8E76-45A282B85D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98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2FAA80-90D7-43C2-246B-87EE76A19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49F7858-684E-273A-D798-431088E72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B3F500-13B5-3E7D-8AE5-2FBEFDEF3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8FA0-6002-4C4B-9120-294BEA23AAB4}" type="datetimeFigureOut">
              <a:rPr lang="de-DE" smtClean="0"/>
              <a:t>02.12.2023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88EFFD-87FD-B8F5-C0B5-A61D99F02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A4E35F-CA9E-F17E-2F49-EAFF2B3B2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42A9-C6AC-4766-8E76-45A282B85D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8687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ADCB98-E725-3F8C-DBA6-8A7CD4592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C7C875-9900-CBFE-BE6B-91127C4F78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223BC6E-AEF7-512B-9F1A-D705F41051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B978C69-A467-2966-5D9B-F0391BCDC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8FA0-6002-4C4B-9120-294BEA23AAB4}" type="datetimeFigureOut">
              <a:rPr lang="de-DE" smtClean="0"/>
              <a:t>02.12.2023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68CFE8B-C084-F487-6C7A-CB27054C1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8FA0F5E-BD04-D761-BD68-89FE79E3A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42A9-C6AC-4766-8E76-45A282B85D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7740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260439-A9E9-E6AB-572B-CF1FDD206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EB6AE33-D269-4443-8F0C-D1B5C0B96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58E08F1-7589-3ABB-3E6A-05B32C9CA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95A8B16-B517-9129-6339-74DCAA63F1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6ED6922-5286-9466-0D0E-4DC3B21EBF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E51B335-7BA6-13EF-4913-D40E6494B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8FA0-6002-4C4B-9120-294BEA23AAB4}" type="datetimeFigureOut">
              <a:rPr lang="de-DE" smtClean="0"/>
              <a:t>02.12.2023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AE83E38-9F9D-6E12-1022-46085D03B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981F2F5-813E-F22C-EF0E-37193A689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42A9-C6AC-4766-8E76-45A282B85D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2550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BF3F7B-A007-419D-8269-206330494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DDB7FC2-2D1F-730B-CD7E-ECE3F6118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8FA0-6002-4C4B-9120-294BEA23AAB4}" type="datetimeFigureOut">
              <a:rPr lang="de-DE" smtClean="0"/>
              <a:t>02.12.2023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D6462B5-3726-BC9D-E97F-42DEBB8E2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BB76AA4-5E4B-8849-DF30-BACA380E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42A9-C6AC-4766-8E76-45A282B85D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675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F5156A4-4827-509E-9352-CF151E6BF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8FA0-6002-4C4B-9120-294BEA23AAB4}" type="datetimeFigureOut">
              <a:rPr lang="de-DE" smtClean="0"/>
              <a:t>02.12.2023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93A90F0-1C71-4045-3119-14E5DBDAF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E749A67-CD8F-5F3C-79CD-D1D8F9496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42A9-C6AC-4766-8E76-45A282B85D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1864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033E67-BEF0-69EA-FDFA-2BC3E3848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113EF9-6748-AD18-FC9A-8AB929F9B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C1A7ED9-18E3-8A38-01B2-CBEF99EFD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5D74E4-0BD1-5F23-ADEE-5212F7C52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8FA0-6002-4C4B-9120-294BEA23AAB4}" type="datetimeFigureOut">
              <a:rPr lang="de-DE" smtClean="0"/>
              <a:t>02.12.2023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04E9FF0-6580-1163-ADB1-5F384A09D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84BEC86-246B-8DD7-72AF-BB372A2A4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42A9-C6AC-4766-8E76-45A282B85D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1644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E1D13B-A4F4-12E0-BAFB-5FA3D30A6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3C2589D-9DD1-B6BE-D7D2-AAA401C5B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7D1F112-8A9D-0D84-4B27-32CE0843B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05189A8-A03C-DC61-6420-5AFC3AAB0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8FA0-6002-4C4B-9120-294BEA23AAB4}" type="datetimeFigureOut">
              <a:rPr lang="de-DE" smtClean="0"/>
              <a:t>02.12.2023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9D9B454-266B-1AC9-994F-1AE47A1B6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C18543-E05E-1A83-F6B4-5486C7489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42A9-C6AC-4766-8E76-45A282B85D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829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1ACF3EA-1299-3C85-76B9-A4FBBDF1C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54A3C2-30F3-2A21-BFB3-71FAC2979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998402-12F6-3506-217C-B5C4AF15AE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88FA0-6002-4C4B-9120-294BEA23AAB4}" type="datetimeFigureOut">
              <a:rPr lang="de-DE" smtClean="0"/>
              <a:t>02.12.2023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D4B527-1FDF-892D-7AEA-3A26F543A5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5DDB19-1AF1-36C9-68B3-F39DB7C0D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F42A9-C6AC-4766-8E76-45A282B85D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1799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DDE81746-B900-8779-7A4E-726704960C79}"/>
              </a:ext>
            </a:extLst>
          </p:cNvPr>
          <p:cNvSpPr txBox="1"/>
          <p:nvPr/>
        </p:nvSpPr>
        <p:spPr>
          <a:xfrm>
            <a:off x="5620439" y="800631"/>
            <a:ext cx="763351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>
                <a:solidFill>
                  <a:srgbClr val="FF0000"/>
                </a:solidFill>
              </a:rPr>
              <a:t>FtSwarmIO</a:t>
            </a:r>
            <a:endParaRPr lang="de-DE" sz="1000" dirty="0">
              <a:solidFill>
                <a:srgbClr val="FF0000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D996D3D-6733-6A68-6CBD-159ECB8DF7C4}"/>
              </a:ext>
            </a:extLst>
          </p:cNvPr>
          <p:cNvSpPr txBox="1"/>
          <p:nvPr/>
        </p:nvSpPr>
        <p:spPr>
          <a:xfrm>
            <a:off x="1865320" y="1509422"/>
            <a:ext cx="165622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>
                <a:solidFill>
                  <a:srgbClr val="FF0000"/>
                </a:solidFill>
              </a:rPr>
              <a:t>FtSwarmInput</a:t>
            </a:r>
            <a:r>
              <a:rPr lang="de-DE" sz="1000" dirty="0">
                <a:solidFill>
                  <a:srgbClr val="FF0000"/>
                </a:solidFill>
              </a:rPr>
              <a:t> -&gt; </a:t>
            </a:r>
            <a:r>
              <a:rPr lang="de-DE" sz="1000" dirty="0" err="1">
                <a:solidFill>
                  <a:srgbClr val="FF0000"/>
                </a:solidFill>
              </a:rPr>
              <a:t>SwOSInput</a:t>
            </a:r>
            <a:endParaRPr lang="de-DE" sz="1000" dirty="0">
              <a:solidFill>
                <a:srgbClr val="FF0000"/>
              </a:solidFill>
            </a:endParaRPr>
          </a:p>
        </p:txBody>
      </p:sp>
      <p:cxnSp>
        <p:nvCxnSpPr>
          <p:cNvPr id="7" name="Verbinder: gewinkelt 6">
            <a:extLst>
              <a:ext uri="{FF2B5EF4-FFF2-40B4-BE49-F238E27FC236}">
                <a16:creationId xmlns:a16="http://schemas.microsoft.com/office/drawing/2014/main" id="{9DE2265A-05C3-9044-1BF9-F2B17B2DAB56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4116489" y="-376204"/>
            <a:ext cx="462570" cy="330868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9D56CC6E-8779-4120-3E92-F93EA6870BF5}"/>
              </a:ext>
            </a:extLst>
          </p:cNvPr>
          <p:cNvSpPr txBox="1"/>
          <p:nvPr/>
        </p:nvSpPr>
        <p:spPr>
          <a:xfrm>
            <a:off x="1608015" y="2114582"/>
            <a:ext cx="1253869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/>
              <a:t>FtSwarmDigitalInput</a:t>
            </a:r>
            <a:endParaRPr lang="de-DE" sz="1000" dirty="0"/>
          </a:p>
        </p:txBody>
      </p:sp>
      <p:cxnSp>
        <p:nvCxnSpPr>
          <p:cNvPr id="10" name="Verbinder: gewinkelt 9">
            <a:extLst>
              <a:ext uri="{FF2B5EF4-FFF2-40B4-BE49-F238E27FC236}">
                <a16:creationId xmlns:a16="http://schemas.microsoft.com/office/drawing/2014/main" id="{6D3B39E2-899B-2F9B-298C-B6273445D8E8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rot="5400000">
            <a:off x="2284722" y="1705871"/>
            <a:ext cx="358939" cy="45848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64D1D269-1897-A50C-BAD3-C381570576BF}"/>
              </a:ext>
            </a:extLst>
          </p:cNvPr>
          <p:cNvSpPr txBox="1"/>
          <p:nvPr/>
        </p:nvSpPr>
        <p:spPr>
          <a:xfrm>
            <a:off x="2695838" y="2559698"/>
            <a:ext cx="990977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/>
              <a:t>FtSwarmSwitch</a:t>
            </a:r>
            <a:endParaRPr lang="de-DE" sz="1000" dirty="0"/>
          </a:p>
        </p:txBody>
      </p: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1F169D3C-34A9-87EA-B79D-39B341819CE2}"/>
              </a:ext>
            </a:extLst>
          </p:cNvPr>
          <p:cNvCxnSpPr>
            <a:cxnSpLocks/>
            <a:stCxn id="9" idx="2"/>
            <a:endCxn id="14" idx="1"/>
          </p:cNvCxnSpPr>
          <p:nvPr/>
        </p:nvCxnSpPr>
        <p:spPr>
          <a:xfrm rot="16200000" flipH="1">
            <a:off x="2304391" y="2291362"/>
            <a:ext cx="322006" cy="46088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5113B0DE-D2D3-5B66-E13B-F1FCD6C91E4F}"/>
              </a:ext>
            </a:extLst>
          </p:cNvPr>
          <p:cNvSpPr txBox="1"/>
          <p:nvPr/>
        </p:nvSpPr>
        <p:spPr>
          <a:xfrm>
            <a:off x="2695837" y="2881703"/>
            <a:ext cx="125547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/>
              <a:t>FtSwarmReedSwitch</a:t>
            </a:r>
            <a:endParaRPr lang="de-DE" sz="1000" dirty="0"/>
          </a:p>
        </p:txBody>
      </p:sp>
      <p:cxnSp>
        <p:nvCxnSpPr>
          <p:cNvPr id="20" name="Verbinder: gewinkelt 19">
            <a:extLst>
              <a:ext uri="{FF2B5EF4-FFF2-40B4-BE49-F238E27FC236}">
                <a16:creationId xmlns:a16="http://schemas.microsoft.com/office/drawing/2014/main" id="{41B9B76E-4C23-3357-AD68-6A8D28F4766D}"/>
              </a:ext>
            </a:extLst>
          </p:cNvPr>
          <p:cNvCxnSpPr>
            <a:cxnSpLocks/>
            <a:stCxn id="9" idx="2"/>
            <a:endCxn id="19" idx="1"/>
          </p:cNvCxnSpPr>
          <p:nvPr/>
        </p:nvCxnSpPr>
        <p:spPr>
          <a:xfrm rot="16200000" flipH="1">
            <a:off x="2143388" y="2452364"/>
            <a:ext cx="644011" cy="46088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F0ED9D0F-B646-D98C-AA74-DAF64D4FCF13}"/>
              </a:ext>
            </a:extLst>
          </p:cNvPr>
          <p:cNvSpPr txBox="1"/>
          <p:nvPr/>
        </p:nvSpPr>
        <p:spPr>
          <a:xfrm>
            <a:off x="2697814" y="3206161"/>
            <a:ext cx="1260281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/>
              <a:t>FtSwarmLightBarrier</a:t>
            </a:r>
            <a:endParaRPr lang="de-DE" sz="1000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42C9D49-96D8-D791-9B59-E72CEB33889E}"/>
              </a:ext>
            </a:extLst>
          </p:cNvPr>
          <p:cNvSpPr txBox="1"/>
          <p:nvPr/>
        </p:nvSpPr>
        <p:spPr>
          <a:xfrm>
            <a:off x="6314487" y="3924719"/>
            <a:ext cx="1819729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/>
              <a:t>FtSwarmButton</a:t>
            </a:r>
            <a:r>
              <a:rPr lang="de-DE" sz="1000" dirty="0"/>
              <a:t> -&gt; </a:t>
            </a:r>
            <a:r>
              <a:rPr lang="de-DE" sz="1000" dirty="0" err="1"/>
              <a:t>SwOSButton</a:t>
            </a:r>
            <a:endParaRPr lang="de-DE" sz="1000" dirty="0"/>
          </a:p>
        </p:txBody>
      </p:sp>
      <p:cxnSp>
        <p:nvCxnSpPr>
          <p:cNvPr id="25" name="Verbinder: gewinkelt 24">
            <a:extLst>
              <a:ext uri="{FF2B5EF4-FFF2-40B4-BE49-F238E27FC236}">
                <a16:creationId xmlns:a16="http://schemas.microsoft.com/office/drawing/2014/main" id="{69A7CA39-C528-9414-B6FB-B4F854178B17}"/>
              </a:ext>
            </a:extLst>
          </p:cNvPr>
          <p:cNvCxnSpPr>
            <a:cxnSpLocks/>
            <a:stCxn id="9" idx="2"/>
            <a:endCxn id="23" idx="1"/>
          </p:cNvCxnSpPr>
          <p:nvPr/>
        </p:nvCxnSpPr>
        <p:spPr>
          <a:xfrm rot="16200000" flipH="1">
            <a:off x="1982148" y="2613605"/>
            <a:ext cx="968469" cy="46286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Verbinder: gewinkelt 29">
            <a:extLst>
              <a:ext uri="{FF2B5EF4-FFF2-40B4-BE49-F238E27FC236}">
                <a16:creationId xmlns:a16="http://schemas.microsoft.com/office/drawing/2014/main" id="{E8462AD2-150C-ADC0-9F20-023AC8D5377C}"/>
              </a:ext>
            </a:extLst>
          </p:cNvPr>
          <p:cNvCxnSpPr>
            <a:cxnSpLocks/>
            <a:stCxn id="4" idx="2"/>
            <a:endCxn id="24" idx="1"/>
          </p:cNvCxnSpPr>
          <p:nvPr/>
        </p:nvCxnSpPr>
        <p:spPr>
          <a:xfrm rot="16200000" flipH="1">
            <a:off x="4657812" y="2391155"/>
            <a:ext cx="3000978" cy="31237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9891E224-AFF2-AC4F-4FC4-73795F61B706}"/>
              </a:ext>
            </a:extLst>
          </p:cNvPr>
          <p:cNvSpPr txBox="1"/>
          <p:nvPr/>
        </p:nvSpPr>
        <p:spPr>
          <a:xfrm>
            <a:off x="3556515" y="2121111"/>
            <a:ext cx="128272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/>
              <a:t>FtSwarmAnalogInput</a:t>
            </a:r>
            <a:endParaRPr lang="de-DE" sz="1000" dirty="0"/>
          </a:p>
        </p:txBody>
      </p: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F9F6A278-C15F-44EE-39DA-10D895E91B48}"/>
              </a:ext>
            </a:extLst>
          </p:cNvPr>
          <p:cNvCxnSpPr>
            <a:stCxn id="5" idx="2"/>
            <a:endCxn id="31" idx="0"/>
          </p:cNvCxnSpPr>
          <p:nvPr/>
        </p:nvCxnSpPr>
        <p:spPr>
          <a:xfrm rot="16200000" flipH="1">
            <a:off x="3262920" y="1186154"/>
            <a:ext cx="365468" cy="150444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AB7B151E-AF38-1C62-FC54-EE3C6874AFF7}"/>
              </a:ext>
            </a:extLst>
          </p:cNvPr>
          <p:cNvSpPr txBox="1"/>
          <p:nvPr/>
        </p:nvSpPr>
        <p:spPr>
          <a:xfrm>
            <a:off x="4458017" y="2566226"/>
            <a:ext cx="1176925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/>
              <a:t>FtSwarmVoltmeter</a:t>
            </a:r>
            <a:endParaRPr lang="de-DE" sz="1000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26483E1-47F2-7AB7-2C8F-A13B143FBBAE}"/>
              </a:ext>
            </a:extLst>
          </p:cNvPr>
          <p:cNvSpPr txBox="1"/>
          <p:nvPr/>
        </p:nvSpPr>
        <p:spPr>
          <a:xfrm>
            <a:off x="4458016" y="2888230"/>
            <a:ext cx="122020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/>
              <a:t>FtSwarmOhmmeter</a:t>
            </a:r>
            <a:endParaRPr lang="de-DE" sz="1000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2B25388E-A752-8291-625C-E92AA46D31BC}"/>
              </a:ext>
            </a:extLst>
          </p:cNvPr>
          <p:cNvSpPr txBox="1"/>
          <p:nvPr/>
        </p:nvSpPr>
        <p:spPr>
          <a:xfrm>
            <a:off x="4458016" y="3210234"/>
            <a:ext cx="137409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/>
              <a:t>FtSwarmThermometer</a:t>
            </a:r>
            <a:endParaRPr lang="de-DE" sz="1000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AFD2A88B-6E3B-4CDE-784F-7AF2D21B655E}"/>
              </a:ext>
            </a:extLst>
          </p:cNvPr>
          <p:cNvSpPr txBox="1"/>
          <p:nvPr/>
        </p:nvSpPr>
        <p:spPr>
          <a:xfrm>
            <a:off x="4458017" y="3532238"/>
            <a:ext cx="848309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/>
              <a:t>FtSwarmLDR</a:t>
            </a:r>
            <a:endParaRPr lang="de-DE" sz="1000" dirty="0"/>
          </a:p>
        </p:txBody>
      </p:sp>
      <p:cxnSp>
        <p:nvCxnSpPr>
          <p:cNvPr id="39" name="Verbinder: gewinkelt 38">
            <a:extLst>
              <a:ext uri="{FF2B5EF4-FFF2-40B4-BE49-F238E27FC236}">
                <a16:creationId xmlns:a16="http://schemas.microsoft.com/office/drawing/2014/main" id="{A2002917-3D47-5C7C-82A0-0158191EA2BF}"/>
              </a:ext>
            </a:extLst>
          </p:cNvPr>
          <p:cNvCxnSpPr>
            <a:stCxn id="31" idx="2"/>
            <a:endCxn id="34" idx="1"/>
          </p:cNvCxnSpPr>
          <p:nvPr/>
        </p:nvCxnSpPr>
        <p:spPr>
          <a:xfrm rot="16200000" flipH="1">
            <a:off x="4166945" y="2398264"/>
            <a:ext cx="322005" cy="26014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Verbinder: gewinkelt 39">
            <a:extLst>
              <a:ext uri="{FF2B5EF4-FFF2-40B4-BE49-F238E27FC236}">
                <a16:creationId xmlns:a16="http://schemas.microsoft.com/office/drawing/2014/main" id="{7A9971DC-4AB9-AC51-9375-6475F87A41FE}"/>
              </a:ext>
            </a:extLst>
          </p:cNvPr>
          <p:cNvCxnSpPr>
            <a:cxnSpLocks/>
            <a:stCxn id="31" idx="2"/>
            <a:endCxn id="35" idx="1"/>
          </p:cNvCxnSpPr>
          <p:nvPr/>
        </p:nvCxnSpPr>
        <p:spPr>
          <a:xfrm rot="16200000" flipH="1">
            <a:off x="4005942" y="2559266"/>
            <a:ext cx="644009" cy="26013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Verbinder: gewinkelt 42">
            <a:extLst>
              <a:ext uri="{FF2B5EF4-FFF2-40B4-BE49-F238E27FC236}">
                <a16:creationId xmlns:a16="http://schemas.microsoft.com/office/drawing/2014/main" id="{929F9556-3CC7-5BA2-533C-269F799CCB14}"/>
              </a:ext>
            </a:extLst>
          </p:cNvPr>
          <p:cNvCxnSpPr>
            <a:cxnSpLocks/>
            <a:stCxn id="31" idx="2"/>
            <a:endCxn id="36" idx="1"/>
          </p:cNvCxnSpPr>
          <p:nvPr/>
        </p:nvCxnSpPr>
        <p:spPr>
          <a:xfrm rot="16200000" flipH="1">
            <a:off x="3844940" y="2720268"/>
            <a:ext cx="966013" cy="26013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Verbinder: gewinkelt 45">
            <a:extLst>
              <a:ext uri="{FF2B5EF4-FFF2-40B4-BE49-F238E27FC236}">
                <a16:creationId xmlns:a16="http://schemas.microsoft.com/office/drawing/2014/main" id="{EEC3769D-D8E7-3F3A-1FE0-A5AF10A87C7A}"/>
              </a:ext>
            </a:extLst>
          </p:cNvPr>
          <p:cNvCxnSpPr>
            <a:cxnSpLocks/>
            <a:stCxn id="31" idx="2"/>
            <a:endCxn id="37" idx="1"/>
          </p:cNvCxnSpPr>
          <p:nvPr/>
        </p:nvCxnSpPr>
        <p:spPr>
          <a:xfrm rot="16200000" flipH="1">
            <a:off x="3683939" y="2881270"/>
            <a:ext cx="1288017" cy="26014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03322C4D-89DF-06EF-70A2-8D0BCEEA367C}"/>
              </a:ext>
            </a:extLst>
          </p:cNvPr>
          <p:cNvSpPr txBox="1"/>
          <p:nvPr/>
        </p:nvSpPr>
        <p:spPr>
          <a:xfrm>
            <a:off x="8710109" y="1509423"/>
            <a:ext cx="1659429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>
                <a:solidFill>
                  <a:srgbClr val="FF0000"/>
                </a:solidFill>
              </a:rPr>
              <a:t>FtSwarmActor</a:t>
            </a:r>
            <a:r>
              <a:rPr lang="de-DE" sz="1000" dirty="0">
                <a:solidFill>
                  <a:srgbClr val="FF0000"/>
                </a:solidFill>
              </a:rPr>
              <a:t> -&gt; </a:t>
            </a:r>
            <a:r>
              <a:rPr lang="de-DE" sz="1000" dirty="0" err="1">
                <a:solidFill>
                  <a:srgbClr val="FF0000"/>
                </a:solidFill>
              </a:rPr>
              <a:t>SwOsActor</a:t>
            </a:r>
            <a:endParaRPr lang="de-DE" sz="1000" dirty="0">
              <a:solidFill>
                <a:srgbClr val="FF0000"/>
              </a:solidFill>
            </a:endParaRPr>
          </a:p>
        </p:txBody>
      </p:sp>
      <p:cxnSp>
        <p:nvCxnSpPr>
          <p:cNvPr id="51" name="Verbinder: gewinkelt 50">
            <a:extLst>
              <a:ext uri="{FF2B5EF4-FFF2-40B4-BE49-F238E27FC236}">
                <a16:creationId xmlns:a16="http://schemas.microsoft.com/office/drawing/2014/main" id="{FF35D4F7-BD2D-9637-AE08-246069407CB6}"/>
              </a:ext>
            </a:extLst>
          </p:cNvPr>
          <p:cNvCxnSpPr>
            <a:stCxn id="4" idx="2"/>
            <a:endCxn id="49" idx="0"/>
          </p:cNvCxnSpPr>
          <p:nvPr/>
        </p:nvCxnSpPr>
        <p:spPr>
          <a:xfrm rot="16200000" flipH="1">
            <a:off x="7539684" y="-490718"/>
            <a:ext cx="462571" cy="353770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DF23FCA6-CCFB-C750-EDDA-7B69E2E687F5}"/>
              </a:ext>
            </a:extLst>
          </p:cNvPr>
          <p:cNvSpPr txBox="1"/>
          <p:nvPr/>
        </p:nvSpPr>
        <p:spPr>
          <a:xfrm>
            <a:off x="8446726" y="2161053"/>
            <a:ext cx="97815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/>
              <a:t>FtSwarmMotor</a:t>
            </a:r>
            <a:endParaRPr lang="de-DE" sz="1000" dirty="0"/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47C14F97-D8C7-E247-8137-BAEFABC2DA52}"/>
              </a:ext>
            </a:extLst>
          </p:cNvPr>
          <p:cNvSpPr txBox="1"/>
          <p:nvPr/>
        </p:nvSpPr>
        <p:spPr>
          <a:xfrm>
            <a:off x="9303675" y="3978415"/>
            <a:ext cx="135646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/>
              <a:t>FtSwarmTractorMotor</a:t>
            </a:r>
            <a:endParaRPr lang="de-DE" sz="1000" dirty="0"/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A9E5773C-7C1F-5713-55C2-7E97465370CA}"/>
              </a:ext>
            </a:extLst>
          </p:cNvPr>
          <p:cNvSpPr txBox="1"/>
          <p:nvPr/>
        </p:nvSpPr>
        <p:spPr>
          <a:xfrm>
            <a:off x="10205511" y="4375549"/>
            <a:ext cx="115448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/>
              <a:t>FtSwarmXMMotor</a:t>
            </a:r>
            <a:endParaRPr lang="de-DE" sz="1000" dirty="0"/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D5A47EFA-48E6-1E3E-610B-390E1A536004}"/>
              </a:ext>
            </a:extLst>
          </p:cNvPr>
          <p:cNvSpPr txBox="1"/>
          <p:nvPr/>
        </p:nvSpPr>
        <p:spPr>
          <a:xfrm>
            <a:off x="10216778" y="4683027"/>
            <a:ext cx="140615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/>
              <a:t>FtSwarmEncoderMotor</a:t>
            </a:r>
            <a:endParaRPr lang="de-DE" sz="1000" dirty="0"/>
          </a:p>
        </p:txBody>
      </p:sp>
      <p:cxnSp>
        <p:nvCxnSpPr>
          <p:cNvPr id="61" name="Verbinder: gewinkelt 60">
            <a:extLst>
              <a:ext uri="{FF2B5EF4-FFF2-40B4-BE49-F238E27FC236}">
                <a16:creationId xmlns:a16="http://schemas.microsoft.com/office/drawing/2014/main" id="{5ED6F7C6-3E5D-13FF-F18A-2D393C912E17}"/>
              </a:ext>
            </a:extLst>
          </p:cNvPr>
          <p:cNvCxnSpPr>
            <a:stCxn id="49" idx="2"/>
            <a:endCxn id="56" idx="0"/>
          </p:cNvCxnSpPr>
          <p:nvPr/>
        </p:nvCxnSpPr>
        <p:spPr>
          <a:xfrm rot="5400000">
            <a:off x="9035110" y="1656338"/>
            <a:ext cx="405409" cy="60402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Verbinder: gewinkelt 62">
            <a:extLst>
              <a:ext uri="{FF2B5EF4-FFF2-40B4-BE49-F238E27FC236}">
                <a16:creationId xmlns:a16="http://schemas.microsoft.com/office/drawing/2014/main" id="{9AB025E7-55A7-3FA6-C785-C7D46E0FF4D3}"/>
              </a:ext>
            </a:extLst>
          </p:cNvPr>
          <p:cNvCxnSpPr>
            <a:cxnSpLocks/>
            <a:stCxn id="56" idx="2"/>
            <a:endCxn id="57" idx="1"/>
          </p:cNvCxnSpPr>
          <p:nvPr/>
        </p:nvCxnSpPr>
        <p:spPr>
          <a:xfrm rot="16200000" flipH="1">
            <a:off x="8272613" y="3070464"/>
            <a:ext cx="1694252" cy="36787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Verbinder: gewinkelt 64">
            <a:extLst>
              <a:ext uri="{FF2B5EF4-FFF2-40B4-BE49-F238E27FC236}">
                <a16:creationId xmlns:a16="http://schemas.microsoft.com/office/drawing/2014/main" id="{86F27AF5-DCC2-F12E-CD5E-462C6186455E}"/>
              </a:ext>
            </a:extLst>
          </p:cNvPr>
          <p:cNvCxnSpPr>
            <a:stCxn id="57" idx="2"/>
            <a:endCxn id="58" idx="1"/>
          </p:cNvCxnSpPr>
          <p:nvPr/>
        </p:nvCxnSpPr>
        <p:spPr>
          <a:xfrm rot="16200000" flipH="1">
            <a:off x="9956696" y="4249845"/>
            <a:ext cx="274024" cy="22360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Verbinder: gewinkelt 67">
            <a:extLst>
              <a:ext uri="{FF2B5EF4-FFF2-40B4-BE49-F238E27FC236}">
                <a16:creationId xmlns:a16="http://schemas.microsoft.com/office/drawing/2014/main" id="{D2692564-5409-1BD3-CDC8-2CC53C10EA95}"/>
              </a:ext>
            </a:extLst>
          </p:cNvPr>
          <p:cNvCxnSpPr>
            <a:cxnSpLocks/>
            <a:stCxn id="57" idx="2"/>
            <a:endCxn id="59" idx="1"/>
          </p:cNvCxnSpPr>
          <p:nvPr/>
        </p:nvCxnSpPr>
        <p:spPr>
          <a:xfrm rot="16200000" flipH="1">
            <a:off x="9808591" y="4397951"/>
            <a:ext cx="581502" cy="23487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feld 70">
            <a:extLst>
              <a:ext uri="{FF2B5EF4-FFF2-40B4-BE49-F238E27FC236}">
                <a16:creationId xmlns:a16="http://schemas.microsoft.com/office/drawing/2014/main" id="{46E7D42D-38DF-6CA5-B9DE-C8AD7D74611C}"/>
              </a:ext>
            </a:extLst>
          </p:cNvPr>
          <p:cNvSpPr txBox="1"/>
          <p:nvPr/>
        </p:nvSpPr>
        <p:spPr>
          <a:xfrm>
            <a:off x="9536067" y="2161053"/>
            <a:ext cx="1244251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/>
              <a:t>FtSwarmOnOffActor</a:t>
            </a:r>
            <a:endParaRPr lang="de-DE" sz="1000" dirty="0"/>
          </a:p>
        </p:txBody>
      </p:sp>
      <p:cxnSp>
        <p:nvCxnSpPr>
          <p:cNvPr id="73" name="Verbinder: gewinkelt 72">
            <a:extLst>
              <a:ext uri="{FF2B5EF4-FFF2-40B4-BE49-F238E27FC236}">
                <a16:creationId xmlns:a16="http://schemas.microsoft.com/office/drawing/2014/main" id="{44ABC6B8-064A-3DDD-11D0-57E14A02958F}"/>
              </a:ext>
            </a:extLst>
          </p:cNvPr>
          <p:cNvCxnSpPr>
            <a:stCxn id="49" idx="2"/>
            <a:endCxn id="71" idx="0"/>
          </p:cNvCxnSpPr>
          <p:nvPr/>
        </p:nvCxnSpPr>
        <p:spPr>
          <a:xfrm rot="16200000" flipH="1">
            <a:off x="9646304" y="1649163"/>
            <a:ext cx="405409" cy="61836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feld 73">
            <a:extLst>
              <a:ext uri="{FF2B5EF4-FFF2-40B4-BE49-F238E27FC236}">
                <a16:creationId xmlns:a16="http://schemas.microsoft.com/office/drawing/2014/main" id="{17CEF991-9DBD-7225-742C-90EB24B5C33D}"/>
              </a:ext>
            </a:extLst>
          </p:cNvPr>
          <p:cNvSpPr txBox="1"/>
          <p:nvPr/>
        </p:nvSpPr>
        <p:spPr>
          <a:xfrm>
            <a:off x="10237542" y="2613076"/>
            <a:ext cx="931665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/>
              <a:t>FtSwarmLamp</a:t>
            </a:r>
            <a:endParaRPr lang="de-DE" sz="1000" dirty="0"/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6C0DCA69-5B8B-EA1E-257F-ED79F5FD1377}"/>
              </a:ext>
            </a:extLst>
          </p:cNvPr>
          <p:cNvSpPr txBox="1"/>
          <p:nvPr/>
        </p:nvSpPr>
        <p:spPr>
          <a:xfrm>
            <a:off x="10237542" y="2927107"/>
            <a:ext cx="93006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/>
              <a:t>FtSwarmValve</a:t>
            </a:r>
            <a:endParaRPr lang="de-DE" sz="1000" dirty="0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D3676506-4C00-3BDE-4BD9-55FC2E7A9692}"/>
              </a:ext>
            </a:extLst>
          </p:cNvPr>
          <p:cNvSpPr txBox="1"/>
          <p:nvPr/>
        </p:nvSpPr>
        <p:spPr>
          <a:xfrm>
            <a:off x="10237542" y="3250809"/>
            <a:ext cx="1273105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/>
              <a:t>FtSwarmCompressor</a:t>
            </a:r>
            <a:endParaRPr lang="de-DE" sz="1000" dirty="0"/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F9BC8B88-F4B2-729C-DB6D-723631D09CC5}"/>
              </a:ext>
            </a:extLst>
          </p:cNvPr>
          <p:cNvSpPr txBox="1"/>
          <p:nvPr/>
        </p:nvSpPr>
        <p:spPr>
          <a:xfrm>
            <a:off x="10237541" y="3586903"/>
            <a:ext cx="995785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/>
              <a:t>FtSwarmBuzzer</a:t>
            </a:r>
            <a:endParaRPr lang="de-DE" sz="1000" dirty="0"/>
          </a:p>
        </p:txBody>
      </p:sp>
      <p:cxnSp>
        <p:nvCxnSpPr>
          <p:cNvPr id="79" name="Verbinder: gewinkelt 78">
            <a:extLst>
              <a:ext uri="{FF2B5EF4-FFF2-40B4-BE49-F238E27FC236}">
                <a16:creationId xmlns:a16="http://schemas.microsoft.com/office/drawing/2014/main" id="{B02DECBC-2D5A-B7AE-761B-E04F38BBCFCD}"/>
              </a:ext>
            </a:extLst>
          </p:cNvPr>
          <p:cNvCxnSpPr>
            <a:stCxn id="71" idx="2"/>
            <a:endCxn id="74" idx="1"/>
          </p:cNvCxnSpPr>
          <p:nvPr/>
        </p:nvCxnSpPr>
        <p:spPr>
          <a:xfrm rot="16200000" flipH="1">
            <a:off x="10033411" y="2532055"/>
            <a:ext cx="328913" cy="7934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Verbinder: gewinkelt 79">
            <a:extLst>
              <a:ext uri="{FF2B5EF4-FFF2-40B4-BE49-F238E27FC236}">
                <a16:creationId xmlns:a16="http://schemas.microsoft.com/office/drawing/2014/main" id="{62A02CD0-CEA7-7759-C57D-6D4CABB1D955}"/>
              </a:ext>
            </a:extLst>
          </p:cNvPr>
          <p:cNvCxnSpPr>
            <a:cxnSpLocks/>
            <a:stCxn id="71" idx="2"/>
            <a:endCxn id="75" idx="1"/>
          </p:cNvCxnSpPr>
          <p:nvPr/>
        </p:nvCxnSpPr>
        <p:spPr>
          <a:xfrm rot="16200000" flipH="1">
            <a:off x="9876395" y="2689071"/>
            <a:ext cx="642944" cy="7934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Verbinder: gewinkelt 82">
            <a:extLst>
              <a:ext uri="{FF2B5EF4-FFF2-40B4-BE49-F238E27FC236}">
                <a16:creationId xmlns:a16="http://schemas.microsoft.com/office/drawing/2014/main" id="{13822D21-9624-9BB4-CB9C-76B06ED0B0BB}"/>
              </a:ext>
            </a:extLst>
          </p:cNvPr>
          <p:cNvCxnSpPr>
            <a:cxnSpLocks/>
            <a:stCxn id="71" idx="2"/>
            <a:endCxn id="76" idx="1"/>
          </p:cNvCxnSpPr>
          <p:nvPr/>
        </p:nvCxnSpPr>
        <p:spPr>
          <a:xfrm rot="16200000" flipH="1">
            <a:off x="9714544" y="2850922"/>
            <a:ext cx="966646" cy="7934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Verbinder: gewinkelt 85">
            <a:extLst>
              <a:ext uri="{FF2B5EF4-FFF2-40B4-BE49-F238E27FC236}">
                <a16:creationId xmlns:a16="http://schemas.microsoft.com/office/drawing/2014/main" id="{3C825C82-2AD8-90C7-4CC0-33BCA4D39AFB}"/>
              </a:ext>
            </a:extLst>
          </p:cNvPr>
          <p:cNvCxnSpPr>
            <a:cxnSpLocks/>
            <a:stCxn id="71" idx="2"/>
            <a:endCxn id="77" idx="1"/>
          </p:cNvCxnSpPr>
          <p:nvPr/>
        </p:nvCxnSpPr>
        <p:spPr>
          <a:xfrm rot="16200000" flipH="1">
            <a:off x="9546497" y="3018970"/>
            <a:ext cx="1302740" cy="7934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feld 106">
            <a:extLst>
              <a:ext uri="{FF2B5EF4-FFF2-40B4-BE49-F238E27FC236}">
                <a16:creationId xmlns:a16="http://schemas.microsoft.com/office/drawing/2014/main" id="{39ABD02B-8C26-6393-38A0-CF4D26834D9E}"/>
              </a:ext>
            </a:extLst>
          </p:cNvPr>
          <p:cNvSpPr txBox="1"/>
          <p:nvPr/>
        </p:nvSpPr>
        <p:spPr>
          <a:xfrm>
            <a:off x="6319496" y="1500149"/>
            <a:ext cx="1588897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/>
              <a:t>FtSwarmPixel</a:t>
            </a:r>
            <a:r>
              <a:rPr lang="de-DE" sz="1000" dirty="0"/>
              <a:t> -&gt; </a:t>
            </a:r>
            <a:r>
              <a:rPr lang="de-DE" sz="1000" dirty="0" err="1"/>
              <a:t>SwOSPixel</a:t>
            </a:r>
            <a:endParaRPr lang="de-DE" sz="1000" dirty="0"/>
          </a:p>
        </p:txBody>
      </p:sp>
      <p:cxnSp>
        <p:nvCxnSpPr>
          <p:cNvPr id="109" name="Verbinder: gewinkelt 108">
            <a:extLst>
              <a:ext uri="{FF2B5EF4-FFF2-40B4-BE49-F238E27FC236}">
                <a16:creationId xmlns:a16="http://schemas.microsoft.com/office/drawing/2014/main" id="{FB1FEF8C-4085-FDD8-F42B-9F4C373E7062}"/>
              </a:ext>
            </a:extLst>
          </p:cNvPr>
          <p:cNvCxnSpPr>
            <a:cxnSpLocks/>
            <a:stCxn id="4" idx="2"/>
            <a:endCxn id="107" idx="1"/>
          </p:cNvCxnSpPr>
          <p:nvPr/>
        </p:nvCxnSpPr>
        <p:spPr>
          <a:xfrm rot="16200000" flipH="1">
            <a:off x="5872601" y="1176365"/>
            <a:ext cx="576408" cy="3173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feld 110">
            <a:extLst>
              <a:ext uri="{FF2B5EF4-FFF2-40B4-BE49-F238E27FC236}">
                <a16:creationId xmlns:a16="http://schemas.microsoft.com/office/drawing/2014/main" id="{5D06B0D2-426A-964F-860E-BF26F37F00B1}"/>
              </a:ext>
            </a:extLst>
          </p:cNvPr>
          <p:cNvSpPr txBox="1"/>
          <p:nvPr/>
        </p:nvSpPr>
        <p:spPr>
          <a:xfrm>
            <a:off x="6319496" y="1887855"/>
            <a:ext cx="168828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/>
              <a:t>FtSwarmServo</a:t>
            </a:r>
            <a:r>
              <a:rPr lang="de-DE" sz="1000" dirty="0"/>
              <a:t> -&gt; </a:t>
            </a:r>
            <a:r>
              <a:rPr lang="de-DE" sz="1000" dirty="0" err="1"/>
              <a:t>SwOSServo</a:t>
            </a:r>
            <a:endParaRPr lang="de-DE" sz="1000" dirty="0"/>
          </a:p>
        </p:txBody>
      </p:sp>
      <p:cxnSp>
        <p:nvCxnSpPr>
          <p:cNvPr id="113" name="Verbinder: gewinkelt 112">
            <a:extLst>
              <a:ext uri="{FF2B5EF4-FFF2-40B4-BE49-F238E27FC236}">
                <a16:creationId xmlns:a16="http://schemas.microsoft.com/office/drawing/2014/main" id="{ACC916C4-03B8-8E3F-7C10-FC27E154FB48}"/>
              </a:ext>
            </a:extLst>
          </p:cNvPr>
          <p:cNvCxnSpPr>
            <a:cxnSpLocks/>
            <a:stCxn id="4" idx="2"/>
            <a:endCxn id="111" idx="1"/>
          </p:cNvCxnSpPr>
          <p:nvPr/>
        </p:nvCxnSpPr>
        <p:spPr>
          <a:xfrm rot="16200000" flipH="1">
            <a:off x="5678748" y="1370218"/>
            <a:ext cx="964114" cy="3173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feld 114">
            <a:extLst>
              <a:ext uri="{FF2B5EF4-FFF2-40B4-BE49-F238E27FC236}">
                <a16:creationId xmlns:a16="http://schemas.microsoft.com/office/drawing/2014/main" id="{94115395-96A2-9749-CD13-E65C25ACD61F}"/>
              </a:ext>
            </a:extLst>
          </p:cNvPr>
          <p:cNvSpPr txBox="1"/>
          <p:nvPr/>
        </p:nvSpPr>
        <p:spPr>
          <a:xfrm>
            <a:off x="6314529" y="2257184"/>
            <a:ext cx="1604927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/>
              <a:t>FtSwarmCAM</a:t>
            </a:r>
            <a:r>
              <a:rPr lang="de-DE" sz="1000" dirty="0"/>
              <a:t> -&gt; </a:t>
            </a:r>
            <a:r>
              <a:rPr lang="de-DE" sz="1000" dirty="0" err="1"/>
              <a:t>SwOSCAM</a:t>
            </a:r>
            <a:endParaRPr lang="de-DE" sz="1000" dirty="0"/>
          </a:p>
        </p:txBody>
      </p:sp>
      <p:cxnSp>
        <p:nvCxnSpPr>
          <p:cNvPr id="117" name="Verbinder: gewinkelt 116">
            <a:extLst>
              <a:ext uri="{FF2B5EF4-FFF2-40B4-BE49-F238E27FC236}">
                <a16:creationId xmlns:a16="http://schemas.microsoft.com/office/drawing/2014/main" id="{4051FA4A-0BCE-6CB6-5116-0F3E662170FC}"/>
              </a:ext>
            </a:extLst>
          </p:cNvPr>
          <p:cNvCxnSpPr>
            <a:stCxn id="4" idx="2"/>
            <a:endCxn id="115" idx="1"/>
          </p:cNvCxnSpPr>
          <p:nvPr/>
        </p:nvCxnSpPr>
        <p:spPr>
          <a:xfrm rot="16200000" flipH="1">
            <a:off x="5491601" y="1557366"/>
            <a:ext cx="1333443" cy="31241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feld 117">
            <a:extLst>
              <a:ext uri="{FF2B5EF4-FFF2-40B4-BE49-F238E27FC236}">
                <a16:creationId xmlns:a16="http://schemas.microsoft.com/office/drawing/2014/main" id="{525FB795-FDC3-7693-1BB3-FB438CE9C7E2}"/>
              </a:ext>
            </a:extLst>
          </p:cNvPr>
          <p:cNvSpPr txBox="1"/>
          <p:nvPr/>
        </p:nvSpPr>
        <p:spPr>
          <a:xfrm>
            <a:off x="6319496" y="2654974"/>
            <a:ext cx="1903085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/>
              <a:t>FtSwarmJoystick</a:t>
            </a:r>
            <a:r>
              <a:rPr lang="de-DE" sz="1000" dirty="0"/>
              <a:t> -&gt; </a:t>
            </a:r>
            <a:r>
              <a:rPr lang="de-DE" sz="1000" dirty="0" err="1"/>
              <a:t>SwOSJoystick</a:t>
            </a:r>
            <a:endParaRPr lang="de-DE" sz="1000" dirty="0"/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2E9100AC-CEE2-05C7-18AE-4CCCDC592501}"/>
              </a:ext>
            </a:extLst>
          </p:cNvPr>
          <p:cNvSpPr txBox="1"/>
          <p:nvPr/>
        </p:nvSpPr>
        <p:spPr>
          <a:xfrm>
            <a:off x="6314529" y="3090369"/>
            <a:ext cx="1435008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/>
              <a:t>FtSwarmI2C -&gt; SwOSI2C</a:t>
            </a:r>
          </a:p>
        </p:txBody>
      </p:sp>
      <p:sp>
        <p:nvSpPr>
          <p:cNvPr id="120" name="Textfeld 119">
            <a:extLst>
              <a:ext uri="{FF2B5EF4-FFF2-40B4-BE49-F238E27FC236}">
                <a16:creationId xmlns:a16="http://schemas.microsoft.com/office/drawing/2014/main" id="{1012D5B4-807F-BEB7-E021-6E3E25C3FB77}"/>
              </a:ext>
            </a:extLst>
          </p:cNvPr>
          <p:cNvSpPr txBox="1"/>
          <p:nvPr/>
        </p:nvSpPr>
        <p:spPr>
          <a:xfrm>
            <a:off x="6314529" y="3525764"/>
            <a:ext cx="1662635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/>
              <a:t>FtSwarmOLED</a:t>
            </a:r>
            <a:r>
              <a:rPr lang="de-DE" sz="1000" dirty="0"/>
              <a:t> -&gt; </a:t>
            </a:r>
            <a:r>
              <a:rPr lang="de-DE" sz="1000" dirty="0" err="1"/>
              <a:t>SwOSOLED</a:t>
            </a:r>
            <a:endParaRPr lang="de-DE" sz="1000" dirty="0"/>
          </a:p>
        </p:txBody>
      </p:sp>
      <p:cxnSp>
        <p:nvCxnSpPr>
          <p:cNvPr id="122" name="Verbinder: gewinkelt 121">
            <a:extLst>
              <a:ext uri="{FF2B5EF4-FFF2-40B4-BE49-F238E27FC236}">
                <a16:creationId xmlns:a16="http://schemas.microsoft.com/office/drawing/2014/main" id="{2154E7EB-9B6D-F7E4-8D2A-A1E0EC5DCE59}"/>
              </a:ext>
            </a:extLst>
          </p:cNvPr>
          <p:cNvCxnSpPr>
            <a:cxnSpLocks/>
            <a:stCxn id="4" idx="2"/>
            <a:endCxn id="118" idx="1"/>
          </p:cNvCxnSpPr>
          <p:nvPr/>
        </p:nvCxnSpPr>
        <p:spPr>
          <a:xfrm rot="16200000" flipH="1">
            <a:off x="5295189" y="1753777"/>
            <a:ext cx="1731233" cy="3173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Verbinder: gewinkelt 124">
            <a:extLst>
              <a:ext uri="{FF2B5EF4-FFF2-40B4-BE49-F238E27FC236}">
                <a16:creationId xmlns:a16="http://schemas.microsoft.com/office/drawing/2014/main" id="{EF93FB31-187C-BE70-BC20-CEF4BFEDD572}"/>
              </a:ext>
            </a:extLst>
          </p:cNvPr>
          <p:cNvCxnSpPr>
            <a:cxnSpLocks/>
            <a:stCxn id="4" idx="2"/>
            <a:endCxn id="119" idx="1"/>
          </p:cNvCxnSpPr>
          <p:nvPr/>
        </p:nvCxnSpPr>
        <p:spPr>
          <a:xfrm rot="16200000" flipH="1">
            <a:off x="5075008" y="1973959"/>
            <a:ext cx="2166628" cy="31241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Verbinder: gewinkelt 127">
            <a:extLst>
              <a:ext uri="{FF2B5EF4-FFF2-40B4-BE49-F238E27FC236}">
                <a16:creationId xmlns:a16="http://schemas.microsoft.com/office/drawing/2014/main" id="{21B7B44C-F5BD-35D4-820A-F41BC20F42DE}"/>
              </a:ext>
            </a:extLst>
          </p:cNvPr>
          <p:cNvCxnSpPr>
            <a:stCxn id="4" idx="2"/>
            <a:endCxn id="120" idx="1"/>
          </p:cNvCxnSpPr>
          <p:nvPr/>
        </p:nvCxnSpPr>
        <p:spPr>
          <a:xfrm rot="16200000" flipH="1">
            <a:off x="4857311" y="2191656"/>
            <a:ext cx="2602023" cy="31241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feld 130">
            <a:extLst>
              <a:ext uri="{FF2B5EF4-FFF2-40B4-BE49-F238E27FC236}">
                <a16:creationId xmlns:a16="http://schemas.microsoft.com/office/drawing/2014/main" id="{8EC15D91-890A-E002-97A7-F7C0BDD0D076}"/>
              </a:ext>
            </a:extLst>
          </p:cNvPr>
          <p:cNvSpPr txBox="1"/>
          <p:nvPr/>
        </p:nvSpPr>
        <p:spPr>
          <a:xfrm>
            <a:off x="2693432" y="3535765"/>
            <a:ext cx="1093569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93569"/>
                      <a:gd name="connsiteY0" fmla="*/ 0 h 246221"/>
                      <a:gd name="connsiteX1" fmla="*/ 535849 w 1093569"/>
                      <a:gd name="connsiteY1" fmla="*/ 0 h 246221"/>
                      <a:gd name="connsiteX2" fmla="*/ 1093569 w 1093569"/>
                      <a:gd name="connsiteY2" fmla="*/ 0 h 246221"/>
                      <a:gd name="connsiteX3" fmla="*/ 1093569 w 1093569"/>
                      <a:gd name="connsiteY3" fmla="*/ 246221 h 246221"/>
                      <a:gd name="connsiteX4" fmla="*/ 546785 w 1093569"/>
                      <a:gd name="connsiteY4" fmla="*/ 246221 h 246221"/>
                      <a:gd name="connsiteX5" fmla="*/ 0 w 1093569"/>
                      <a:gd name="connsiteY5" fmla="*/ 246221 h 246221"/>
                      <a:gd name="connsiteX6" fmla="*/ 0 w 1093569"/>
                      <a:gd name="connsiteY6" fmla="*/ 0 h 2462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093569" h="246221" extrusionOk="0">
                        <a:moveTo>
                          <a:pt x="0" y="0"/>
                        </a:moveTo>
                        <a:cubicBezTo>
                          <a:pt x="230827" y="6324"/>
                          <a:pt x="286305" y="-20174"/>
                          <a:pt x="535849" y="0"/>
                        </a:cubicBezTo>
                        <a:cubicBezTo>
                          <a:pt x="785393" y="20174"/>
                          <a:pt x="904042" y="-18669"/>
                          <a:pt x="1093569" y="0"/>
                        </a:cubicBezTo>
                        <a:cubicBezTo>
                          <a:pt x="1089851" y="86454"/>
                          <a:pt x="1088286" y="132742"/>
                          <a:pt x="1093569" y="246221"/>
                        </a:cubicBezTo>
                        <a:cubicBezTo>
                          <a:pt x="856847" y="233874"/>
                          <a:pt x="772031" y="228405"/>
                          <a:pt x="546785" y="246221"/>
                        </a:cubicBezTo>
                        <a:cubicBezTo>
                          <a:pt x="321539" y="264037"/>
                          <a:pt x="113581" y="227933"/>
                          <a:pt x="0" y="246221"/>
                        </a:cubicBezTo>
                        <a:cubicBezTo>
                          <a:pt x="-4481" y="159282"/>
                          <a:pt x="-11939" y="10971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de-DE" sz="1000" dirty="0" err="1"/>
              <a:t>FtSwarmDistance</a:t>
            </a:r>
            <a:endParaRPr lang="de-DE" sz="1000" dirty="0"/>
          </a:p>
        </p:txBody>
      </p:sp>
      <p:cxnSp>
        <p:nvCxnSpPr>
          <p:cNvPr id="133" name="Verbinder: gewinkelt 132">
            <a:extLst>
              <a:ext uri="{FF2B5EF4-FFF2-40B4-BE49-F238E27FC236}">
                <a16:creationId xmlns:a16="http://schemas.microsoft.com/office/drawing/2014/main" id="{E2120201-FC41-7166-7B7B-BA28537682E5}"/>
              </a:ext>
            </a:extLst>
          </p:cNvPr>
          <p:cNvCxnSpPr>
            <a:stCxn id="9" idx="2"/>
            <a:endCxn id="131" idx="1"/>
          </p:cNvCxnSpPr>
          <p:nvPr/>
        </p:nvCxnSpPr>
        <p:spPr>
          <a:xfrm rot="16200000" flipH="1">
            <a:off x="1815155" y="2780598"/>
            <a:ext cx="1298073" cy="45848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feld 145">
            <a:extLst>
              <a:ext uri="{FF2B5EF4-FFF2-40B4-BE49-F238E27FC236}">
                <a16:creationId xmlns:a16="http://schemas.microsoft.com/office/drawing/2014/main" id="{885137A8-4E12-E921-0A92-74938313C8FC}"/>
              </a:ext>
            </a:extLst>
          </p:cNvPr>
          <p:cNvSpPr txBox="1"/>
          <p:nvPr/>
        </p:nvSpPr>
        <p:spPr>
          <a:xfrm>
            <a:off x="6314529" y="4364279"/>
            <a:ext cx="10567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>
                <a:highlight>
                  <a:srgbClr val="FFFF00"/>
                </a:highlight>
              </a:rPr>
              <a:t>FtSwarmStepper</a:t>
            </a:r>
            <a:endParaRPr lang="de-DE" sz="1000" dirty="0">
              <a:highlight>
                <a:srgbClr val="FFFF00"/>
              </a:highlight>
            </a:endParaRPr>
          </a:p>
        </p:txBody>
      </p:sp>
      <p:cxnSp>
        <p:nvCxnSpPr>
          <p:cNvPr id="148" name="Verbinder: gewinkelt 147">
            <a:extLst>
              <a:ext uri="{FF2B5EF4-FFF2-40B4-BE49-F238E27FC236}">
                <a16:creationId xmlns:a16="http://schemas.microsoft.com/office/drawing/2014/main" id="{AD900AFA-A579-A46C-C246-5FE04ED82C04}"/>
              </a:ext>
            </a:extLst>
          </p:cNvPr>
          <p:cNvCxnSpPr>
            <a:cxnSpLocks/>
            <a:stCxn id="4" idx="2"/>
            <a:endCxn id="146" idx="1"/>
          </p:cNvCxnSpPr>
          <p:nvPr/>
        </p:nvCxnSpPr>
        <p:spPr>
          <a:xfrm rot="16200000" flipH="1">
            <a:off x="4438053" y="2610914"/>
            <a:ext cx="3440538" cy="31241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feld 159">
            <a:extLst>
              <a:ext uri="{FF2B5EF4-FFF2-40B4-BE49-F238E27FC236}">
                <a16:creationId xmlns:a16="http://schemas.microsoft.com/office/drawing/2014/main" id="{A100BDDA-A6BF-317B-E525-5C394CDE2C35}"/>
              </a:ext>
            </a:extLst>
          </p:cNvPr>
          <p:cNvSpPr txBox="1"/>
          <p:nvPr/>
        </p:nvSpPr>
        <p:spPr>
          <a:xfrm>
            <a:off x="318085" y="2110595"/>
            <a:ext cx="1093569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93569"/>
                      <a:gd name="connsiteY0" fmla="*/ 0 h 246221"/>
                      <a:gd name="connsiteX1" fmla="*/ 535849 w 1093569"/>
                      <a:gd name="connsiteY1" fmla="*/ 0 h 246221"/>
                      <a:gd name="connsiteX2" fmla="*/ 1093569 w 1093569"/>
                      <a:gd name="connsiteY2" fmla="*/ 0 h 246221"/>
                      <a:gd name="connsiteX3" fmla="*/ 1093569 w 1093569"/>
                      <a:gd name="connsiteY3" fmla="*/ 246221 h 246221"/>
                      <a:gd name="connsiteX4" fmla="*/ 546785 w 1093569"/>
                      <a:gd name="connsiteY4" fmla="*/ 246221 h 246221"/>
                      <a:gd name="connsiteX5" fmla="*/ 0 w 1093569"/>
                      <a:gd name="connsiteY5" fmla="*/ 246221 h 246221"/>
                      <a:gd name="connsiteX6" fmla="*/ 0 w 1093569"/>
                      <a:gd name="connsiteY6" fmla="*/ 0 h 2462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093569" h="246221" extrusionOk="0">
                        <a:moveTo>
                          <a:pt x="0" y="0"/>
                        </a:moveTo>
                        <a:cubicBezTo>
                          <a:pt x="230827" y="6324"/>
                          <a:pt x="286305" y="-20174"/>
                          <a:pt x="535849" y="0"/>
                        </a:cubicBezTo>
                        <a:cubicBezTo>
                          <a:pt x="785393" y="20174"/>
                          <a:pt x="904042" y="-18669"/>
                          <a:pt x="1093569" y="0"/>
                        </a:cubicBezTo>
                        <a:cubicBezTo>
                          <a:pt x="1089851" y="86454"/>
                          <a:pt x="1088286" y="132742"/>
                          <a:pt x="1093569" y="246221"/>
                        </a:cubicBezTo>
                        <a:cubicBezTo>
                          <a:pt x="856847" y="233874"/>
                          <a:pt x="772031" y="228405"/>
                          <a:pt x="546785" y="246221"/>
                        </a:cubicBezTo>
                        <a:cubicBezTo>
                          <a:pt x="321539" y="264037"/>
                          <a:pt x="113581" y="227933"/>
                          <a:pt x="0" y="246221"/>
                        </a:cubicBezTo>
                        <a:cubicBezTo>
                          <a:pt x="-4481" y="159282"/>
                          <a:pt x="-11939" y="10971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de-DE" sz="1000" dirty="0" err="1"/>
              <a:t>FtSwarmCounter</a:t>
            </a:r>
            <a:endParaRPr lang="de-DE" sz="1000" dirty="0"/>
          </a:p>
        </p:txBody>
      </p:sp>
      <p:sp>
        <p:nvSpPr>
          <p:cNvPr id="161" name="Textfeld 160">
            <a:extLst>
              <a:ext uri="{FF2B5EF4-FFF2-40B4-BE49-F238E27FC236}">
                <a16:creationId xmlns:a16="http://schemas.microsoft.com/office/drawing/2014/main" id="{E50AFB93-B1BF-7FC0-0951-884FFB398F5E}"/>
              </a:ext>
            </a:extLst>
          </p:cNvPr>
          <p:cNvSpPr txBox="1"/>
          <p:nvPr/>
        </p:nvSpPr>
        <p:spPr>
          <a:xfrm>
            <a:off x="1479424" y="5221237"/>
            <a:ext cx="1473298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93569"/>
                      <a:gd name="connsiteY0" fmla="*/ 0 h 246221"/>
                      <a:gd name="connsiteX1" fmla="*/ 535849 w 1093569"/>
                      <a:gd name="connsiteY1" fmla="*/ 0 h 246221"/>
                      <a:gd name="connsiteX2" fmla="*/ 1093569 w 1093569"/>
                      <a:gd name="connsiteY2" fmla="*/ 0 h 246221"/>
                      <a:gd name="connsiteX3" fmla="*/ 1093569 w 1093569"/>
                      <a:gd name="connsiteY3" fmla="*/ 246221 h 246221"/>
                      <a:gd name="connsiteX4" fmla="*/ 546785 w 1093569"/>
                      <a:gd name="connsiteY4" fmla="*/ 246221 h 246221"/>
                      <a:gd name="connsiteX5" fmla="*/ 0 w 1093569"/>
                      <a:gd name="connsiteY5" fmla="*/ 246221 h 246221"/>
                      <a:gd name="connsiteX6" fmla="*/ 0 w 1093569"/>
                      <a:gd name="connsiteY6" fmla="*/ 0 h 2462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093569" h="246221" extrusionOk="0">
                        <a:moveTo>
                          <a:pt x="0" y="0"/>
                        </a:moveTo>
                        <a:cubicBezTo>
                          <a:pt x="230827" y="6324"/>
                          <a:pt x="286305" y="-20174"/>
                          <a:pt x="535849" y="0"/>
                        </a:cubicBezTo>
                        <a:cubicBezTo>
                          <a:pt x="785393" y="20174"/>
                          <a:pt x="904042" y="-18669"/>
                          <a:pt x="1093569" y="0"/>
                        </a:cubicBezTo>
                        <a:cubicBezTo>
                          <a:pt x="1089851" y="86454"/>
                          <a:pt x="1088286" y="132742"/>
                          <a:pt x="1093569" y="246221"/>
                        </a:cubicBezTo>
                        <a:cubicBezTo>
                          <a:pt x="856847" y="233874"/>
                          <a:pt x="772031" y="228405"/>
                          <a:pt x="546785" y="246221"/>
                        </a:cubicBezTo>
                        <a:cubicBezTo>
                          <a:pt x="321539" y="264037"/>
                          <a:pt x="113581" y="227933"/>
                          <a:pt x="0" y="246221"/>
                        </a:cubicBezTo>
                        <a:cubicBezTo>
                          <a:pt x="-4481" y="159282"/>
                          <a:pt x="-11939" y="10971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de-DE" sz="1000" dirty="0" err="1"/>
              <a:t>FtSwarmRotaryEncoder</a:t>
            </a:r>
            <a:endParaRPr lang="de-DE" sz="1000" dirty="0"/>
          </a:p>
        </p:txBody>
      </p:sp>
      <p:sp>
        <p:nvSpPr>
          <p:cNvPr id="175" name="Textfeld 174">
            <a:extLst>
              <a:ext uri="{FF2B5EF4-FFF2-40B4-BE49-F238E27FC236}">
                <a16:creationId xmlns:a16="http://schemas.microsoft.com/office/drawing/2014/main" id="{A1D9D066-FF1D-21B5-9B79-570DF470370C}"/>
              </a:ext>
            </a:extLst>
          </p:cNvPr>
          <p:cNvSpPr txBox="1"/>
          <p:nvPr/>
        </p:nvSpPr>
        <p:spPr>
          <a:xfrm>
            <a:off x="1479940" y="5635068"/>
            <a:ext cx="1093569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93569"/>
                      <a:gd name="connsiteY0" fmla="*/ 0 h 246221"/>
                      <a:gd name="connsiteX1" fmla="*/ 535849 w 1093569"/>
                      <a:gd name="connsiteY1" fmla="*/ 0 h 246221"/>
                      <a:gd name="connsiteX2" fmla="*/ 1093569 w 1093569"/>
                      <a:gd name="connsiteY2" fmla="*/ 0 h 246221"/>
                      <a:gd name="connsiteX3" fmla="*/ 1093569 w 1093569"/>
                      <a:gd name="connsiteY3" fmla="*/ 246221 h 246221"/>
                      <a:gd name="connsiteX4" fmla="*/ 546785 w 1093569"/>
                      <a:gd name="connsiteY4" fmla="*/ 246221 h 246221"/>
                      <a:gd name="connsiteX5" fmla="*/ 0 w 1093569"/>
                      <a:gd name="connsiteY5" fmla="*/ 246221 h 246221"/>
                      <a:gd name="connsiteX6" fmla="*/ 0 w 1093569"/>
                      <a:gd name="connsiteY6" fmla="*/ 0 h 2462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093569" h="246221" extrusionOk="0">
                        <a:moveTo>
                          <a:pt x="0" y="0"/>
                        </a:moveTo>
                        <a:cubicBezTo>
                          <a:pt x="230827" y="6324"/>
                          <a:pt x="286305" y="-20174"/>
                          <a:pt x="535849" y="0"/>
                        </a:cubicBezTo>
                        <a:cubicBezTo>
                          <a:pt x="785393" y="20174"/>
                          <a:pt x="904042" y="-18669"/>
                          <a:pt x="1093569" y="0"/>
                        </a:cubicBezTo>
                        <a:cubicBezTo>
                          <a:pt x="1089851" y="86454"/>
                          <a:pt x="1088286" y="132742"/>
                          <a:pt x="1093569" y="246221"/>
                        </a:cubicBezTo>
                        <a:cubicBezTo>
                          <a:pt x="856847" y="233874"/>
                          <a:pt x="772031" y="228405"/>
                          <a:pt x="546785" y="246221"/>
                        </a:cubicBezTo>
                        <a:cubicBezTo>
                          <a:pt x="321539" y="264037"/>
                          <a:pt x="113581" y="227933"/>
                          <a:pt x="0" y="246221"/>
                        </a:cubicBezTo>
                        <a:cubicBezTo>
                          <a:pt x="-4481" y="159282"/>
                          <a:pt x="-11939" y="10971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de-DE" sz="1000" dirty="0" err="1"/>
              <a:t>FtSwarmGyro</a:t>
            </a:r>
            <a:endParaRPr lang="de-DE" sz="1000" dirty="0"/>
          </a:p>
        </p:txBody>
      </p:sp>
      <p:sp>
        <p:nvSpPr>
          <p:cNvPr id="187" name="Textfeld 186">
            <a:extLst>
              <a:ext uri="{FF2B5EF4-FFF2-40B4-BE49-F238E27FC236}">
                <a16:creationId xmlns:a16="http://schemas.microsoft.com/office/drawing/2014/main" id="{F48B5A01-1912-591B-F981-7E0F53F18F7D}"/>
              </a:ext>
            </a:extLst>
          </p:cNvPr>
          <p:cNvSpPr txBox="1"/>
          <p:nvPr/>
        </p:nvSpPr>
        <p:spPr>
          <a:xfrm>
            <a:off x="3970704" y="5252014"/>
            <a:ext cx="1335622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800" dirty="0" err="1">
                <a:solidFill>
                  <a:srgbClr val="FF0000"/>
                </a:solidFill>
              </a:rPr>
              <a:t>Red</a:t>
            </a:r>
            <a:r>
              <a:rPr lang="de-DE" sz="800" dirty="0">
                <a:solidFill>
                  <a:srgbClr val="FF0000"/>
                </a:solidFill>
              </a:rPr>
              <a:t>: Helper </a:t>
            </a:r>
            <a:r>
              <a:rPr lang="de-DE" sz="800" dirty="0" err="1">
                <a:solidFill>
                  <a:srgbClr val="FF0000"/>
                </a:solidFill>
              </a:rPr>
              <a:t>class</a:t>
            </a:r>
            <a:r>
              <a:rPr lang="de-DE" sz="800" dirty="0">
                <a:solidFill>
                  <a:srgbClr val="FF0000"/>
                </a:solidFill>
              </a:rPr>
              <a:t>, </a:t>
            </a:r>
            <a:r>
              <a:rPr lang="de-DE" sz="800" dirty="0" err="1">
                <a:solidFill>
                  <a:srgbClr val="FF0000"/>
                </a:solidFill>
              </a:rPr>
              <a:t>don‘t</a:t>
            </a:r>
            <a:r>
              <a:rPr lang="de-DE" sz="800" dirty="0">
                <a:solidFill>
                  <a:srgbClr val="FF0000"/>
                </a:solidFill>
              </a:rPr>
              <a:t> </a:t>
            </a:r>
            <a:r>
              <a:rPr lang="de-DE" sz="800" dirty="0" err="1">
                <a:solidFill>
                  <a:srgbClr val="FF0000"/>
                </a:solidFill>
              </a:rPr>
              <a:t>use</a:t>
            </a:r>
            <a:endParaRPr lang="de-DE" sz="800" dirty="0">
              <a:solidFill>
                <a:srgbClr val="FF0000"/>
              </a:solidFill>
            </a:endParaRPr>
          </a:p>
        </p:txBody>
      </p:sp>
      <p:sp>
        <p:nvSpPr>
          <p:cNvPr id="188" name="Textfeld 187">
            <a:extLst>
              <a:ext uri="{FF2B5EF4-FFF2-40B4-BE49-F238E27FC236}">
                <a16:creationId xmlns:a16="http://schemas.microsoft.com/office/drawing/2014/main" id="{7E16139E-779B-AD6F-C76B-6C25EC15D08C}"/>
              </a:ext>
            </a:extLst>
          </p:cNvPr>
          <p:cNvSpPr txBox="1"/>
          <p:nvPr/>
        </p:nvSpPr>
        <p:spPr>
          <a:xfrm>
            <a:off x="3970704" y="5541426"/>
            <a:ext cx="1258678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800" dirty="0">
                <a:highlight>
                  <a:srgbClr val="FFFF00"/>
                </a:highlight>
              </a:rPr>
              <a:t>Yellow: Needs </a:t>
            </a:r>
            <a:r>
              <a:rPr lang="de-DE" sz="800" dirty="0" err="1">
                <a:highlight>
                  <a:srgbClr val="FFFF00"/>
                </a:highlight>
              </a:rPr>
              <a:t>refactoring</a:t>
            </a:r>
            <a:endParaRPr lang="de-DE" sz="800" dirty="0">
              <a:highlight>
                <a:srgbClr val="FFFF00"/>
              </a:highlight>
            </a:endParaRPr>
          </a:p>
        </p:txBody>
      </p:sp>
      <p:sp>
        <p:nvSpPr>
          <p:cNvPr id="189" name="Textfeld 188">
            <a:extLst>
              <a:ext uri="{FF2B5EF4-FFF2-40B4-BE49-F238E27FC236}">
                <a16:creationId xmlns:a16="http://schemas.microsoft.com/office/drawing/2014/main" id="{F50A99C6-80BA-00DA-C76A-F6BC9B473374}"/>
              </a:ext>
            </a:extLst>
          </p:cNvPr>
          <p:cNvSpPr txBox="1"/>
          <p:nvPr/>
        </p:nvSpPr>
        <p:spPr>
          <a:xfrm>
            <a:off x="3970704" y="5830838"/>
            <a:ext cx="1348446" cy="21544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de-DE" sz="800" dirty="0" err="1"/>
              <a:t>Dashed</a:t>
            </a:r>
            <a:r>
              <a:rPr lang="de-DE" sz="800" dirty="0"/>
              <a:t>: </a:t>
            </a:r>
            <a:r>
              <a:rPr lang="de-DE" sz="800" dirty="0" err="1"/>
              <a:t>to</a:t>
            </a:r>
            <a:r>
              <a:rPr lang="de-DE" sz="800" dirty="0"/>
              <a:t> </a:t>
            </a:r>
            <a:r>
              <a:rPr lang="de-DE" sz="800" dirty="0" err="1"/>
              <a:t>be</a:t>
            </a:r>
            <a:r>
              <a:rPr lang="de-DE" sz="800" dirty="0"/>
              <a:t> </a:t>
            </a:r>
            <a:r>
              <a:rPr lang="de-DE" sz="800" dirty="0" err="1"/>
              <a:t>implemented</a:t>
            </a:r>
            <a:endParaRPr lang="de-DE" sz="800" dirty="0"/>
          </a:p>
        </p:txBody>
      </p:sp>
      <p:cxnSp>
        <p:nvCxnSpPr>
          <p:cNvPr id="8" name="Verbinder: gewinkelt 7">
            <a:extLst>
              <a:ext uri="{FF2B5EF4-FFF2-40B4-BE49-F238E27FC236}">
                <a16:creationId xmlns:a16="http://schemas.microsoft.com/office/drawing/2014/main" id="{C7EEC9BD-8EBB-7FA0-6390-EE773F899F10}"/>
              </a:ext>
            </a:extLst>
          </p:cNvPr>
          <p:cNvCxnSpPr>
            <a:stCxn id="5" idx="2"/>
            <a:endCxn id="160" idx="0"/>
          </p:cNvCxnSpPr>
          <p:nvPr/>
        </p:nvCxnSpPr>
        <p:spPr>
          <a:xfrm rot="5400000">
            <a:off x="1601675" y="1018838"/>
            <a:ext cx="354952" cy="182856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2980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161CCEC7-28BE-CD68-9029-8B05B4E29802}"/>
              </a:ext>
            </a:extLst>
          </p:cNvPr>
          <p:cNvGrpSpPr/>
          <p:nvPr/>
        </p:nvGrpSpPr>
        <p:grpSpPr>
          <a:xfrm>
            <a:off x="1608015" y="800631"/>
            <a:ext cx="10014917" cy="5132363"/>
            <a:chOff x="1608015" y="800631"/>
            <a:chExt cx="10014917" cy="5132363"/>
          </a:xfrm>
        </p:grpSpPr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DDE81746-B900-8779-7A4E-726704960C79}"/>
                </a:ext>
              </a:extLst>
            </p:cNvPr>
            <p:cNvSpPr txBox="1"/>
            <p:nvPr/>
          </p:nvSpPr>
          <p:spPr>
            <a:xfrm>
              <a:off x="5620439" y="800631"/>
              <a:ext cx="763351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sz="1000" dirty="0" err="1">
                  <a:solidFill>
                    <a:srgbClr val="FF0000"/>
                  </a:solidFill>
                </a:rPr>
                <a:t>FtSwarmIO</a:t>
              </a:r>
              <a:endParaRPr lang="de-DE" sz="1000" dirty="0">
                <a:solidFill>
                  <a:srgbClr val="FF0000"/>
                </a:solidFill>
              </a:endParaRPr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2D996D3D-6733-6A68-6CBD-159ECB8DF7C4}"/>
                </a:ext>
              </a:extLst>
            </p:cNvPr>
            <p:cNvSpPr txBox="1"/>
            <p:nvPr/>
          </p:nvSpPr>
          <p:spPr>
            <a:xfrm>
              <a:off x="1865320" y="1509422"/>
              <a:ext cx="1656223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sz="1000" dirty="0" err="1">
                  <a:solidFill>
                    <a:srgbClr val="FF0000"/>
                  </a:solidFill>
                </a:rPr>
                <a:t>FtSwarmInput</a:t>
              </a:r>
              <a:r>
                <a:rPr lang="de-DE" sz="1000" dirty="0">
                  <a:solidFill>
                    <a:srgbClr val="FF0000"/>
                  </a:solidFill>
                </a:rPr>
                <a:t> -&gt; </a:t>
              </a:r>
              <a:r>
                <a:rPr lang="de-DE" sz="1000" dirty="0" err="1">
                  <a:solidFill>
                    <a:srgbClr val="FF0000"/>
                  </a:solidFill>
                </a:rPr>
                <a:t>SwOSInput</a:t>
              </a:r>
              <a:endParaRPr lang="de-DE" sz="10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Verbinder: gewinkelt 6">
              <a:extLst>
                <a:ext uri="{FF2B5EF4-FFF2-40B4-BE49-F238E27FC236}">
                  <a16:creationId xmlns:a16="http://schemas.microsoft.com/office/drawing/2014/main" id="{9DE2265A-05C3-9044-1BF9-F2B17B2DAB56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 rot="5400000">
              <a:off x="4116489" y="-376204"/>
              <a:ext cx="462570" cy="3308683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9D56CC6E-8779-4120-3E92-F93EA6870BF5}"/>
                </a:ext>
              </a:extLst>
            </p:cNvPr>
            <p:cNvSpPr txBox="1"/>
            <p:nvPr/>
          </p:nvSpPr>
          <p:spPr>
            <a:xfrm>
              <a:off x="1608015" y="2114582"/>
              <a:ext cx="1253869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sz="1000" dirty="0" err="1"/>
                <a:t>FtSwarmDigitalInput</a:t>
              </a:r>
              <a:endParaRPr lang="de-DE" sz="1000" dirty="0"/>
            </a:p>
          </p:txBody>
        </p:sp>
        <p:cxnSp>
          <p:nvCxnSpPr>
            <p:cNvPr id="10" name="Verbinder: gewinkelt 9">
              <a:extLst>
                <a:ext uri="{FF2B5EF4-FFF2-40B4-BE49-F238E27FC236}">
                  <a16:creationId xmlns:a16="http://schemas.microsoft.com/office/drawing/2014/main" id="{6D3B39E2-899B-2F9B-298C-B6273445D8E8}"/>
                </a:ext>
              </a:extLst>
            </p:cNvPr>
            <p:cNvCxnSpPr>
              <a:cxnSpLocks/>
              <a:stCxn id="5" idx="2"/>
              <a:endCxn id="9" idx="0"/>
            </p:cNvCxnSpPr>
            <p:nvPr/>
          </p:nvCxnSpPr>
          <p:spPr>
            <a:xfrm rot="5400000">
              <a:off x="2284722" y="1705871"/>
              <a:ext cx="358939" cy="458482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64D1D269-1897-A50C-BAD3-C381570576BF}"/>
                </a:ext>
              </a:extLst>
            </p:cNvPr>
            <p:cNvSpPr txBox="1"/>
            <p:nvPr/>
          </p:nvSpPr>
          <p:spPr>
            <a:xfrm>
              <a:off x="2695838" y="2559698"/>
              <a:ext cx="990977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sz="1000" dirty="0" err="1"/>
                <a:t>FtSwarmSwitch</a:t>
              </a:r>
              <a:endParaRPr lang="de-DE" sz="1000" dirty="0"/>
            </a:p>
          </p:txBody>
        </p:sp>
        <p:cxnSp>
          <p:nvCxnSpPr>
            <p:cNvPr id="16" name="Verbinder: gewinkelt 15">
              <a:extLst>
                <a:ext uri="{FF2B5EF4-FFF2-40B4-BE49-F238E27FC236}">
                  <a16:creationId xmlns:a16="http://schemas.microsoft.com/office/drawing/2014/main" id="{1F169D3C-34A9-87EA-B79D-39B341819CE2}"/>
                </a:ext>
              </a:extLst>
            </p:cNvPr>
            <p:cNvCxnSpPr>
              <a:cxnSpLocks/>
              <a:stCxn id="9" idx="2"/>
              <a:endCxn id="14" idx="1"/>
            </p:cNvCxnSpPr>
            <p:nvPr/>
          </p:nvCxnSpPr>
          <p:spPr>
            <a:xfrm rot="16200000" flipH="1">
              <a:off x="2304391" y="2291362"/>
              <a:ext cx="322006" cy="460888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5113B0DE-D2D3-5B66-E13B-F1FCD6C91E4F}"/>
                </a:ext>
              </a:extLst>
            </p:cNvPr>
            <p:cNvSpPr txBox="1"/>
            <p:nvPr/>
          </p:nvSpPr>
          <p:spPr>
            <a:xfrm>
              <a:off x="2695837" y="2881703"/>
              <a:ext cx="1255472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sz="1000" dirty="0" err="1"/>
                <a:t>FtSwarmReedSwitch</a:t>
              </a:r>
              <a:endParaRPr lang="de-DE" sz="1000" dirty="0"/>
            </a:p>
          </p:txBody>
        </p:sp>
        <p:cxnSp>
          <p:nvCxnSpPr>
            <p:cNvPr id="20" name="Verbinder: gewinkelt 19">
              <a:extLst>
                <a:ext uri="{FF2B5EF4-FFF2-40B4-BE49-F238E27FC236}">
                  <a16:creationId xmlns:a16="http://schemas.microsoft.com/office/drawing/2014/main" id="{41B9B76E-4C23-3357-AD68-6A8D28F4766D}"/>
                </a:ext>
              </a:extLst>
            </p:cNvPr>
            <p:cNvCxnSpPr>
              <a:cxnSpLocks/>
              <a:stCxn id="9" idx="2"/>
              <a:endCxn id="19" idx="1"/>
            </p:cNvCxnSpPr>
            <p:nvPr/>
          </p:nvCxnSpPr>
          <p:spPr>
            <a:xfrm rot="16200000" flipH="1">
              <a:off x="2143388" y="2452364"/>
              <a:ext cx="644011" cy="460887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F0ED9D0F-B646-D98C-AA74-DAF64D4FCF13}"/>
                </a:ext>
              </a:extLst>
            </p:cNvPr>
            <p:cNvSpPr txBox="1"/>
            <p:nvPr/>
          </p:nvSpPr>
          <p:spPr>
            <a:xfrm>
              <a:off x="2697814" y="3206161"/>
              <a:ext cx="1260281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sz="1000" dirty="0" err="1"/>
                <a:t>FtSwarmLightBarrier</a:t>
              </a:r>
              <a:endParaRPr lang="de-DE" sz="1000" dirty="0"/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242C9D49-96D8-D791-9B59-E72CEB33889E}"/>
                </a:ext>
              </a:extLst>
            </p:cNvPr>
            <p:cNvSpPr txBox="1"/>
            <p:nvPr/>
          </p:nvSpPr>
          <p:spPr>
            <a:xfrm>
              <a:off x="6314487" y="3924719"/>
              <a:ext cx="1819729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sz="1000" dirty="0" err="1"/>
                <a:t>FtSwarmButton</a:t>
              </a:r>
              <a:r>
                <a:rPr lang="de-DE" sz="1000" dirty="0"/>
                <a:t> -&gt; </a:t>
              </a:r>
              <a:r>
                <a:rPr lang="de-DE" sz="1000" dirty="0" err="1"/>
                <a:t>SwOSButton</a:t>
              </a:r>
              <a:endParaRPr lang="de-DE" sz="1000" dirty="0"/>
            </a:p>
          </p:txBody>
        </p:sp>
        <p:cxnSp>
          <p:nvCxnSpPr>
            <p:cNvPr id="25" name="Verbinder: gewinkelt 24">
              <a:extLst>
                <a:ext uri="{FF2B5EF4-FFF2-40B4-BE49-F238E27FC236}">
                  <a16:creationId xmlns:a16="http://schemas.microsoft.com/office/drawing/2014/main" id="{69A7CA39-C528-9414-B6FB-B4F854178B17}"/>
                </a:ext>
              </a:extLst>
            </p:cNvPr>
            <p:cNvCxnSpPr>
              <a:cxnSpLocks/>
              <a:stCxn id="9" idx="2"/>
              <a:endCxn id="23" idx="1"/>
            </p:cNvCxnSpPr>
            <p:nvPr/>
          </p:nvCxnSpPr>
          <p:spPr>
            <a:xfrm rot="16200000" flipH="1">
              <a:off x="1982148" y="2613605"/>
              <a:ext cx="968469" cy="462864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Verbinder: gewinkelt 29">
              <a:extLst>
                <a:ext uri="{FF2B5EF4-FFF2-40B4-BE49-F238E27FC236}">
                  <a16:creationId xmlns:a16="http://schemas.microsoft.com/office/drawing/2014/main" id="{E8462AD2-150C-ADC0-9F20-023AC8D5377C}"/>
                </a:ext>
              </a:extLst>
            </p:cNvPr>
            <p:cNvCxnSpPr>
              <a:cxnSpLocks/>
              <a:stCxn id="4" idx="2"/>
              <a:endCxn id="24" idx="1"/>
            </p:cNvCxnSpPr>
            <p:nvPr/>
          </p:nvCxnSpPr>
          <p:spPr>
            <a:xfrm rot="16200000" flipH="1">
              <a:off x="4657812" y="2391155"/>
              <a:ext cx="3000978" cy="312372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9891E224-AFF2-AC4F-4FC4-73795F61B706}"/>
                </a:ext>
              </a:extLst>
            </p:cNvPr>
            <p:cNvSpPr txBox="1"/>
            <p:nvPr/>
          </p:nvSpPr>
          <p:spPr>
            <a:xfrm>
              <a:off x="3556515" y="2121111"/>
              <a:ext cx="1282723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sz="1000" dirty="0" err="1"/>
                <a:t>FtSwarmAnalogInput</a:t>
              </a:r>
              <a:endParaRPr lang="de-DE" sz="1000" dirty="0"/>
            </a:p>
          </p:txBody>
        </p:sp>
        <p:cxnSp>
          <p:nvCxnSpPr>
            <p:cNvPr id="33" name="Verbinder: gewinkelt 32">
              <a:extLst>
                <a:ext uri="{FF2B5EF4-FFF2-40B4-BE49-F238E27FC236}">
                  <a16:creationId xmlns:a16="http://schemas.microsoft.com/office/drawing/2014/main" id="{F9F6A278-C15F-44EE-39DA-10D895E91B48}"/>
                </a:ext>
              </a:extLst>
            </p:cNvPr>
            <p:cNvCxnSpPr>
              <a:stCxn id="5" idx="2"/>
              <a:endCxn id="31" idx="0"/>
            </p:cNvCxnSpPr>
            <p:nvPr/>
          </p:nvCxnSpPr>
          <p:spPr>
            <a:xfrm rot="16200000" flipH="1">
              <a:off x="3262920" y="1186154"/>
              <a:ext cx="365468" cy="1504445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AB7B151E-AF38-1C62-FC54-EE3C6874AFF7}"/>
                </a:ext>
              </a:extLst>
            </p:cNvPr>
            <p:cNvSpPr txBox="1"/>
            <p:nvPr/>
          </p:nvSpPr>
          <p:spPr>
            <a:xfrm>
              <a:off x="4458017" y="2566226"/>
              <a:ext cx="1176925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sz="1000" dirty="0" err="1"/>
                <a:t>FtSwarmVoltmeter</a:t>
              </a:r>
              <a:endParaRPr lang="de-DE" sz="1000" dirty="0"/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426483E1-47F2-7AB7-2C8F-A13B143FBBAE}"/>
                </a:ext>
              </a:extLst>
            </p:cNvPr>
            <p:cNvSpPr txBox="1"/>
            <p:nvPr/>
          </p:nvSpPr>
          <p:spPr>
            <a:xfrm>
              <a:off x="4458016" y="2888230"/>
              <a:ext cx="1220206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sz="1000" dirty="0" err="1"/>
                <a:t>FtSwarmOhmmeter</a:t>
              </a:r>
              <a:endParaRPr lang="de-DE" sz="1000" dirty="0"/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2B25388E-A752-8291-625C-E92AA46D31BC}"/>
                </a:ext>
              </a:extLst>
            </p:cNvPr>
            <p:cNvSpPr txBox="1"/>
            <p:nvPr/>
          </p:nvSpPr>
          <p:spPr>
            <a:xfrm>
              <a:off x="4458016" y="3210234"/>
              <a:ext cx="1374094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sz="1000" dirty="0" err="1"/>
                <a:t>FtSwarmThermometer</a:t>
              </a:r>
              <a:endParaRPr lang="de-DE" sz="1000" dirty="0"/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AFD2A88B-6E3B-4CDE-784F-7AF2D21B655E}"/>
                </a:ext>
              </a:extLst>
            </p:cNvPr>
            <p:cNvSpPr txBox="1"/>
            <p:nvPr/>
          </p:nvSpPr>
          <p:spPr>
            <a:xfrm>
              <a:off x="4458017" y="3532238"/>
              <a:ext cx="848309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sz="1000" dirty="0" err="1"/>
                <a:t>FtSwarmLDR</a:t>
              </a:r>
              <a:endParaRPr lang="de-DE" sz="1000" dirty="0"/>
            </a:p>
          </p:txBody>
        </p:sp>
        <p:cxnSp>
          <p:nvCxnSpPr>
            <p:cNvPr id="39" name="Verbinder: gewinkelt 38">
              <a:extLst>
                <a:ext uri="{FF2B5EF4-FFF2-40B4-BE49-F238E27FC236}">
                  <a16:creationId xmlns:a16="http://schemas.microsoft.com/office/drawing/2014/main" id="{A2002917-3D47-5C7C-82A0-0158191EA2BF}"/>
                </a:ext>
              </a:extLst>
            </p:cNvPr>
            <p:cNvCxnSpPr>
              <a:stCxn id="31" idx="2"/>
              <a:endCxn id="34" idx="1"/>
            </p:cNvCxnSpPr>
            <p:nvPr/>
          </p:nvCxnSpPr>
          <p:spPr>
            <a:xfrm rot="16200000" flipH="1">
              <a:off x="4166945" y="2398264"/>
              <a:ext cx="322005" cy="260140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Verbinder: gewinkelt 39">
              <a:extLst>
                <a:ext uri="{FF2B5EF4-FFF2-40B4-BE49-F238E27FC236}">
                  <a16:creationId xmlns:a16="http://schemas.microsoft.com/office/drawing/2014/main" id="{7A9971DC-4AB9-AC51-9375-6475F87A41FE}"/>
                </a:ext>
              </a:extLst>
            </p:cNvPr>
            <p:cNvCxnSpPr>
              <a:cxnSpLocks/>
              <a:stCxn id="31" idx="2"/>
              <a:endCxn id="35" idx="1"/>
            </p:cNvCxnSpPr>
            <p:nvPr/>
          </p:nvCxnSpPr>
          <p:spPr>
            <a:xfrm rot="16200000" flipH="1">
              <a:off x="4005942" y="2559266"/>
              <a:ext cx="644009" cy="260139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Verbinder: gewinkelt 42">
              <a:extLst>
                <a:ext uri="{FF2B5EF4-FFF2-40B4-BE49-F238E27FC236}">
                  <a16:creationId xmlns:a16="http://schemas.microsoft.com/office/drawing/2014/main" id="{929F9556-3CC7-5BA2-533C-269F799CCB14}"/>
                </a:ext>
              </a:extLst>
            </p:cNvPr>
            <p:cNvCxnSpPr>
              <a:cxnSpLocks/>
              <a:stCxn id="31" idx="2"/>
              <a:endCxn id="36" idx="1"/>
            </p:cNvCxnSpPr>
            <p:nvPr/>
          </p:nvCxnSpPr>
          <p:spPr>
            <a:xfrm rot="16200000" flipH="1">
              <a:off x="3844940" y="2720268"/>
              <a:ext cx="966013" cy="260139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Verbinder: gewinkelt 45">
              <a:extLst>
                <a:ext uri="{FF2B5EF4-FFF2-40B4-BE49-F238E27FC236}">
                  <a16:creationId xmlns:a16="http://schemas.microsoft.com/office/drawing/2014/main" id="{EEC3769D-D8E7-3F3A-1FE0-A5AF10A87C7A}"/>
                </a:ext>
              </a:extLst>
            </p:cNvPr>
            <p:cNvCxnSpPr>
              <a:cxnSpLocks/>
              <a:stCxn id="31" idx="2"/>
              <a:endCxn id="37" idx="1"/>
            </p:cNvCxnSpPr>
            <p:nvPr/>
          </p:nvCxnSpPr>
          <p:spPr>
            <a:xfrm rot="16200000" flipH="1">
              <a:off x="3683939" y="2881270"/>
              <a:ext cx="1288017" cy="260140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03322C4D-89DF-06EF-70A2-8D0BCEEA367C}"/>
                </a:ext>
              </a:extLst>
            </p:cNvPr>
            <p:cNvSpPr txBox="1"/>
            <p:nvPr/>
          </p:nvSpPr>
          <p:spPr>
            <a:xfrm>
              <a:off x="8710109" y="1509423"/>
              <a:ext cx="1659429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sz="1000" dirty="0" err="1">
                  <a:solidFill>
                    <a:srgbClr val="FF0000"/>
                  </a:solidFill>
                </a:rPr>
                <a:t>FtSwarmActor</a:t>
              </a:r>
              <a:r>
                <a:rPr lang="de-DE" sz="1000" dirty="0">
                  <a:solidFill>
                    <a:srgbClr val="FF0000"/>
                  </a:solidFill>
                </a:rPr>
                <a:t> -&gt; </a:t>
              </a:r>
              <a:r>
                <a:rPr lang="de-DE" sz="1000" dirty="0" err="1">
                  <a:solidFill>
                    <a:srgbClr val="FF0000"/>
                  </a:solidFill>
                </a:rPr>
                <a:t>SwOsActor</a:t>
              </a:r>
              <a:endParaRPr lang="de-DE" sz="1000" dirty="0">
                <a:solidFill>
                  <a:srgbClr val="FF0000"/>
                </a:solidFill>
              </a:endParaRPr>
            </a:p>
          </p:txBody>
        </p:sp>
        <p:cxnSp>
          <p:nvCxnSpPr>
            <p:cNvPr id="51" name="Verbinder: gewinkelt 50">
              <a:extLst>
                <a:ext uri="{FF2B5EF4-FFF2-40B4-BE49-F238E27FC236}">
                  <a16:creationId xmlns:a16="http://schemas.microsoft.com/office/drawing/2014/main" id="{FF35D4F7-BD2D-9637-AE08-246069407CB6}"/>
                </a:ext>
              </a:extLst>
            </p:cNvPr>
            <p:cNvCxnSpPr>
              <a:stCxn id="4" idx="2"/>
              <a:endCxn id="49" idx="0"/>
            </p:cNvCxnSpPr>
            <p:nvPr/>
          </p:nvCxnSpPr>
          <p:spPr>
            <a:xfrm rot="16200000" flipH="1">
              <a:off x="7539684" y="-490718"/>
              <a:ext cx="462571" cy="3537709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feld 55">
              <a:extLst>
                <a:ext uri="{FF2B5EF4-FFF2-40B4-BE49-F238E27FC236}">
                  <a16:creationId xmlns:a16="http://schemas.microsoft.com/office/drawing/2014/main" id="{DF23FCA6-CCFB-C750-EDDA-7B69E2E687F5}"/>
                </a:ext>
              </a:extLst>
            </p:cNvPr>
            <p:cNvSpPr txBox="1"/>
            <p:nvPr/>
          </p:nvSpPr>
          <p:spPr>
            <a:xfrm>
              <a:off x="8446726" y="2161053"/>
              <a:ext cx="978153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sz="1000" dirty="0" err="1"/>
                <a:t>FtSwarmMotor</a:t>
              </a:r>
              <a:endParaRPr lang="de-DE" sz="1000" dirty="0"/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47C14F97-D8C7-E247-8137-BAEFABC2DA52}"/>
                </a:ext>
              </a:extLst>
            </p:cNvPr>
            <p:cNvSpPr txBox="1"/>
            <p:nvPr/>
          </p:nvSpPr>
          <p:spPr>
            <a:xfrm>
              <a:off x="9303675" y="3978415"/>
              <a:ext cx="1356462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sz="1000" dirty="0" err="1"/>
                <a:t>FtSwarmTractorMotor</a:t>
              </a:r>
              <a:endParaRPr lang="de-DE" sz="1000" dirty="0"/>
            </a:p>
          </p:txBody>
        </p:sp>
        <p:sp>
          <p:nvSpPr>
            <p:cNvPr id="58" name="Textfeld 57">
              <a:extLst>
                <a:ext uri="{FF2B5EF4-FFF2-40B4-BE49-F238E27FC236}">
                  <a16:creationId xmlns:a16="http://schemas.microsoft.com/office/drawing/2014/main" id="{A9E5773C-7C1F-5713-55C2-7E97465370CA}"/>
                </a:ext>
              </a:extLst>
            </p:cNvPr>
            <p:cNvSpPr txBox="1"/>
            <p:nvPr/>
          </p:nvSpPr>
          <p:spPr>
            <a:xfrm>
              <a:off x="10205511" y="4375549"/>
              <a:ext cx="1154483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sz="1000" dirty="0" err="1"/>
                <a:t>FtSwarmXMMotor</a:t>
              </a:r>
              <a:endParaRPr lang="de-DE" sz="1000" dirty="0"/>
            </a:p>
          </p:txBody>
        </p:sp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D5A47EFA-48E6-1E3E-610B-390E1A536004}"/>
                </a:ext>
              </a:extLst>
            </p:cNvPr>
            <p:cNvSpPr txBox="1"/>
            <p:nvPr/>
          </p:nvSpPr>
          <p:spPr>
            <a:xfrm>
              <a:off x="10216778" y="4683027"/>
              <a:ext cx="1406154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sz="1000" dirty="0" err="1"/>
                <a:t>FtSwarmEncoderMotor</a:t>
              </a:r>
              <a:endParaRPr lang="de-DE" sz="1000" dirty="0"/>
            </a:p>
          </p:txBody>
        </p:sp>
        <p:cxnSp>
          <p:nvCxnSpPr>
            <p:cNvPr id="61" name="Verbinder: gewinkelt 60">
              <a:extLst>
                <a:ext uri="{FF2B5EF4-FFF2-40B4-BE49-F238E27FC236}">
                  <a16:creationId xmlns:a16="http://schemas.microsoft.com/office/drawing/2014/main" id="{5ED6F7C6-3E5D-13FF-F18A-2D393C912E17}"/>
                </a:ext>
              </a:extLst>
            </p:cNvPr>
            <p:cNvCxnSpPr>
              <a:stCxn id="49" idx="2"/>
              <a:endCxn id="56" idx="0"/>
            </p:cNvCxnSpPr>
            <p:nvPr/>
          </p:nvCxnSpPr>
          <p:spPr>
            <a:xfrm rot="5400000">
              <a:off x="9035110" y="1656338"/>
              <a:ext cx="405409" cy="604021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Verbinder: gewinkelt 62">
              <a:extLst>
                <a:ext uri="{FF2B5EF4-FFF2-40B4-BE49-F238E27FC236}">
                  <a16:creationId xmlns:a16="http://schemas.microsoft.com/office/drawing/2014/main" id="{9AB025E7-55A7-3FA6-C785-C7D46E0FF4D3}"/>
                </a:ext>
              </a:extLst>
            </p:cNvPr>
            <p:cNvCxnSpPr>
              <a:cxnSpLocks/>
              <a:stCxn id="56" idx="2"/>
              <a:endCxn id="57" idx="1"/>
            </p:cNvCxnSpPr>
            <p:nvPr/>
          </p:nvCxnSpPr>
          <p:spPr>
            <a:xfrm rot="16200000" flipH="1">
              <a:off x="8272613" y="3070464"/>
              <a:ext cx="1694252" cy="367872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Verbinder: gewinkelt 64">
              <a:extLst>
                <a:ext uri="{FF2B5EF4-FFF2-40B4-BE49-F238E27FC236}">
                  <a16:creationId xmlns:a16="http://schemas.microsoft.com/office/drawing/2014/main" id="{86F27AF5-DCC2-F12E-CD5E-462C6186455E}"/>
                </a:ext>
              </a:extLst>
            </p:cNvPr>
            <p:cNvCxnSpPr>
              <a:stCxn id="57" idx="2"/>
              <a:endCxn id="58" idx="1"/>
            </p:cNvCxnSpPr>
            <p:nvPr/>
          </p:nvCxnSpPr>
          <p:spPr>
            <a:xfrm rot="16200000" flipH="1">
              <a:off x="9956696" y="4249845"/>
              <a:ext cx="274024" cy="223605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Verbinder: gewinkelt 67">
              <a:extLst>
                <a:ext uri="{FF2B5EF4-FFF2-40B4-BE49-F238E27FC236}">
                  <a16:creationId xmlns:a16="http://schemas.microsoft.com/office/drawing/2014/main" id="{D2692564-5409-1BD3-CDC8-2CC53C10EA95}"/>
                </a:ext>
              </a:extLst>
            </p:cNvPr>
            <p:cNvCxnSpPr>
              <a:cxnSpLocks/>
              <a:stCxn id="57" idx="2"/>
              <a:endCxn id="59" idx="1"/>
            </p:cNvCxnSpPr>
            <p:nvPr/>
          </p:nvCxnSpPr>
          <p:spPr>
            <a:xfrm rot="16200000" flipH="1">
              <a:off x="9808591" y="4397951"/>
              <a:ext cx="581502" cy="234872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46E7D42D-38DF-6CA5-B9DE-C8AD7D74611C}"/>
                </a:ext>
              </a:extLst>
            </p:cNvPr>
            <p:cNvSpPr txBox="1"/>
            <p:nvPr/>
          </p:nvSpPr>
          <p:spPr>
            <a:xfrm>
              <a:off x="9536067" y="2161053"/>
              <a:ext cx="1244251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sz="1000" dirty="0" err="1"/>
                <a:t>FtSwarmOnOffActor</a:t>
              </a:r>
              <a:endParaRPr lang="de-DE" sz="1000" dirty="0"/>
            </a:p>
          </p:txBody>
        </p:sp>
        <p:cxnSp>
          <p:nvCxnSpPr>
            <p:cNvPr id="73" name="Verbinder: gewinkelt 72">
              <a:extLst>
                <a:ext uri="{FF2B5EF4-FFF2-40B4-BE49-F238E27FC236}">
                  <a16:creationId xmlns:a16="http://schemas.microsoft.com/office/drawing/2014/main" id="{44ABC6B8-064A-3DDD-11D0-57E14A02958F}"/>
                </a:ext>
              </a:extLst>
            </p:cNvPr>
            <p:cNvCxnSpPr>
              <a:stCxn id="49" idx="2"/>
              <a:endCxn id="71" idx="0"/>
            </p:cNvCxnSpPr>
            <p:nvPr/>
          </p:nvCxnSpPr>
          <p:spPr>
            <a:xfrm rot="16200000" flipH="1">
              <a:off x="9646304" y="1649163"/>
              <a:ext cx="405409" cy="618369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17CEF991-9DBD-7225-742C-90EB24B5C33D}"/>
                </a:ext>
              </a:extLst>
            </p:cNvPr>
            <p:cNvSpPr txBox="1"/>
            <p:nvPr/>
          </p:nvSpPr>
          <p:spPr>
            <a:xfrm>
              <a:off x="10237542" y="2613076"/>
              <a:ext cx="931665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sz="1000" dirty="0" err="1"/>
                <a:t>FtSwarmLamp</a:t>
              </a:r>
              <a:endParaRPr lang="de-DE" sz="1000" dirty="0"/>
            </a:p>
          </p:txBody>
        </p:sp>
        <p:sp>
          <p:nvSpPr>
            <p:cNvPr id="75" name="Textfeld 74">
              <a:extLst>
                <a:ext uri="{FF2B5EF4-FFF2-40B4-BE49-F238E27FC236}">
                  <a16:creationId xmlns:a16="http://schemas.microsoft.com/office/drawing/2014/main" id="{6C0DCA69-5B8B-EA1E-257F-ED79F5FD1377}"/>
                </a:ext>
              </a:extLst>
            </p:cNvPr>
            <p:cNvSpPr txBox="1"/>
            <p:nvPr/>
          </p:nvSpPr>
          <p:spPr>
            <a:xfrm>
              <a:off x="10237542" y="2927107"/>
              <a:ext cx="930063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sz="1000" dirty="0" err="1"/>
                <a:t>FtSwarmValve</a:t>
              </a:r>
              <a:endParaRPr lang="de-DE" sz="1000" dirty="0"/>
            </a:p>
          </p:txBody>
        </p:sp>
        <p:sp>
          <p:nvSpPr>
            <p:cNvPr id="76" name="Textfeld 75">
              <a:extLst>
                <a:ext uri="{FF2B5EF4-FFF2-40B4-BE49-F238E27FC236}">
                  <a16:creationId xmlns:a16="http://schemas.microsoft.com/office/drawing/2014/main" id="{D3676506-4C00-3BDE-4BD9-55FC2E7A9692}"/>
                </a:ext>
              </a:extLst>
            </p:cNvPr>
            <p:cNvSpPr txBox="1"/>
            <p:nvPr/>
          </p:nvSpPr>
          <p:spPr>
            <a:xfrm>
              <a:off x="10237542" y="3250809"/>
              <a:ext cx="1273105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sz="1000" dirty="0" err="1"/>
                <a:t>FtSwarmCompressor</a:t>
              </a:r>
              <a:endParaRPr lang="de-DE" sz="1000" dirty="0"/>
            </a:p>
          </p:txBody>
        </p:sp>
        <p:sp>
          <p:nvSpPr>
            <p:cNvPr id="77" name="Textfeld 76">
              <a:extLst>
                <a:ext uri="{FF2B5EF4-FFF2-40B4-BE49-F238E27FC236}">
                  <a16:creationId xmlns:a16="http://schemas.microsoft.com/office/drawing/2014/main" id="{F9BC8B88-F4B2-729C-DB6D-723631D09CC5}"/>
                </a:ext>
              </a:extLst>
            </p:cNvPr>
            <p:cNvSpPr txBox="1"/>
            <p:nvPr/>
          </p:nvSpPr>
          <p:spPr>
            <a:xfrm>
              <a:off x="10237541" y="3586903"/>
              <a:ext cx="995785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sz="1000" dirty="0" err="1"/>
                <a:t>FtSwarmBuzzer</a:t>
              </a:r>
              <a:endParaRPr lang="de-DE" sz="1000" dirty="0"/>
            </a:p>
          </p:txBody>
        </p:sp>
        <p:cxnSp>
          <p:nvCxnSpPr>
            <p:cNvPr id="79" name="Verbinder: gewinkelt 78">
              <a:extLst>
                <a:ext uri="{FF2B5EF4-FFF2-40B4-BE49-F238E27FC236}">
                  <a16:creationId xmlns:a16="http://schemas.microsoft.com/office/drawing/2014/main" id="{B02DECBC-2D5A-B7AE-761B-E04F38BBCFCD}"/>
                </a:ext>
              </a:extLst>
            </p:cNvPr>
            <p:cNvCxnSpPr>
              <a:stCxn id="71" idx="2"/>
              <a:endCxn id="74" idx="1"/>
            </p:cNvCxnSpPr>
            <p:nvPr/>
          </p:nvCxnSpPr>
          <p:spPr>
            <a:xfrm rot="16200000" flipH="1">
              <a:off x="10033411" y="2532055"/>
              <a:ext cx="328913" cy="79349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Verbinder: gewinkelt 79">
              <a:extLst>
                <a:ext uri="{FF2B5EF4-FFF2-40B4-BE49-F238E27FC236}">
                  <a16:creationId xmlns:a16="http://schemas.microsoft.com/office/drawing/2014/main" id="{62A02CD0-CEA7-7759-C57D-6D4CABB1D955}"/>
                </a:ext>
              </a:extLst>
            </p:cNvPr>
            <p:cNvCxnSpPr>
              <a:cxnSpLocks/>
              <a:stCxn id="71" idx="2"/>
              <a:endCxn id="75" idx="1"/>
            </p:cNvCxnSpPr>
            <p:nvPr/>
          </p:nvCxnSpPr>
          <p:spPr>
            <a:xfrm rot="16200000" flipH="1">
              <a:off x="9876395" y="2689071"/>
              <a:ext cx="642944" cy="79349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Verbinder: gewinkelt 82">
              <a:extLst>
                <a:ext uri="{FF2B5EF4-FFF2-40B4-BE49-F238E27FC236}">
                  <a16:creationId xmlns:a16="http://schemas.microsoft.com/office/drawing/2014/main" id="{13822D21-9624-9BB4-CB9C-76B06ED0B0BB}"/>
                </a:ext>
              </a:extLst>
            </p:cNvPr>
            <p:cNvCxnSpPr>
              <a:cxnSpLocks/>
              <a:stCxn id="71" idx="2"/>
              <a:endCxn id="76" idx="1"/>
            </p:cNvCxnSpPr>
            <p:nvPr/>
          </p:nvCxnSpPr>
          <p:spPr>
            <a:xfrm rot="16200000" flipH="1">
              <a:off x="9714544" y="2850922"/>
              <a:ext cx="966646" cy="79349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Verbinder: gewinkelt 85">
              <a:extLst>
                <a:ext uri="{FF2B5EF4-FFF2-40B4-BE49-F238E27FC236}">
                  <a16:creationId xmlns:a16="http://schemas.microsoft.com/office/drawing/2014/main" id="{3C825C82-2AD8-90C7-4CC0-33BCA4D39AFB}"/>
                </a:ext>
              </a:extLst>
            </p:cNvPr>
            <p:cNvCxnSpPr>
              <a:cxnSpLocks/>
              <a:stCxn id="71" idx="2"/>
              <a:endCxn id="77" idx="1"/>
            </p:cNvCxnSpPr>
            <p:nvPr/>
          </p:nvCxnSpPr>
          <p:spPr>
            <a:xfrm rot="16200000" flipH="1">
              <a:off x="9546497" y="3018970"/>
              <a:ext cx="1302740" cy="79348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feld 106">
              <a:extLst>
                <a:ext uri="{FF2B5EF4-FFF2-40B4-BE49-F238E27FC236}">
                  <a16:creationId xmlns:a16="http://schemas.microsoft.com/office/drawing/2014/main" id="{39ABD02B-8C26-6393-38A0-CF4D26834D9E}"/>
                </a:ext>
              </a:extLst>
            </p:cNvPr>
            <p:cNvSpPr txBox="1"/>
            <p:nvPr/>
          </p:nvSpPr>
          <p:spPr>
            <a:xfrm>
              <a:off x="6319496" y="1500149"/>
              <a:ext cx="1588897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sz="1000" dirty="0" err="1"/>
                <a:t>FtSwarmPixel</a:t>
              </a:r>
              <a:r>
                <a:rPr lang="de-DE" sz="1000" dirty="0"/>
                <a:t> -&gt; </a:t>
              </a:r>
              <a:r>
                <a:rPr lang="de-DE" sz="1000" dirty="0" err="1"/>
                <a:t>SwOSPixel</a:t>
              </a:r>
              <a:endParaRPr lang="de-DE" sz="1000" dirty="0"/>
            </a:p>
          </p:txBody>
        </p:sp>
        <p:cxnSp>
          <p:nvCxnSpPr>
            <p:cNvPr id="109" name="Verbinder: gewinkelt 108">
              <a:extLst>
                <a:ext uri="{FF2B5EF4-FFF2-40B4-BE49-F238E27FC236}">
                  <a16:creationId xmlns:a16="http://schemas.microsoft.com/office/drawing/2014/main" id="{FB1FEF8C-4085-FDD8-F42B-9F4C373E7062}"/>
                </a:ext>
              </a:extLst>
            </p:cNvPr>
            <p:cNvCxnSpPr>
              <a:cxnSpLocks/>
              <a:stCxn id="4" idx="2"/>
              <a:endCxn id="107" idx="1"/>
            </p:cNvCxnSpPr>
            <p:nvPr/>
          </p:nvCxnSpPr>
          <p:spPr>
            <a:xfrm rot="16200000" flipH="1">
              <a:off x="5872601" y="1176365"/>
              <a:ext cx="576408" cy="317381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5D06B0D2-426A-964F-860E-BF26F37F00B1}"/>
                </a:ext>
              </a:extLst>
            </p:cNvPr>
            <p:cNvSpPr txBox="1"/>
            <p:nvPr/>
          </p:nvSpPr>
          <p:spPr>
            <a:xfrm>
              <a:off x="6319496" y="1887855"/>
              <a:ext cx="1688283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sz="1000" dirty="0" err="1"/>
                <a:t>FtSwarmServo</a:t>
              </a:r>
              <a:r>
                <a:rPr lang="de-DE" sz="1000" dirty="0"/>
                <a:t> -&gt; </a:t>
              </a:r>
              <a:r>
                <a:rPr lang="de-DE" sz="1000" dirty="0" err="1"/>
                <a:t>SwOSServo</a:t>
              </a:r>
              <a:endParaRPr lang="de-DE" sz="1000" dirty="0"/>
            </a:p>
          </p:txBody>
        </p:sp>
        <p:cxnSp>
          <p:nvCxnSpPr>
            <p:cNvPr id="113" name="Verbinder: gewinkelt 112">
              <a:extLst>
                <a:ext uri="{FF2B5EF4-FFF2-40B4-BE49-F238E27FC236}">
                  <a16:creationId xmlns:a16="http://schemas.microsoft.com/office/drawing/2014/main" id="{ACC916C4-03B8-8E3F-7C10-FC27E154FB48}"/>
                </a:ext>
              </a:extLst>
            </p:cNvPr>
            <p:cNvCxnSpPr>
              <a:cxnSpLocks/>
              <a:stCxn id="4" idx="2"/>
              <a:endCxn id="111" idx="1"/>
            </p:cNvCxnSpPr>
            <p:nvPr/>
          </p:nvCxnSpPr>
          <p:spPr>
            <a:xfrm rot="16200000" flipH="1">
              <a:off x="5678748" y="1370218"/>
              <a:ext cx="964114" cy="317381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feld 114">
              <a:extLst>
                <a:ext uri="{FF2B5EF4-FFF2-40B4-BE49-F238E27FC236}">
                  <a16:creationId xmlns:a16="http://schemas.microsoft.com/office/drawing/2014/main" id="{94115395-96A2-9749-CD13-E65C25ACD61F}"/>
                </a:ext>
              </a:extLst>
            </p:cNvPr>
            <p:cNvSpPr txBox="1"/>
            <p:nvPr/>
          </p:nvSpPr>
          <p:spPr>
            <a:xfrm>
              <a:off x="6314529" y="2257184"/>
              <a:ext cx="1604927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sz="1000" dirty="0" err="1"/>
                <a:t>FtSwarmCAM</a:t>
              </a:r>
              <a:r>
                <a:rPr lang="de-DE" sz="1000" dirty="0"/>
                <a:t> -&gt; </a:t>
              </a:r>
              <a:r>
                <a:rPr lang="de-DE" sz="1000" dirty="0" err="1"/>
                <a:t>SwOSCAM</a:t>
              </a:r>
              <a:endParaRPr lang="de-DE" sz="1000" dirty="0"/>
            </a:p>
          </p:txBody>
        </p:sp>
        <p:cxnSp>
          <p:nvCxnSpPr>
            <p:cNvPr id="117" name="Verbinder: gewinkelt 116">
              <a:extLst>
                <a:ext uri="{FF2B5EF4-FFF2-40B4-BE49-F238E27FC236}">
                  <a16:creationId xmlns:a16="http://schemas.microsoft.com/office/drawing/2014/main" id="{4051FA4A-0BCE-6CB6-5116-0F3E662170FC}"/>
                </a:ext>
              </a:extLst>
            </p:cNvPr>
            <p:cNvCxnSpPr>
              <a:stCxn id="4" idx="2"/>
              <a:endCxn id="115" idx="1"/>
            </p:cNvCxnSpPr>
            <p:nvPr/>
          </p:nvCxnSpPr>
          <p:spPr>
            <a:xfrm rot="16200000" flipH="1">
              <a:off x="5491601" y="1557366"/>
              <a:ext cx="1333443" cy="312414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feld 117">
              <a:extLst>
                <a:ext uri="{FF2B5EF4-FFF2-40B4-BE49-F238E27FC236}">
                  <a16:creationId xmlns:a16="http://schemas.microsoft.com/office/drawing/2014/main" id="{525FB795-FDC3-7693-1BB3-FB438CE9C7E2}"/>
                </a:ext>
              </a:extLst>
            </p:cNvPr>
            <p:cNvSpPr txBox="1"/>
            <p:nvPr/>
          </p:nvSpPr>
          <p:spPr>
            <a:xfrm>
              <a:off x="6319496" y="2654974"/>
              <a:ext cx="1903085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sz="1000" dirty="0" err="1"/>
                <a:t>FtSwarmJoystick</a:t>
              </a:r>
              <a:r>
                <a:rPr lang="de-DE" sz="1000" dirty="0"/>
                <a:t> -&gt; </a:t>
              </a:r>
              <a:r>
                <a:rPr lang="de-DE" sz="1000" dirty="0" err="1"/>
                <a:t>SwOSJoystick</a:t>
              </a:r>
              <a:endParaRPr lang="de-DE" sz="1000" dirty="0"/>
            </a:p>
          </p:txBody>
        </p:sp>
        <p:sp>
          <p:nvSpPr>
            <p:cNvPr id="119" name="Textfeld 118">
              <a:extLst>
                <a:ext uri="{FF2B5EF4-FFF2-40B4-BE49-F238E27FC236}">
                  <a16:creationId xmlns:a16="http://schemas.microsoft.com/office/drawing/2014/main" id="{2E9100AC-CEE2-05C7-18AE-4CCCDC592501}"/>
                </a:ext>
              </a:extLst>
            </p:cNvPr>
            <p:cNvSpPr txBox="1"/>
            <p:nvPr/>
          </p:nvSpPr>
          <p:spPr>
            <a:xfrm>
              <a:off x="6314529" y="3090369"/>
              <a:ext cx="1435008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sz="1000" dirty="0"/>
                <a:t>FtSwarmI2C -&gt; SwOSI2C</a:t>
              </a:r>
            </a:p>
          </p:txBody>
        </p:sp>
        <p:sp>
          <p:nvSpPr>
            <p:cNvPr id="120" name="Textfeld 119">
              <a:extLst>
                <a:ext uri="{FF2B5EF4-FFF2-40B4-BE49-F238E27FC236}">
                  <a16:creationId xmlns:a16="http://schemas.microsoft.com/office/drawing/2014/main" id="{1012D5B4-807F-BEB7-E021-6E3E25C3FB77}"/>
                </a:ext>
              </a:extLst>
            </p:cNvPr>
            <p:cNvSpPr txBox="1"/>
            <p:nvPr/>
          </p:nvSpPr>
          <p:spPr>
            <a:xfrm>
              <a:off x="6314529" y="3525764"/>
              <a:ext cx="1662635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sz="1000" dirty="0" err="1"/>
                <a:t>FtSwarmOLED</a:t>
              </a:r>
              <a:r>
                <a:rPr lang="de-DE" sz="1000" dirty="0"/>
                <a:t> -&gt; </a:t>
              </a:r>
              <a:r>
                <a:rPr lang="de-DE" sz="1000" dirty="0" err="1"/>
                <a:t>SwOSOLED</a:t>
              </a:r>
              <a:endParaRPr lang="de-DE" sz="1000" dirty="0"/>
            </a:p>
          </p:txBody>
        </p:sp>
        <p:cxnSp>
          <p:nvCxnSpPr>
            <p:cNvPr id="122" name="Verbinder: gewinkelt 121">
              <a:extLst>
                <a:ext uri="{FF2B5EF4-FFF2-40B4-BE49-F238E27FC236}">
                  <a16:creationId xmlns:a16="http://schemas.microsoft.com/office/drawing/2014/main" id="{2154E7EB-9B6D-F7E4-8D2A-A1E0EC5DCE59}"/>
                </a:ext>
              </a:extLst>
            </p:cNvPr>
            <p:cNvCxnSpPr>
              <a:cxnSpLocks/>
              <a:stCxn id="4" idx="2"/>
              <a:endCxn id="118" idx="1"/>
            </p:cNvCxnSpPr>
            <p:nvPr/>
          </p:nvCxnSpPr>
          <p:spPr>
            <a:xfrm rot="16200000" flipH="1">
              <a:off x="5295189" y="1753777"/>
              <a:ext cx="1731233" cy="317381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Verbinder: gewinkelt 124">
              <a:extLst>
                <a:ext uri="{FF2B5EF4-FFF2-40B4-BE49-F238E27FC236}">
                  <a16:creationId xmlns:a16="http://schemas.microsoft.com/office/drawing/2014/main" id="{EF93FB31-187C-BE70-BC20-CEF4BFEDD572}"/>
                </a:ext>
              </a:extLst>
            </p:cNvPr>
            <p:cNvCxnSpPr>
              <a:cxnSpLocks/>
              <a:stCxn id="4" idx="2"/>
              <a:endCxn id="119" idx="1"/>
            </p:cNvCxnSpPr>
            <p:nvPr/>
          </p:nvCxnSpPr>
          <p:spPr>
            <a:xfrm rot="16200000" flipH="1">
              <a:off x="5075008" y="1973959"/>
              <a:ext cx="2166628" cy="312414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Verbinder: gewinkelt 127">
              <a:extLst>
                <a:ext uri="{FF2B5EF4-FFF2-40B4-BE49-F238E27FC236}">
                  <a16:creationId xmlns:a16="http://schemas.microsoft.com/office/drawing/2014/main" id="{21B7B44C-F5BD-35D4-820A-F41BC20F42DE}"/>
                </a:ext>
              </a:extLst>
            </p:cNvPr>
            <p:cNvCxnSpPr>
              <a:stCxn id="4" idx="2"/>
              <a:endCxn id="120" idx="1"/>
            </p:cNvCxnSpPr>
            <p:nvPr/>
          </p:nvCxnSpPr>
          <p:spPr>
            <a:xfrm rot="16200000" flipH="1">
              <a:off x="4857311" y="2191656"/>
              <a:ext cx="2602023" cy="312414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09827B89-6134-281E-A4FE-ACD95FD30547}"/>
                </a:ext>
              </a:extLst>
            </p:cNvPr>
            <p:cNvSpPr txBox="1"/>
            <p:nvPr/>
          </p:nvSpPr>
          <p:spPr>
            <a:xfrm>
              <a:off x="10287310" y="5428138"/>
              <a:ext cx="1335622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800" dirty="0" err="1">
                  <a:solidFill>
                    <a:srgbClr val="FF0000"/>
                  </a:solidFill>
                </a:rPr>
                <a:t>Red</a:t>
              </a:r>
              <a:r>
                <a:rPr lang="de-DE" sz="800" dirty="0">
                  <a:solidFill>
                    <a:srgbClr val="FF0000"/>
                  </a:solidFill>
                </a:rPr>
                <a:t>: Helper </a:t>
              </a:r>
              <a:r>
                <a:rPr lang="de-DE" sz="800" dirty="0" err="1">
                  <a:solidFill>
                    <a:srgbClr val="FF0000"/>
                  </a:solidFill>
                </a:rPr>
                <a:t>class</a:t>
              </a:r>
              <a:r>
                <a:rPr lang="de-DE" sz="800" dirty="0">
                  <a:solidFill>
                    <a:srgbClr val="FF0000"/>
                  </a:solidFill>
                </a:rPr>
                <a:t>, </a:t>
              </a:r>
              <a:r>
                <a:rPr lang="de-DE" sz="800" dirty="0" err="1">
                  <a:solidFill>
                    <a:srgbClr val="FF0000"/>
                  </a:solidFill>
                </a:rPr>
                <a:t>don‘t</a:t>
              </a:r>
              <a:r>
                <a:rPr lang="de-DE" sz="800" dirty="0">
                  <a:solidFill>
                    <a:srgbClr val="FF0000"/>
                  </a:solidFill>
                </a:rPr>
                <a:t> </a:t>
              </a:r>
              <a:r>
                <a:rPr lang="de-DE" sz="800" dirty="0" err="1">
                  <a:solidFill>
                    <a:srgbClr val="FF0000"/>
                  </a:solidFill>
                </a:rPr>
                <a:t>use</a:t>
              </a:r>
              <a:endParaRPr lang="de-DE" sz="800" dirty="0">
                <a:solidFill>
                  <a:srgbClr val="FF0000"/>
                </a:solidFill>
              </a:endParaRPr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E5533B1B-B78C-2CB1-F85D-809292A34E6E}"/>
                </a:ext>
              </a:extLst>
            </p:cNvPr>
            <p:cNvSpPr txBox="1"/>
            <p:nvPr/>
          </p:nvSpPr>
          <p:spPr>
            <a:xfrm>
              <a:off x="10287310" y="5717550"/>
              <a:ext cx="1335622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800" dirty="0"/>
                <a:t>User </a:t>
              </a:r>
              <a:r>
                <a:rPr lang="de-DE" sz="800" dirty="0" err="1"/>
                <a:t>classes</a:t>
              </a:r>
              <a:endParaRPr lang="de-DE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22065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</Words>
  <Application>Microsoft Office PowerPoint</Application>
  <PresentationFormat>Breitbild</PresentationFormat>
  <Paragraphs>66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Stefan Fuss</dc:creator>
  <cp:lastModifiedBy>Stefan Fuss</cp:lastModifiedBy>
  <cp:revision>11</cp:revision>
  <dcterms:created xsi:type="dcterms:W3CDTF">2023-11-01T08:05:01Z</dcterms:created>
  <dcterms:modified xsi:type="dcterms:W3CDTF">2023-12-02T09:03:50Z</dcterms:modified>
</cp:coreProperties>
</file>