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517EC-3FB1-B8ED-00D2-7E8C8508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96338B-F52F-C413-7F39-85311A7B7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84FDED-CC2A-8456-967C-3FECA8D4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27.12.2023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97EE0-7F60-74F2-D161-EDD0999E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CC81A-ACFA-6D21-1A2B-91A5004C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02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04E41-C6F8-AA69-D6B6-CB8C12A9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39C0BE-7DCD-942C-B5E0-F3D7BCBBB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DA4ACE-3851-5F5F-9118-3DCC4AD7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27.12.2023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1FD416-7B8B-4B52-9980-FB354D34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43E55-CD58-3AC8-FC4A-6D9D3E3E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09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C455BC-D64C-65B1-41F5-B7130E052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90B816-F6FA-478C-03E9-4ED0EDCFF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2C5E1-5A54-8982-01DE-11DC823C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27.12.2023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09B1F-62DD-5EE2-CB45-B27D8BE5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289261-DFD4-BFEE-E54C-A462D57B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4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3DF7E-C891-F0DF-187F-B5D51F1A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BD087-FC7D-F6B8-A679-880038E7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8DCDD-CD7A-94C9-78EA-71E8150A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27.12.2023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7B84C-B334-181B-AA79-78D45AAF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8DD40-01AC-BF0F-1703-9885C65B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FAA80-90D7-43C2-246B-87EE76A1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9F7858-684E-273A-D798-431088E7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3F500-13B5-3E7D-8AE5-2FBEFDEF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27.12.2023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88EFFD-87FD-B8F5-C0B5-A61D99F0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4E35F-CA9E-F17E-2F49-EAFF2B3B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6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DCB98-E725-3F8C-DBA6-8A7CD459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C7C875-9900-CBFE-BE6B-91127C4F7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23BC6E-AEF7-512B-9F1A-D705F4105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978C69-A467-2966-5D9B-F0391BCD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27.12.2023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8CFE8B-C084-F487-6C7A-CB27054C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FA0F5E-BD04-D761-BD68-89FE79E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7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60439-A9E9-E6AB-572B-CF1FDD20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6AE33-D269-4443-8F0C-D1B5C0B96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8E08F1-7589-3ABB-3E6A-05B32C9CA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5A8B16-B517-9129-6339-74DCAA63F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ED6922-5286-9466-0D0E-4DC3B21EB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51B335-7BA6-13EF-4913-D40E6494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27.12.2023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E83E38-9F9D-6E12-1022-46085D03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81F2F5-813E-F22C-EF0E-37193A68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5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F3F7B-A007-419D-8269-20633049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DB7FC2-2D1F-730B-CD7E-ECE3F611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27.12.2023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6462B5-3726-BC9D-E97F-42DEBB8E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B76AA4-5E4B-8849-DF30-BACA380E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75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5156A4-4827-509E-9352-CF151E6B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27.12.2023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3A90F0-1C71-4045-3119-14E5DBDA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749A67-CD8F-5F3C-79CD-D1D8F949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86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33E67-BEF0-69EA-FDFA-2BC3E384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13EF9-6748-AD18-FC9A-8AB929F9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1A7ED9-18E3-8A38-01B2-CBEF99EFD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5D74E4-0BD1-5F23-ADEE-5212F7C5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27.12.2023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4E9FF0-6580-1163-ADB1-5F384A09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BEC86-246B-8DD7-72AF-BB372A2A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6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1D13B-A4F4-12E0-BAFB-5FA3D30A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C2589D-9DD1-B6BE-D7D2-AAA401C5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D1F112-8A9D-0D84-4B27-32CE0843B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5189A8-A03C-DC61-6420-5AFC3AAB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27.12.2023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D9B454-266B-1AC9-994F-1AE47A1B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C18543-E05E-1A83-F6B4-5486C74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2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ACF3EA-1299-3C85-76B9-A4FBBDF1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54A3C2-30F3-2A21-BFB3-71FAC297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98402-12F6-3506-217C-B5C4AF15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8FA0-6002-4C4B-9120-294BEA23AAB4}" type="datetimeFigureOut">
              <a:rPr lang="de-DE" smtClean="0"/>
              <a:t>27.12.2023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4B527-1FDF-892D-7AEA-3A26F543A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5DDB19-1AF1-36C9-68B3-F39DB7C0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79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DE81746-B900-8779-7A4E-726704960C79}"/>
              </a:ext>
            </a:extLst>
          </p:cNvPr>
          <p:cNvSpPr txBox="1"/>
          <p:nvPr/>
        </p:nvSpPr>
        <p:spPr>
          <a:xfrm>
            <a:off x="5620439" y="800631"/>
            <a:ext cx="7633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FtSwarmIO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996D3D-6733-6A68-6CBD-159ECB8DF7C4}"/>
              </a:ext>
            </a:extLst>
          </p:cNvPr>
          <p:cNvSpPr txBox="1"/>
          <p:nvPr/>
        </p:nvSpPr>
        <p:spPr>
          <a:xfrm>
            <a:off x="1865320" y="1509422"/>
            <a:ext cx="16562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FtSwarmInput</a:t>
            </a:r>
            <a:r>
              <a:rPr lang="de-DE" sz="1000" dirty="0">
                <a:solidFill>
                  <a:srgbClr val="FF0000"/>
                </a:solidFill>
              </a:rPr>
              <a:t> -&gt; </a:t>
            </a:r>
            <a:r>
              <a:rPr lang="de-DE" sz="1000" dirty="0" err="1">
                <a:solidFill>
                  <a:srgbClr val="FF0000"/>
                </a:solidFill>
              </a:rPr>
              <a:t>SwOSInput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9DE2265A-05C3-9044-1BF9-F2B17B2DAB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116489" y="-376204"/>
            <a:ext cx="462570" cy="33086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D56CC6E-8779-4120-3E92-F93EA6870BF5}"/>
              </a:ext>
            </a:extLst>
          </p:cNvPr>
          <p:cNvSpPr txBox="1"/>
          <p:nvPr/>
        </p:nvSpPr>
        <p:spPr>
          <a:xfrm>
            <a:off x="1608015" y="2114582"/>
            <a:ext cx="12538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FtSwarmDigitalInput</a:t>
            </a:r>
            <a:endParaRPr lang="de-DE" sz="1000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D3B39E2-899B-2F9B-298C-B6273445D8E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2284722" y="1705871"/>
            <a:ext cx="358939" cy="4584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4D1D269-1897-A50C-BAD3-C381570576BF}"/>
              </a:ext>
            </a:extLst>
          </p:cNvPr>
          <p:cNvSpPr txBox="1"/>
          <p:nvPr/>
        </p:nvSpPr>
        <p:spPr>
          <a:xfrm>
            <a:off x="2695838" y="2559698"/>
            <a:ext cx="9909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FtSwarmSwitch</a:t>
            </a:r>
            <a:endParaRPr lang="de-DE" sz="10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1F169D3C-34A9-87EA-B79D-39B341819CE2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2304391" y="2291362"/>
            <a:ext cx="322006" cy="4608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113B0DE-D2D3-5B66-E13B-F1FCD6C91E4F}"/>
              </a:ext>
            </a:extLst>
          </p:cNvPr>
          <p:cNvSpPr txBox="1"/>
          <p:nvPr/>
        </p:nvSpPr>
        <p:spPr>
          <a:xfrm>
            <a:off x="2695837" y="2881703"/>
            <a:ext cx="12554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FtSwarmReedSwitch</a:t>
            </a:r>
            <a:endParaRPr lang="de-DE" sz="1000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1B9B76E-4C23-3357-AD68-6A8D28F4766D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2143388" y="2452364"/>
            <a:ext cx="644011" cy="4608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0ED9D0F-B646-D98C-AA74-DAF64D4FCF13}"/>
              </a:ext>
            </a:extLst>
          </p:cNvPr>
          <p:cNvSpPr txBox="1"/>
          <p:nvPr/>
        </p:nvSpPr>
        <p:spPr>
          <a:xfrm>
            <a:off x="2697814" y="3206161"/>
            <a:ext cx="126028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FtSwarmLightBarrier</a:t>
            </a:r>
            <a:endParaRPr lang="de-DE" sz="1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42C9D49-96D8-D791-9B59-E72CEB33889E}"/>
              </a:ext>
            </a:extLst>
          </p:cNvPr>
          <p:cNvSpPr txBox="1"/>
          <p:nvPr/>
        </p:nvSpPr>
        <p:spPr>
          <a:xfrm>
            <a:off x="6314487" y="3924719"/>
            <a:ext cx="18197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FtSwarmButton</a:t>
            </a:r>
            <a:r>
              <a:rPr lang="de-DE" sz="1000" dirty="0"/>
              <a:t> -&gt; </a:t>
            </a:r>
            <a:r>
              <a:rPr lang="de-DE" sz="1000" dirty="0" err="1"/>
              <a:t>SwOSButton</a:t>
            </a:r>
            <a:endParaRPr lang="de-DE" sz="1000" dirty="0"/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69A7CA39-C528-9414-B6FB-B4F854178B17}"/>
              </a:ext>
            </a:extLst>
          </p:cNvPr>
          <p:cNvCxnSpPr>
            <a:cxnSpLocks/>
            <a:stCxn id="9" idx="2"/>
            <a:endCxn id="23" idx="1"/>
          </p:cNvCxnSpPr>
          <p:nvPr/>
        </p:nvCxnSpPr>
        <p:spPr>
          <a:xfrm rot="16200000" flipH="1">
            <a:off x="1982148" y="2613605"/>
            <a:ext cx="968469" cy="4628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E8462AD2-150C-ADC0-9F20-023AC8D5377C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 rot="16200000" flipH="1">
            <a:off x="4657812" y="2391155"/>
            <a:ext cx="3000978" cy="3123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891E224-AFF2-AC4F-4FC4-73795F61B706}"/>
              </a:ext>
            </a:extLst>
          </p:cNvPr>
          <p:cNvSpPr txBox="1"/>
          <p:nvPr/>
        </p:nvSpPr>
        <p:spPr>
          <a:xfrm>
            <a:off x="3556515" y="2121111"/>
            <a:ext cx="12827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FtSwarmAnalogInput</a:t>
            </a:r>
            <a:endParaRPr lang="de-DE" sz="1000" dirty="0"/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F9F6A278-C15F-44EE-39DA-10D895E91B48}"/>
              </a:ext>
            </a:extLst>
          </p:cNvPr>
          <p:cNvCxnSpPr>
            <a:stCxn id="5" idx="2"/>
            <a:endCxn id="31" idx="0"/>
          </p:cNvCxnSpPr>
          <p:nvPr/>
        </p:nvCxnSpPr>
        <p:spPr>
          <a:xfrm rot="16200000" flipH="1">
            <a:off x="3262920" y="1186154"/>
            <a:ext cx="365468" cy="15044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B7B151E-AF38-1C62-FC54-EE3C6874AFF7}"/>
              </a:ext>
            </a:extLst>
          </p:cNvPr>
          <p:cNvSpPr txBox="1"/>
          <p:nvPr/>
        </p:nvSpPr>
        <p:spPr>
          <a:xfrm>
            <a:off x="4458017" y="2566226"/>
            <a:ext cx="11769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FtSwarmVoltmeter</a:t>
            </a:r>
            <a:endParaRPr lang="de-DE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26483E1-47F2-7AB7-2C8F-A13B143FBBAE}"/>
              </a:ext>
            </a:extLst>
          </p:cNvPr>
          <p:cNvSpPr txBox="1"/>
          <p:nvPr/>
        </p:nvSpPr>
        <p:spPr>
          <a:xfrm>
            <a:off x="4458016" y="2888230"/>
            <a:ext cx="12202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FtSwarmOhmmeter</a:t>
            </a:r>
            <a:endParaRPr lang="de-DE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B25388E-A752-8291-625C-E92AA46D31BC}"/>
              </a:ext>
            </a:extLst>
          </p:cNvPr>
          <p:cNvSpPr txBox="1"/>
          <p:nvPr/>
        </p:nvSpPr>
        <p:spPr>
          <a:xfrm>
            <a:off x="4458016" y="3210234"/>
            <a:ext cx="13740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FtSwarmThermometer</a:t>
            </a:r>
            <a:endParaRPr lang="de-DE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D2A88B-6E3B-4CDE-784F-7AF2D21B655E}"/>
              </a:ext>
            </a:extLst>
          </p:cNvPr>
          <p:cNvSpPr txBox="1"/>
          <p:nvPr/>
        </p:nvSpPr>
        <p:spPr>
          <a:xfrm>
            <a:off x="4458017" y="3532238"/>
            <a:ext cx="84830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FtSwarmLDR</a:t>
            </a:r>
            <a:endParaRPr lang="de-DE" sz="1000" dirty="0"/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A2002917-3D47-5C7C-82A0-0158191EA2BF}"/>
              </a:ext>
            </a:extLst>
          </p:cNvPr>
          <p:cNvCxnSpPr>
            <a:stCxn id="31" idx="2"/>
            <a:endCxn id="34" idx="1"/>
          </p:cNvCxnSpPr>
          <p:nvPr/>
        </p:nvCxnSpPr>
        <p:spPr>
          <a:xfrm rot="16200000" flipH="1">
            <a:off x="4166945" y="2398264"/>
            <a:ext cx="322005" cy="2601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7A9971DC-4AB9-AC51-9375-6475F87A41FE}"/>
              </a:ext>
            </a:extLst>
          </p:cNvPr>
          <p:cNvCxnSpPr>
            <a:cxnSpLocks/>
            <a:stCxn id="31" idx="2"/>
            <a:endCxn id="35" idx="1"/>
          </p:cNvCxnSpPr>
          <p:nvPr/>
        </p:nvCxnSpPr>
        <p:spPr>
          <a:xfrm rot="16200000" flipH="1">
            <a:off x="4005942" y="2559266"/>
            <a:ext cx="644009" cy="2601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929F9556-3CC7-5BA2-533C-269F799CCB14}"/>
              </a:ext>
            </a:extLst>
          </p:cNvPr>
          <p:cNvCxnSpPr>
            <a:cxnSpLocks/>
            <a:stCxn id="31" idx="2"/>
            <a:endCxn id="36" idx="1"/>
          </p:cNvCxnSpPr>
          <p:nvPr/>
        </p:nvCxnSpPr>
        <p:spPr>
          <a:xfrm rot="16200000" flipH="1">
            <a:off x="3844940" y="2720268"/>
            <a:ext cx="966013" cy="2601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EEC3769D-D8E7-3F3A-1FE0-A5AF10A87C7A}"/>
              </a:ext>
            </a:extLst>
          </p:cNvPr>
          <p:cNvCxnSpPr>
            <a:cxnSpLocks/>
            <a:stCxn id="31" idx="2"/>
            <a:endCxn id="37" idx="1"/>
          </p:cNvCxnSpPr>
          <p:nvPr/>
        </p:nvCxnSpPr>
        <p:spPr>
          <a:xfrm rot="16200000" flipH="1">
            <a:off x="3683939" y="2881270"/>
            <a:ext cx="1288017" cy="2601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03322C4D-89DF-06EF-70A2-8D0BCEEA367C}"/>
              </a:ext>
            </a:extLst>
          </p:cNvPr>
          <p:cNvSpPr txBox="1"/>
          <p:nvPr/>
        </p:nvSpPr>
        <p:spPr>
          <a:xfrm>
            <a:off x="8710109" y="1509423"/>
            <a:ext cx="16594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FtSwarmActor</a:t>
            </a:r>
            <a:r>
              <a:rPr lang="de-DE" sz="1000" dirty="0">
                <a:solidFill>
                  <a:srgbClr val="FF0000"/>
                </a:solidFill>
              </a:rPr>
              <a:t> -&gt; </a:t>
            </a:r>
            <a:r>
              <a:rPr lang="de-DE" sz="1000" dirty="0" err="1">
                <a:solidFill>
                  <a:srgbClr val="FF0000"/>
                </a:solidFill>
              </a:rPr>
              <a:t>SwOsActor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FF35D4F7-BD2D-9637-AE08-246069407CB6}"/>
              </a:ext>
            </a:extLst>
          </p:cNvPr>
          <p:cNvCxnSpPr>
            <a:stCxn id="4" idx="2"/>
            <a:endCxn id="49" idx="0"/>
          </p:cNvCxnSpPr>
          <p:nvPr/>
        </p:nvCxnSpPr>
        <p:spPr>
          <a:xfrm rot="16200000" flipH="1">
            <a:off x="7539684" y="-490718"/>
            <a:ext cx="462571" cy="35377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DF23FCA6-CCFB-C750-EDDA-7B69E2E687F5}"/>
              </a:ext>
            </a:extLst>
          </p:cNvPr>
          <p:cNvSpPr txBox="1"/>
          <p:nvPr/>
        </p:nvSpPr>
        <p:spPr>
          <a:xfrm>
            <a:off x="8446726" y="2161053"/>
            <a:ext cx="9781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FtSwarmMotor</a:t>
            </a:r>
            <a:endParaRPr lang="de-DE" sz="10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7C14F97-D8C7-E247-8137-BAEFABC2DA52}"/>
              </a:ext>
            </a:extLst>
          </p:cNvPr>
          <p:cNvSpPr txBox="1"/>
          <p:nvPr/>
        </p:nvSpPr>
        <p:spPr>
          <a:xfrm>
            <a:off x="9303675" y="3978415"/>
            <a:ext cx="135646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FtSwarmTractorMotor</a:t>
            </a:r>
            <a:endParaRPr lang="de-DE" sz="10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9E5773C-7C1F-5713-55C2-7E97465370CA}"/>
              </a:ext>
            </a:extLst>
          </p:cNvPr>
          <p:cNvSpPr txBox="1"/>
          <p:nvPr/>
        </p:nvSpPr>
        <p:spPr>
          <a:xfrm>
            <a:off x="10205511" y="4375549"/>
            <a:ext cx="11544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FtSwarmXMMotor</a:t>
            </a:r>
            <a:endParaRPr lang="de-DE" sz="10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5A47EFA-48E6-1E3E-610B-390E1A536004}"/>
              </a:ext>
            </a:extLst>
          </p:cNvPr>
          <p:cNvSpPr txBox="1"/>
          <p:nvPr/>
        </p:nvSpPr>
        <p:spPr>
          <a:xfrm>
            <a:off x="10216778" y="4683027"/>
            <a:ext cx="14061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FtSwarmEncoderMotor</a:t>
            </a:r>
            <a:endParaRPr lang="de-DE" sz="1000" dirty="0"/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ED6F7C6-3E5D-13FF-F18A-2D393C912E17}"/>
              </a:ext>
            </a:extLst>
          </p:cNvPr>
          <p:cNvCxnSpPr>
            <a:stCxn id="49" idx="2"/>
            <a:endCxn id="56" idx="0"/>
          </p:cNvCxnSpPr>
          <p:nvPr/>
        </p:nvCxnSpPr>
        <p:spPr>
          <a:xfrm rot="5400000">
            <a:off x="9035110" y="1656338"/>
            <a:ext cx="405409" cy="6040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9AB025E7-55A7-3FA6-C785-C7D46E0FF4D3}"/>
              </a:ext>
            </a:extLst>
          </p:cNvPr>
          <p:cNvCxnSpPr>
            <a:cxnSpLocks/>
            <a:stCxn id="56" idx="2"/>
            <a:endCxn id="57" idx="1"/>
          </p:cNvCxnSpPr>
          <p:nvPr/>
        </p:nvCxnSpPr>
        <p:spPr>
          <a:xfrm rot="16200000" flipH="1">
            <a:off x="8272613" y="3070464"/>
            <a:ext cx="1694252" cy="367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86F27AF5-DCC2-F12E-CD5E-462C6186455E}"/>
              </a:ext>
            </a:extLst>
          </p:cNvPr>
          <p:cNvCxnSpPr>
            <a:stCxn id="57" idx="2"/>
            <a:endCxn id="58" idx="1"/>
          </p:cNvCxnSpPr>
          <p:nvPr/>
        </p:nvCxnSpPr>
        <p:spPr>
          <a:xfrm rot="16200000" flipH="1">
            <a:off x="9956696" y="4249845"/>
            <a:ext cx="274024" cy="2236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D2692564-5409-1BD3-CDC8-2CC53C10EA95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 rot="16200000" flipH="1">
            <a:off x="9808591" y="4397951"/>
            <a:ext cx="581502" cy="23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6E7D42D-38DF-6CA5-B9DE-C8AD7D74611C}"/>
              </a:ext>
            </a:extLst>
          </p:cNvPr>
          <p:cNvSpPr txBox="1"/>
          <p:nvPr/>
        </p:nvSpPr>
        <p:spPr>
          <a:xfrm>
            <a:off x="9536067" y="2161053"/>
            <a:ext cx="12442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FtSwarmOnOffActor</a:t>
            </a:r>
            <a:endParaRPr lang="de-DE" sz="1000" dirty="0"/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44ABC6B8-064A-3DDD-11D0-57E14A02958F}"/>
              </a:ext>
            </a:extLst>
          </p:cNvPr>
          <p:cNvCxnSpPr>
            <a:stCxn id="49" idx="2"/>
            <a:endCxn id="71" idx="0"/>
          </p:cNvCxnSpPr>
          <p:nvPr/>
        </p:nvCxnSpPr>
        <p:spPr>
          <a:xfrm rot="16200000" flipH="1">
            <a:off x="9646304" y="1649163"/>
            <a:ext cx="405409" cy="618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7CEF991-9DBD-7225-742C-90EB24B5C33D}"/>
              </a:ext>
            </a:extLst>
          </p:cNvPr>
          <p:cNvSpPr txBox="1"/>
          <p:nvPr/>
        </p:nvSpPr>
        <p:spPr>
          <a:xfrm>
            <a:off x="10237542" y="2613076"/>
            <a:ext cx="9316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FtSwarmLamp</a:t>
            </a:r>
            <a:endParaRPr lang="de-DE" sz="10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6C0DCA69-5B8B-EA1E-257F-ED79F5FD1377}"/>
              </a:ext>
            </a:extLst>
          </p:cNvPr>
          <p:cNvSpPr txBox="1"/>
          <p:nvPr/>
        </p:nvSpPr>
        <p:spPr>
          <a:xfrm>
            <a:off x="10237542" y="2927107"/>
            <a:ext cx="9300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FtSwarmValve</a:t>
            </a:r>
            <a:endParaRPr lang="de-DE" sz="10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3676506-4C00-3BDE-4BD9-55FC2E7A9692}"/>
              </a:ext>
            </a:extLst>
          </p:cNvPr>
          <p:cNvSpPr txBox="1"/>
          <p:nvPr/>
        </p:nvSpPr>
        <p:spPr>
          <a:xfrm>
            <a:off x="10237542" y="3250809"/>
            <a:ext cx="12731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FtSwarmCompressor</a:t>
            </a:r>
            <a:endParaRPr lang="de-DE" sz="10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9BC8B88-F4B2-729C-DB6D-723631D09CC5}"/>
              </a:ext>
            </a:extLst>
          </p:cNvPr>
          <p:cNvSpPr txBox="1"/>
          <p:nvPr/>
        </p:nvSpPr>
        <p:spPr>
          <a:xfrm>
            <a:off x="10237541" y="3586903"/>
            <a:ext cx="9957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FtSwarmBuzzer</a:t>
            </a:r>
            <a:endParaRPr lang="de-DE" sz="1000" dirty="0"/>
          </a:p>
        </p:txBody>
      </p: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B02DECBC-2D5A-B7AE-761B-E04F38BBCFCD}"/>
              </a:ext>
            </a:extLst>
          </p:cNvPr>
          <p:cNvCxnSpPr>
            <a:stCxn id="71" idx="2"/>
            <a:endCxn id="74" idx="1"/>
          </p:cNvCxnSpPr>
          <p:nvPr/>
        </p:nvCxnSpPr>
        <p:spPr>
          <a:xfrm rot="16200000" flipH="1">
            <a:off x="10033411" y="2532055"/>
            <a:ext cx="328913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62A02CD0-CEA7-7759-C57D-6D4CABB1D955}"/>
              </a:ext>
            </a:extLst>
          </p:cNvPr>
          <p:cNvCxnSpPr>
            <a:cxnSpLocks/>
            <a:stCxn id="71" idx="2"/>
            <a:endCxn id="75" idx="1"/>
          </p:cNvCxnSpPr>
          <p:nvPr/>
        </p:nvCxnSpPr>
        <p:spPr>
          <a:xfrm rot="16200000" flipH="1">
            <a:off x="9876395" y="2689071"/>
            <a:ext cx="642944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13822D21-9624-9BB4-CB9C-76B06ED0B0BB}"/>
              </a:ext>
            </a:extLst>
          </p:cNvPr>
          <p:cNvCxnSpPr>
            <a:cxnSpLocks/>
            <a:stCxn id="71" idx="2"/>
            <a:endCxn id="76" idx="1"/>
          </p:cNvCxnSpPr>
          <p:nvPr/>
        </p:nvCxnSpPr>
        <p:spPr>
          <a:xfrm rot="16200000" flipH="1">
            <a:off x="9714544" y="2850922"/>
            <a:ext cx="966646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3C825C82-2AD8-90C7-4CC0-33BCA4D39AFB}"/>
              </a:ext>
            </a:extLst>
          </p:cNvPr>
          <p:cNvCxnSpPr>
            <a:cxnSpLocks/>
            <a:stCxn id="71" idx="2"/>
            <a:endCxn id="77" idx="1"/>
          </p:cNvCxnSpPr>
          <p:nvPr/>
        </p:nvCxnSpPr>
        <p:spPr>
          <a:xfrm rot="16200000" flipH="1">
            <a:off x="9546497" y="3018970"/>
            <a:ext cx="1302740" cy="793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39ABD02B-8C26-6393-38A0-CF4D26834D9E}"/>
              </a:ext>
            </a:extLst>
          </p:cNvPr>
          <p:cNvSpPr txBox="1"/>
          <p:nvPr/>
        </p:nvSpPr>
        <p:spPr>
          <a:xfrm>
            <a:off x="6319496" y="1500149"/>
            <a:ext cx="158889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FtSwarmPixel</a:t>
            </a:r>
            <a:r>
              <a:rPr lang="de-DE" sz="1000" dirty="0"/>
              <a:t> -&gt; </a:t>
            </a:r>
            <a:r>
              <a:rPr lang="de-DE" sz="1000" dirty="0" err="1"/>
              <a:t>SwOSPixel</a:t>
            </a:r>
            <a:endParaRPr lang="de-DE" sz="10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FB1FEF8C-4085-FDD8-F42B-9F4C373E7062}"/>
              </a:ext>
            </a:extLst>
          </p:cNvPr>
          <p:cNvCxnSpPr>
            <a:cxnSpLocks/>
            <a:stCxn id="4" idx="2"/>
            <a:endCxn id="107" idx="1"/>
          </p:cNvCxnSpPr>
          <p:nvPr/>
        </p:nvCxnSpPr>
        <p:spPr>
          <a:xfrm rot="16200000" flipH="1">
            <a:off x="5872601" y="1176365"/>
            <a:ext cx="576408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5D06B0D2-426A-964F-860E-BF26F37F00B1}"/>
              </a:ext>
            </a:extLst>
          </p:cNvPr>
          <p:cNvSpPr txBox="1"/>
          <p:nvPr/>
        </p:nvSpPr>
        <p:spPr>
          <a:xfrm>
            <a:off x="6319496" y="1887855"/>
            <a:ext cx="16882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FtSwarmServo</a:t>
            </a:r>
            <a:r>
              <a:rPr lang="de-DE" sz="1000" dirty="0"/>
              <a:t> -&gt; </a:t>
            </a:r>
            <a:r>
              <a:rPr lang="de-DE" sz="1000" dirty="0" err="1"/>
              <a:t>SwOSServo</a:t>
            </a:r>
            <a:endParaRPr lang="de-DE" sz="1000" dirty="0"/>
          </a:p>
        </p:txBody>
      </p: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ACC916C4-03B8-8E3F-7C10-FC27E154FB48}"/>
              </a:ext>
            </a:extLst>
          </p:cNvPr>
          <p:cNvCxnSpPr>
            <a:cxnSpLocks/>
            <a:stCxn id="4" idx="2"/>
            <a:endCxn id="111" idx="1"/>
          </p:cNvCxnSpPr>
          <p:nvPr/>
        </p:nvCxnSpPr>
        <p:spPr>
          <a:xfrm rot="16200000" flipH="1">
            <a:off x="5678748" y="1370218"/>
            <a:ext cx="964114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94115395-96A2-9749-CD13-E65C25ACD61F}"/>
              </a:ext>
            </a:extLst>
          </p:cNvPr>
          <p:cNvSpPr txBox="1"/>
          <p:nvPr/>
        </p:nvSpPr>
        <p:spPr>
          <a:xfrm>
            <a:off x="6314529" y="2257184"/>
            <a:ext cx="16049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FtSwarmCAM</a:t>
            </a:r>
            <a:r>
              <a:rPr lang="de-DE" sz="1000" dirty="0"/>
              <a:t> -&gt; </a:t>
            </a:r>
            <a:r>
              <a:rPr lang="de-DE" sz="1000" dirty="0" err="1"/>
              <a:t>SwOSCAM</a:t>
            </a:r>
            <a:endParaRPr lang="de-DE" sz="1000" dirty="0"/>
          </a:p>
        </p:txBody>
      </p: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4051FA4A-0BCE-6CB6-5116-0F3E662170FC}"/>
              </a:ext>
            </a:extLst>
          </p:cNvPr>
          <p:cNvCxnSpPr>
            <a:stCxn id="4" idx="2"/>
            <a:endCxn id="115" idx="1"/>
          </p:cNvCxnSpPr>
          <p:nvPr/>
        </p:nvCxnSpPr>
        <p:spPr>
          <a:xfrm rot="16200000" flipH="1">
            <a:off x="5491601" y="1557366"/>
            <a:ext cx="1333443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525FB795-FDC3-7693-1BB3-FB438CE9C7E2}"/>
              </a:ext>
            </a:extLst>
          </p:cNvPr>
          <p:cNvSpPr txBox="1"/>
          <p:nvPr/>
        </p:nvSpPr>
        <p:spPr>
          <a:xfrm>
            <a:off x="6319496" y="2654974"/>
            <a:ext cx="19030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FtSwarmJoystick</a:t>
            </a:r>
            <a:r>
              <a:rPr lang="de-DE" sz="1000" dirty="0"/>
              <a:t> -&gt; </a:t>
            </a:r>
            <a:r>
              <a:rPr lang="de-DE" sz="1000" dirty="0" err="1"/>
              <a:t>SwOSJoystick</a:t>
            </a:r>
            <a:endParaRPr lang="de-DE" sz="10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2E9100AC-CEE2-05C7-18AE-4CCCDC592501}"/>
              </a:ext>
            </a:extLst>
          </p:cNvPr>
          <p:cNvSpPr txBox="1"/>
          <p:nvPr/>
        </p:nvSpPr>
        <p:spPr>
          <a:xfrm>
            <a:off x="6314529" y="3090369"/>
            <a:ext cx="143500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/>
              <a:t>FtSwarmI2C -&gt; SwOSI2C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1012D5B4-807F-BEB7-E021-6E3E25C3FB77}"/>
              </a:ext>
            </a:extLst>
          </p:cNvPr>
          <p:cNvSpPr txBox="1"/>
          <p:nvPr/>
        </p:nvSpPr>
        <p:spPr>
          <a:xfrm>
            <a:off x="6314529" y="3525764"/>
            <a:ext cx="166263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FtSwarmOLED</a:t>
            </a:r>
            <a:r>
              <a:rPr lang="de-DE" sz="1000" dirty="0"/>
              <a:t> -&gt; </a:t>
            </a:r>
            <a:r>
              <a:rPr lang="de-DE" sz="1000" dirty="0" err="1"/>
              <a:t>SwOSOLED</a:t>
            </a:r>
            <a:endParaRPr lang="de-DE" sz="1000" dirty="0"/>
          </a:p>
        </p:txBody>
      </p: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2154E7EB-9B6D-F7E4-8D2A-A1E0EC5DCE59}"/>
              </a:ext>
            </a:extLst>
          </p:cNvPr>
          <p:cNvCxnSpPr>
            <a:cxnSpLocks/>
            <a:stCxn id="4" idx="2"/>
            <a:endCxn id="118" idx="1"/>
          </p:cNvCxnSpPr>
          <p:nvPr/>
        </p:nvCxnSpPr>
        <p:spPr>
          <a:xfrm rot="16200000" flipH="1">
            <a:off x="5295189" y="1753777"/>
            <a:ext cx="1731233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EF93FB31-187C-BE70-BC20-CEF4BFEDD572}"/>
              </a:ext>
            </a:extLst>
          </p:cNvPr>
          <p:cNvCxnSpPr>
            <a:cxnSpLocks/>
            <a:stCxn id="4" idx="2"/>
            <a:endCxn id="119" idx="1"/>
          </p:cNvCxnSpPr>
          <p:nvPr/>
        </p:nvCxnSpPr>
        <p:spPr>
          <a:xfrm rot="16200000" flipH="1">
            <a:off x="5075008" y="1973959"/>
            <a:ext cx="2166628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21B7B44C-F5BD-35D4-820A-F41BC20F42DE}"/>
              </a:ext>
            </a:extLst>
          </p:cNvPr>
          <p:cNvCxnSpPr>
            <a:stCxn id="4" idx="2"/>
            <a:endCxn id="120" idx="1"/>
          </p:cNvCxnSpPr>
          <p:nvPr/>
        </p:nvCxnSpPr>
        <p:spPr>
          <a:xfrm rot="16200000" flipH="1">
            <a:off x="4857311" y="2191656"/>
            <a:ext cx="2602023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>
            <a:extLst>
              <a:ext uri="{FF2B5EF4-FFF2-40B4-BE49-F238E27FC236}">
                <a16:creationId xmlns:a16="http://schemas.microsoft.com/office/drawing/2014/main" id="{8EC15D91-890A-E002-97A7-F7C0BDD0D076}"/>
              </a:ext>
            </a:extLst>
          </p:cNvPr>
          <p:cNvSpPr txBox="1"/>
          <p:nvPr/>
        </p:nvSpPr>
        <p:spPr>
          <a:xfrm>
            <a:off x="2693432" y="3535765"/>
            <a:ext cx="10935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FtSwarmDistance</a:t>
            </a:r>
            <a:endParaRPr lang="de-DE" sz="1000" dirty="0"/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E2120201-FC41-7166-7B7B-BA28537682E5}"/>
              </a:ext>
            </a:extLst>
          </p:cNvPr>
          <p:cNvCxnSpPr>
            <a:stCxn id="9" idx="2"/>
            <a:endCxn id="131" idx="1"/>
          </p:cNvCxnSpPr>
          <p:nvPr/>
        </p:nvCxnSpPr>
        <p:spPr>
          <a:xfrm rot="16200000" flipH="1">
            <a:off x="1815155" y="2780598"/>
            <a:ext cx="1298073" cy="458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885137A8-4E12-E921-0A92-74938313C8FC}"/>
              </a:ext>
            </a:extLst>
          </p:cNvPr>
          <p:cNvSpPr txBox="1"/>
          <p:nvPr/>
        </p:nvSpPr>
        <p:spPr>
          <a:xfrm>
            <a:off x="6314529" y="4364279"/>
            <a:ext cx="10567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highlight>
                  <a:srgbClr val="FFFF00"/>
                </a:highlight>
              </a:rPr>
              <a:t>FtSwarmStepper</a:t>
            </a:r>
            <a:endParaRPr lang="de-DE" sz="1000" dirty="0">
              <a:highlight>
                <a:srgbClr val="FFFF00"/>
              </a:highlight>
            </a:endParaRPr>
          </a:p>
        </p:txBody>
      </p: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AD900AFA-A579-A46C-C246-5FE04ED82C04}"/>
              </a:ext>
            </a:extLst>
          </p:cNvPr>
          <p:cNvCxnSpPr>
            <a:cxnSpLocks/>
            <a:stCxn id="4" idx="2"/>
            <a:endCxn id="146" idx="1"/>
          </p:cNvCxnSpPr>
          <p:nvPr/>
        </p:nvCxnSpPr>
        <p:spPr>
          <a:xfrm rot="16200000" flipH="1">
            <a:off x="4438053" y="2610914"/>
            <a:ext cx="3440538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>
            <a:extLst>
              <a:ext uri="{FF2B5EF4-FFF2-40B4-BE49-F238E27FC236}">
                <a16:creationId xmlns:a16="http://schemas.microsoft.com/office/drawing/2014/main" id="{A100BDDA-A6BF-317B-E525-5C394CDE2C35}"/>
              </a:ext>
            </a:extLst>
          </p:cNvPr>
          <p:cNvSpPr txBox="1"/>
          <p:nvPr/>
        </p:nvSpPr>
        <p:spPr>
          <a:xfrm>
            <a:off x="318085" y="2110595"/>
            <a:ext cx="10935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FtSwarmCounter</a:t>
            </a:r>
            <a:endParaRPr lang="de-DE" sz="1000" dirty="0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50AFB93-B1BF-7FC0-0951-884FFB398F5E}"/>
              </a:ext>
            </a:extLst>
          </p:cNvPr>
          <p:cNvSpPr txBox="1"/>
          <p:nvPr/>
        </p:nvSpPr>
        <p:spPr>
          <a:xfrm>
            <a:off x="1479424" y="5221237"/>
            <a:ext cx="1473298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FtSwarmRotaryEncoder</a:t>
            </a:r>
            <a:endParaRPr lang="de-DE" sz="1000" dirty="0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A1D9D066-FF1D-21B5-9B79-570DF470370C}"/>
              </a:ext>
            </a:extLst>
          </p:cNvPr>
          <p:cNvSpPr txBox="1"/>
          <p:nvPr/>
        </p:nvSpPr>
        <p:spPr>
          <a:xfrm>
            <a:off x="1479940" y="5635068"/>
            <a:ext cx="10935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FtSwarmGyro</a:t>
            </a:r>
            <a:endParaRPr lang="de-DE" sz="1000" dirty="0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F48B5A01-1912-591B-F981-7E0F53F18F7D}"/>
              </a:ext>
            </a:extLst>
          </p:cNvPr>
          <p:cNvSpPr txBox="1"/>
          <p:nvPr/>
        </p:nvSpPr>
        <p:spPr>
          <a:xfrm>
            <a:off x="3970704" y="5252014"/>
            <a:ext cx="133562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rgbClr val="FF0000"/>
                </a:solidFill>
              </a:rPr>
              <a:t>Red</a:t>
            </a:r>
            <a:r>
              <a:rPr lang="de-DE" sz="800" dirty="0">
                <a:solidFill>
                  <a:srgbClr val="FF0000"/>
                </a:solidFill>
              </a:rPr>
              <a:t>: Helper </a:t>
            </a:r>
            <a:r>
              <a:rPr lang="de-DE" sz="800" dirty="0" err="1">
                <a:solidFill>
                  <a:srgbClr val="FF0000"/>
                </a:solidFill>
              </a:rPr>
              <a:t>class</a:t>
            </a:r>
            <a:r>
              <a:rPr lang="de-DE" sz="800" dirty="0">
                <a:solidFill>
                  <a:srgbClr val="FF0000"/>
                </a:solidFill>
              </a:rPr>
              <a:t>, </a:t>
            </a:r>
            <a:r>
              <a:rPr lang="de-DE" sz="800" dirty="0" err="1">
                <a:solidFill>
                  <a:srgbClr val="FF0000"/>
                </a:solidFill>
              </a:rPr>
              <a:t>don‘t</a:t>
            </a:r>
            <a:r>
              <a:rPr lang="de-DE" sz="800" dirty="0">
                <a:solidFill>
                  <a:srgbClr val="FF0000"/>
                </a:solidFill>
              </a:rPr>
              <a:t> </a:t>
            </a:r>
            <a:r>
              <a:rPr lang="de-DE" sz="800" dirty="0" err="1">
                <a:solidFill>
                  <a:srgbClr val="FF0000"/>
                </a:solidFill>
              </a:rPr>
              <a:t>use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7E16139E-779B-AD6F-C76B-6C25EC15D08C}"/>
              </a:ext>
            </a:extLst>
          </p:cNvPr>
          <p:cNvSpPr txBox="1"/>
          <p:nvPr/>
        </p:nvSpPr>
        <p:spPr>
          <a:xfrm>
            <a:off x="3970704" y="5541426"/>
            <a:ext cx="125867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Yellow: Needs </a:t>
            </a:r>
            <a:r>
              <a:rPr lang="de-DE" sz="800" dirty="0" err="1">
                <a:highlight>
                  <a:srgbClr val="FFFF00"/>
                </a:highlight>
              </a:rPr>
              <a:t>refactoring</a:t>
            </a:r>
            <a:endParaRPr lang="de-DE" sz="800" dirty="0">
              <a:highlight>
                <a:srgbClr val="FFFF00"/>
              </a:highlight>
            </a:endParaRP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F50A99C6-80BA-00DA-C76A-F6BC9B473374}"/>
              </a:ext>
            </a:extLst>
          </p:cNvPr>
          <p:cNvSpPr txBox="1"/>
          <p:nvPr/>
        </p:nvSpPr>
        <p:spPr>
          <a:xfrm>
            <a:off x="3970704" y="5830838"/>
            <a:ext cx="1348446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800" dirty="0" err="1"/>
              <a:t>Dashed</a:t>
            </a:r>
            <a:r>
              <a:rPr lang="de-DE" sz="800" dirty="0"/>
              <a:t>: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be</a:t>
            </a:r>
            <a:r>
              <a:rPr lang="de-DE" sz="800" dirty="0"/>
              <a:t> </a:t>
            </a:r>
            <a:r>
              <a:rPr lang="de-DE" sz="800" dirty="0" err="1"/>
              <a:t>implemented</a:t>
            </a:r>
            <a:endParaRPr lang="de-DE" sz="800" dirty="0"/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C7EEC9BD-8EBB-7FA0-6390-EE773F899F10}"/>
              </a:ext>
            </a:extLst>
          </p:cNvPr>
          <p:cNvCxnSpPr>
            <a:stCxn id="5" idx="2"/>
            <a:endCxn id="160" idx="0"/>
          </p:cNvCxnSpPr>
          <p:nvPr/>
        </p:nvCxnSpPr>
        <p:spPr>
          <a:xfrm rot="5400000">
            <a:off x="1601675" y="1018838"/>
            <a:ext cx="354952" cy="18285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8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F39E4611-21FD-6A2F-ED17-4B3D5F5A065D}"/>
              </a:ext>
            </a:extLst>
          </p:cNvPr>
          <p:cNvGrpSpPr/>
          <p:nvPr/>
        </p:nvGrpSpPr>
        <p:grpSpPr>
          <a:xfrm>
            <a:off x="981619" y="800631"/>
            <a:ext cx="10460338" cy="5132363"/>
            <a:chOff x="981619" y="800631"/>
            <a:chExt cx="10460338" cy="5132363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DDE81746-B900-8779-7A4E-726704960C79}"/>
                </a:ext>
              </a:extLst>
            </p:cNvPr>
            <p:cNvSpPr txBox="1"/>
            <p:nvPr/>
          </p:nvSpPr>
          <p:spPr>
            <a:xfrm>
              <a:off x="5620439" y="800631"/>
              <a:ext cx="76335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>
                  <a:solidFill>
                    <a:srgbClr val="FF0000"/>
                  </a:solidFill>
                </a:rPr>
                <a:t>FtSwarmIO</a:t>
              </a:r>
              <a:endParaRPr lang="de-DE" sz="10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D996D3D-6733-6A68-6CBD-159ECB8DF7C4}"/>
                </a:ext>
              </a:extLst>
            </p:cNvPr>
            <p:cNvSpPr txBox="1"/>
            <p:nvPr/>
          </p:nvSpPr>
          <p:spPr>
            <a:xfrm>
              <a:off x="2877788" y="1507414"/>
              <a:ext cx="95250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>
                  <a:solidFill>
                    <a:srgbClr val="FF0000"/>
                  </a:solidFill>
                </a:rPr>
                <a:t>FtSwarmInput</a:t>
              </a:r>
              <a:endParaRPr lang="de-DE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Verbinder: gewinkelt 6">
              <a:extLst>
                <a:ext uri="{FF2B5EF4-FFF2-40B4-BE49-F238E27FC236}">
                  <a16:creationId xmlns:a16="http://schemas.microsoft.com/office/drawing/2014/main" id="{9DE2265A-05C3-9044-1BF9-F2B17B2DAB56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4447797" y="-46904"/>
              <a:ext cx="460562" cy="264807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D56CC6E-8779-4120-3E92-F93EA6870BF5}"/>
                </a:ext>
              </a:extLst>
            </p:cNvPr>
            <p:cNvSpPr txBox="1"/>
            <p:nvPr/>
          </p:nvSpPr>
          <p:spPr>
            <a:xfrm>
              <a:off x="1919046" y="1952109"/>
              <a:ext cx="125386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FtSwarmDigitalInput</a:t>
              </a:r>
              <a:endParaRPr lang="de-DE" sz="10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4D1D269-1897-A50C-BAD3-C381570576BF}"/>
                </a:ext>
              </a:extLst>
            </p:cNvPr>
            <p:cNvSpPr txBox="1"/>
            <p:nvPr/>
          </p:nvSpPr>
          <p:spPr>
            <a:xfrm>
              <a:off x="1252151" y="2397226"/>
              <a:ext cx="99097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FtSwarmSwitch</a:t>
              </a:r>
              <a:endParaRPr lang="de-DE" sz="10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113B0DE-D2D3-5B66-E13B-F1FCD6C91E4F}"/>
                </a:ext>
              </a:extLst>
            </p:cNvPr>
            <p:cNvSpPr txBox="1"/>
            <p:nvPr/>
          </p:nvSpPr>
          <p:spPr>
            <a:xfrm>
              <a:off x="987568" y="2719230"/>
              <a:ext cx="12554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FtSwarmReedSwitch</a:t>
              </a:r>
              <a:endParaRPr lang="de-DE" sz="10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0ED9D0F-B646-D98C-AA74-DAF64D4FCF13}"/>
                </a:ext>
              </a:extLst>
            </p:cNvPr>
            <p:cNvSpPr txBox="1"/>
            <p:nvPr/>
          </p:nvSpPr>
          <p:spPr>
            <a:xfrm>
              <a:off x="981619" y="3041232"/>
              <a:ext cx="126028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FtSwarmLightBarrier</a:t>
              </a:r>
              <a:endParaRPr lang="de-DE" sz="10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42C9D49-96D8-D791-9B59-E72CEB33889E}"/>
                </a:ext>
              </a:extLst>
            </p:cNvPr>
            <p:cNvSpPr txBox="1"/>
            <p:nvPr/>
          </p:nvSpPr>
          <p:spPr>
            <a:xfrm>
              <a:off x="6238287" y="3545306"/>
              <a:ext cx="107273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FtSwarmButton</a:t>
              </a:r>
              <a:r>
                <a:rPr lang="de-DE" sz="1000" dirty="0"/>
                <a:t> </a:t>
              </a:r>
            </a:p>
          </p:txBody>
        </p:sp>
        <p:cxnSp>
          <p:nvCxnSpPr>
            <p:cNvPr id="30" name="Verbinder: gewinkelt 29">
              <a:extLst>
                <a:ext uri="{FF2B5EF4-FFF2-40B4-BE49-F238E27FC236}">
                  <a16:creationId xmlns:a16="http://schemas.microsoft.com/office/drawing/2014/main" id="{E8462AD2-150C-ADC0-9F20-023AC8D5377C}"/>
                </a:ext>
              </a:extLst>
            </p:cNvPr>
            <p:cNvCxnSpPr>
              <a:cxnSpLocks/>
              <a:stCxn id="4" idx="2"/>
              <a:endCxn id="24" idx="1"/>
            </p:cNvCxnSpPr>
            <p:nvPr/>
          </p:nvCxnSpPr>
          <p:spPr>
            <a:xfrm rot="16200000" flipH="1">
              <a:off x="4809419" y="2239548"/>
              <a:ext cx="2621565" cy="23617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891E224-AFF2-AC4F-4FC4-73795F61B706}"/>
                </a:ext>
              </a:extLst>
            </p:cNvPr>
            <p:cNvSpPr txBox="1"/>
            <p:nvPr/>
          </p:nvSpPr>
          <p:spPr>
            <a:xfrm>
              <a:off x="3530679" y="1954116"/>
              <a:ext cx="128272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FtSwarmAnalogInput</a:t>
              </a:r>
              <a:endParaRPr lang="de-DE" sz="1000" dirty="0"/>
            </a:p>
          </p:txBody>
        </p: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F9F6A278-C15F-44EE-39DA-10D895E91B48}"/>
                </a:ext>
              </a:extLst>
            </p:cNvPr>
            <p:cNvCxnSpPr>
              <a:cxnSpLocks/>
              <a:stCxn id="5" idx="2"/>
              <a:endCxn id="31" idx="1"/>
            </p:cNvCxnSpPr>
            <p:nvPr/>
          </p:nvCxnSpPr>
          <p:spPr>
            <a:xfrm rot="16200000" flipH="1">
              <a:off x="3280564" y="1827112"/>
              <a:ext cx="323592" cy="17663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B7B151E-AF38-1C62-FC54-EE3C6874AFF7}"/>
                </a:ext>
              </a:extLst>
            </p:cNvPr>
            <p:cNvSpPr txBox="1"/>
            <p:nvPr/>
          </p:nvSpPr>
          <p:spPr>
            <a:xfrm>
              <a:off x="4432181" y="2399231"/>
              <a:ext cx="117692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FtSwarmVoltmeter</a:t>
              </a:r>
              <a:endParaRPr lang="de-DE" sz="1000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26483E1-47F2-7AB7-2C8F-A13B143FBBAE}"/>
                </a:ext>
              </a:extLst>
            </p:cNvPr>
            <p:cNvSpPr txBox="1"/>
            <p:nvPr/>
          </p:nvSpPr>
          <p:spPr>
            <a:xfrm>
              <a:off x="4432180" y="2721235"/>
              <a:ext cx="122020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FtSwarmOhmmeter</a:t>
              </a:r>
              <a:endParaRPr lang="de-DE" sz="10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2B25388E-A752-8291-625C-E92AA46D31BC}"/>
                </a:ext>
              </a:extLst>
            </p:cNvPr>
            <p:cNvSpPr txBox="1"/>
            <p:nvPr/>
          </p:nvSpPr>
          <p:spPr>
            <a:xfrm>
              <a:off x="4432180" y="3043239"/>
              <a:ext cx="137409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FtSwarmThermometer</a:t>
              </a:r>
              <a:endParaRPr lang="de-DE" sz="1000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AFD2A88B-6E3B-4CDE-784F-7AF2D21B655E}"/>
                </a:ext>
              </a:extLst>
            </p:cNvPr>
            <p:cNvSpPr txBox="1"/>
            <p:nvPr/>
          </p:nvSpPr>
          <p:spPr>
            <a:xfrm>
              <a:off x="4432181" y="3365243"/>
              <a:ext cx="84830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FtSwarmLDR</a:t>
              </a:r>
              <a:endParaRPr lang="de-DE" sz="1000" dirty="0"/>
            </a:p>
          </p:txBody>
        </p:sp>
        <p:cxnSp>
          <p:nvCxnSpPr>
            <p:cNvPr id="39" name="Verbinder: gewinkelt 38">
              <a:extLst>
                <a:ext uri="{FF2B5EF4-FFF2-40B4-BE49-F238E27FC236}">
                  <a16:creationId xmlns:a16="http://schemas.microsoft.com/office/drawing/2014/main" id="{A2002917-3D47-5C7C-82A0-0158191EA2BF}"/>
                </a:ext>
              </a:extLst>
            </p:cNvPr>
            <p:cNvCxnSpPr>
              <a:stCxn id="31" idx="2"/>
              <a:endCxn id="34" idx="1"/>
            </p:cNvCxnSpPr>
            <p:nvPr/>
          </p:nvCxnSpPr>
          <p:spPr>
            <a:xfrm rot="16200000" flipH="1">
              <a:off x="4141109" y="2231269"/>
              <a:ext cx="322005" cy="26014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7A9971DC-4AB9-AC51-9375-6475F87A41FE}"/>
                </a:ext>
              </a:extLst>
            </p:cNvPr>
            <p:cNvCxnSpPr>
              <a:cxnSpLocks/>
              <a:stCxn id="31" idx="2"/>
              <a:endCxn id="35" idx="1"/>
            </p:cNvCxnSpPr>
            <p:nvPr/>
          </p:nvCxnSpPr>
          <p:spPr>
            <a:xfrm rot="16200000" flipH="1">
              <a:off x="3980106" y="2392271"/>
              <a:ext cx="644009" cy="2601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Verbinder: gewinkelt 42">
              <a:extLst>
                <a:ext uri="{FF2B5EF4-FFF2-40B4-BE49-F238E27FC236}">
                  <a16:creationId xmlns:a16="http://schemas.microsoft.com/office/drawing/2014/main" id="{929F9556-3CC7-5BA2-533C-269F799CCB14}"/>
                </a:ext>
              </a:extLst>
            </p:cNvPr>
            <p:cNvCxnSpPr>
              <a:cxnSpLocks/>
              <a:stCxn id="31" idx="2"/>
              <a:endCxn id="36" idx="1"/>
            </p:cNvCxnSpPr>
            <p:nvPr/>
          </p:nvCxnSpPr>
          <p:spPr>
            <a:xfrm rot="16200000" flipH="1">
              <a:off x="3819104" y="2553273"/>
              <a:ext cx="966013" cy="2601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EEC3769D-D8E7-3F3A-1FE0-A5AF10A87C7A}"/>
                </a:ext>
              </a:extLst>
            </p:cNvPr>
            <p:cNvCxnSpPr>
              <a:cxnSpLocks/>
              <a:stCxn id="31" idx="2"/>
              <a:endCxn id="37" idx="1"/>
            </p:cNvCxnSpPr>
            <p:nvPr/>
          </p:nvCxnSpPr>
          <p:spPr>
            <a:xfrm rot="16200000" flipH="1">
              <a:off x="3658103" y="2714275"/>
              <a:ext cx="1288017" cy="26014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3322C4D-89DF-06EF-70A2-8D0BCEEA367C}"/>
                </a:ext>
              </a:extLst>
            </p:cNvPr>
            <p:cNvSpPr txBox="1"/>
            <p:nvPr/>
          </p:nvSpPr>
          <p:spPr>
            <a:xfrm>
              <a:off x="8776784" y="1509423"/>
              <a:ext cx="95891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>
                  <a:solidFill>
                    <a:srgbClr val="FF0000"/>
                  </a:solidFill>
                </a:rPr>
                <a:t>FtSwarmActor</a:t>
              </a:r>
              <a:endParaRPr lang="de-DE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Verbinder: gewinkelt 50">
              <a:extLst>
                <a:ext uri="{FF2B5EF4-FFF2-40B4-BE49-F238E27FC236}">
                  <a16:creationId xmlns:a16="http://schemas.microsoft.com/office/drawing/2014/main" id="{FF35D4F7-BD2D-9637-AE08-246069407CB6}"/>
                </a:ext>
              </a:extLst>
            </p:cNvPr>
            <p:cNvCxnSpPr>
              <a:stCxn id="4" idx="2"/>
              <a:endCxn id="49" idx="0"/>
            </p:cNvCxnSpPr>
            <p:nvPr/>
          </p:nvCxnSpPr>
          <p:spPr>
            <a:xfrm rot="16200000" flipH="1">
              <a:off x="7397894" y="-348927"/>
              <a:ext cx="462571" cy="325412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DF23FCA6-CCFB-C750-EDDA-7B69E2E687F5}"/>
                </a:ext>
              </a:extLst>
            </p:cNvPr>
            <p:cNvSpPr txBox="1"/>
            <p:nvPr/>
          </p:nvSpPr>
          <p:spPr>
            <a:xfrm>
              <a:off x="7541851" y="2161053"/>
              <a:ext cx="97815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FtSwarmMotor</a:t>
              </a:r>
              <a:endParaRPr lang="de-DE" sz="10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47C14F97-D8C7-E247-8137-BAEFABC2DA52}"/>
                </a:ext>
              </a:extLst>
            </p:cNvPr>
            <p:cNvSpPr txBox="1"/>
            <p:nvPr/>
          </p:nvSpPr>
          <p:spPr>
            <a:xfrm>
              <a:off x="8398800" y="3978415"/>
              <a:ext cx="135646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FtSwarmTractorMotor</a:t>
              </a:r>
              <a:endParaRPr lang="de-DE" sz="1000" dirty="0"/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A9E5773C-7C1F-5713-55C2-7E97465370CA}"/>
                </a:ext>
              </a:extLst>
            </p:cNvPr>
            <p:cNvSpPr txBox="1"/>
            <p:nvPr/>
          </p:nvSpPr>
          <p:spPr>
            <a:xfrm>
              <a:off x="9300636" y="4375549"/>
              <a:ext cx="115448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FtSwarmXMMotor</a:t>
              </a:r>
              <a:endParaRPr lang="de-DE" sz="1000" dirty="0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5A47EFA-48E6-1E3E-610B-390E1A536004}"/>
                </a:ext>
              </a:extLst>
            </p:cNvPr>
            <p:cNvSpPr txBox="1"/>
            <p:nvPr/>
          </p:nvSpPr>
          <p:spPr>
            <a:xfrm>
              <a:off x="9311903" y="4683027"/>
              <a:ext cx="140615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FtSwarmEncoderMotor</a:t>
              </a:r>
              <a:endParaRPr lang="de-DE" sz="1000" dirty="0"/>
            </a:p>
          </p:txBody>
        </p:sp>
        <p:cxnSp>
          <p:nvCxnSpPr>
            <p:cNvPr id="61" name="Verbinder: gewinkelt 60">
              <a:extLst>
                <a:ext uri="{FF2B5EF4-FFF2-40B4-BE49-F238E27FC236}">
                  <a16:creationId xmlns:a16="http://schemas.microsoft.com/office/drawing/2014/main" id="{5ED6F7C6-3E5D-13FF-F18A-2D393C912E17}"/>
                </a:ext>
              </a:extLst>
            </p:cNvPr>
            <p:cNvCxnSpPr>
              <a:stCxn id="49" idx="2"/>
              <a:endCxn id="56" idx="0"/>
            </p:cNvCxnSpPr>
            <p:nvPr/>
          </p:nvCxnSpPr>
          <p:spPr>
            <a:xfrm rot="5400000">
              <a:off x="8440882" y="1345691"/>
              <a:ext cx="405409" cy="122531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Verbinder: gewinkelt 62">
              <a:extLst>
                <a:ext uri="{FF2B5EF4-FFF2-40B4-BE49-F238E27FC236}">
                  <a16:creationId xmlns:a16="http://schemas.microsoft.com/office/drawing/2014/main" id="{9AB025E7-55A7-3FA6-C785-C7D46E0FF4D3}"/>
                </a:ext>
              </a:extLst>
            </p:cNvPr>
            <p:cNvCxnSpPr>
              <a:cxnSpLocks/>
              <a:stCxn id="56" idx="2"/>
              <a:endCxn id="57" idx="1"/>
            </p:cNvCxnSpPr>
            <p:nvPr/>
          </p:nvCxnSpPr>
          <p:spPr>
            <a:xfrm rot="16200000" flipH="1">
              <a:off x="7367738" y="3070464"/>
              <a:ext cx="1694252" cy="36787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Verbinder: gewinkelt 64">
              <a:extLst>
                <a:ext uri="{FF2B5EF4-FFF2-40B4-BE49-F238E27FC236}">
                  <a16:creationId xmlns:a16="http://schemas.microsoft.com/office/drawing/2014/main" id="{86F27AF5-DCC2-F12E-CD5E-462C6186455E}"/>
                </a:ext>
              </a:extLst>
            </p:cNvPr>
            <p:cNvCxnSpPr>
              <a:stCxn id="57" idx="2"/>
              <a:endCxn id="58" idx="1"/>
            </p:cNvCxnSpPr>
            <p:nvPr/>
          </p:nvCxnSpPr>
          <p:spPr>
            <a:xfrm rot="16200000" flipH="1">
              <a:off x="9051821" y="4249845"/>
              <a:ext cx="274024" cy="22360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Verbinder: gewinkelt 67">
              <a:extLst>
                <a:ext uri="{FF2B5EF4-FFF2-40B4-BE49-F238E27FC236}">
                  <a16:creationId xmlns:a16="http://schemas.microsoft.com/office/drawing/2014/main" id="{D2692564-5409-1BD3-CDC8-2CC53C10EA95}"/>
                </a:ext>
              </a:extLst>
            </p:cNvPr>
            <p:cNvCxnSpPr>
              <a:cxnSpLocks/>
              <a:stCxn id="57" idx="2"/>
              <a:endCxn id="59" idx="1"/>
            </p:cNvCxnSpPr>
            <p:nvPr/>
          </p:nvCxnSpPr>
          <p:spPr>
            <a:xfrm rot="16200000" flipH="1">
              <a:off x="8903716" y="4397951"/>
              <a:ext cx="581502" cy="23487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46E7D42D-38DF-6CA5-B9DE-C8AD7D74611C}"/>
                </a:ext>
              </a:extLst>
            </p:cNvPr>
            <p:cNvSpPr txBox="1"/>
            <p:nvPr/>
          </p:nvSpPr>
          <p:spPr>
            <a:xfrm>
              <a:off x="8631192" y="2161053"/>
              <a:ext cx="124425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FtSwarmOnOffActor</a:t>
              </a:r>
              <a:endParaRPr lang="de-DE" sz="1000" dirty="0"/>
            </a:p>
          </p:txBody>
        </p:sp>
        <p:cxnSp>
          <p:nvCxnSpPr>
            <p:cNvPr id="73" name="Verbinder: gewinkelt 72">
              <a:extLst>
                <a:ext uri="{FF2B5EF4-FFF2-40B4-BE49-F238E27FC236}">
                  <a16:creationId xmlns:a16="http://schemas.microsoft.com/office/drawing/2014/main" id="{44ABC6B8-064A-3DDD-11D0-57E14A02958F}"/>
                </a:ext>
              </a:extLst>
            </p:cNvPr>
            <p:cNvCxnSpPr>
              <a:stCxn id="49" idx="2"/>
              <a:endCxn id="71" idx="0"/>
            </p:cNvCxnSpPr>
            <p:nvPr/>
          </p:nvCxnSpPr>
          <p:spPr>
            <a:xfrm rot="5400000">
              <a:off x="9052077" y="1956886"/>
              <a:ext cx="405409" cy="292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17CEF991-9DBD-7225-742C-90EB24B5C33D}"/>
                </a:ext>
              </a:extLst>
            </p:cNvPr>
            <p:cNvSpPr txBox="1"/>
            <p:nvPr/>
          </p:nvSpPr>
          <p:spPr>
            <a:xfrm>
              <a:off x="9399342" y="2613076"/>
              <a:ext cx="93166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FtSwarmLamp</a:t>
              </a:r>
              <a:endParaRPr lang="de-DE" sz="1000" dirty="0"/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6C0DCA69-5B8B-EA1E-257F-ED79F5FD1377}"/>
                </a:ext>
              </a:extLst>
            </p:cNvPr>
            <p:cNvSpPr txBox="1"/>
            <p:nvPr/>
          </p:nvSpPr>
          <p:spPr>
            <a:xfrm>
              <a:off x="9399342" y="2927107"/>
              <a:ext cx="93006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FtSwarmValve</a:t>
              </a:r>
              <a:endParaRPr lang="de-DE" sz="1000" dirty="0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D3676506-4C00-3BDE-4BD9-55FC2E7A9692}"/>
                </a:ext>
              </a:extLst>
            </p:cNvPr>
            <p:cNvSpPr txBox="1"/>
            <p:nvPr/>
          </p:nvSpPr>
          <p:spPr>
            <a:xfrm>
              <a:off x="9399342" y="3250809"/>
              <a:ext cx="127310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FtSwarmCompressor</a:t>
              </a:r>
              <a:endParaRPr lang="de-DE" sz="1000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F9BC8B88-F4B2-729C-DB6D-723631D09CC5}"/>
                </a:ext>
              </a:extLst>
            </p:cNvPr>
            <p:cNvSpPr txBox="1"/>
            <p:nvPr/>
          </p:nvSpPr>
          <p:spPr>
            <a:xfrm>
              <a:off x="9399341" y="3586903"/>
              <a:ext cx="99578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FtSwarmBuzzer</a:t>
              </a:r>
              <a:endParaRPr lang="de-DE" sz="1000" dirty="0"/>
            </a:p>
          </p:txBody>
        </p: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B02DECBC-2D5A-B7AE-761B-E04F38BBCFCD}"/>
                </a:ext>
              </a:extLst>
            </p:cNvPr>
            <p:cNvCxnSpPr>
              <a:stCxn id="71" idx="2"/>
              <a:endCxn id="74" idx="1"/>
            </p:cNvCxnSpPr>
            <p:nvPr/>
          </p:nvCxnSpPr>
          <p:spPr>
            <a:xfrm rot="16200000" flipH="1">
              <a:off x="9161874" y="2498718"/>
              <a:ext cx="328913" cy="14602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Verbinder: gewinkelt 79">
              <a:extLst>
                <a:ext uri="{FF2B5EF4-FFF2-40B4-BE49-F238E27FC236}">
                  <a16:creationId xmlns:a16="http://schemas.microsoft.com/office/drawing/2014/main" id="{62A02CD0-CEA7-7759-C57D-6D4CABB1D955}"/>
                </a:ext>
              </a:extLst>
            </p:cNvPr>
            <p:cNvCxnSpPr>
              <a:cxnSpLocks/>
              <a:stCxn id="71" idx="2"/>
              <a:endCxn id="75" idx="1"/>
            </p:cNvCxnSpPr>
            <p:nvPr/>
          </p:nvCxnSpPr>
          <p:spPr>
            <a:xfrm rot="16200000" flipH="1">
              <a:off x="9004858" y="2655734"/>
              <a:ext cx="642944" cy="14602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Verbinder: gewinkelt 82">
              <a:extLst>
                <a:ext uri="{FF2B5EF4-FFF2-40B4-BE49-F238E27FC236}">
                  <a16:creationId xmlns:a16="http://schemas.microsoft.com/office/drawing/2014/main" id="{13822D21-9624-9BB4-CB9C-76B06ED0B0BB}"/>
                </a:ext>
              </a:extLst>
            </p:cNvPr>
            <p:cNvCxnSpPr>
              <a:cxnSpLocks/>
              <a:stCxn id="71" idx="2"/>
              <a:endCxn id="76" idx="1"/>
            </p:cNvCxnSpPr>
            <p:nvPr/>
          </p:nvCxnSpPr>
          <p:spPr>
            <a:xfrm rot="16200000" flipH="1">
              <a:off x="8843007" y="2817585"/>
              <a:ext cx="966646" cy="14602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Verbinder: gewinkelt 85">
              <a:extLst>
                <a:ext uri="{FF2B5EF4-FFF2-40B4-BE49-F238E27FC236}">
                  <a16:creationId xmlns:a16="http://schemas.microsoft.com/office/drawing/2014/main" id="{3C825C82-2AD8-90C7-4CC0-33BCA4D39AFB}"/>
                </a:ext>
              </a:extLst>
            </p:cNvPr>
            <p:cNvCxnSpPr>
              <a:cxnSpLocks/>
              <a:stCxn id="71" idx="2"/>
              <a:endCxn id="77" idx="1"/>
            </p:cNvCxnSpPr>
            <p:nvPr/>
          </p:nvCxnSpPr>
          <p:spPr>
            <a:xfrm rot="16200000" flipH="1">
              <a:off x="8674959" y="2985632"/>
              <a:ext cx="1302740" cy="14602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39ABD02B-8C26-6393-38A0-CF4D26834D9E}"/>
                </a:ext>
              </a:extLst>
            </p:cNvPr>
            <p:cNvSpPr txBox="1"/>
            <p:nvPr/>
          </p:nvSpPr>
          <p:spPr>
            <a:xfrm>
              <a:off x="6243296" y="1500149"/>
              <a:ext cx="91884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FtSwarmPixel</a:t>
              </a:r>
              <a:r>
                <a:rPr lang="de-DE" sz="1000" dirty="0"/>
                <a:t> </a:t>
              </a:r>
            </a:p>
          </p:txBody>
        </p:sp>
        <p:cxnSp>
          <p:nvCxnSpPr>
            <p:cNvPr id="109" name="Verbinder: gewinkelt 108">
              <a:extLst>
                <a:ext uri="{FF2B5EF4-FFF2-40B4-BE49-F238E27FC236}">
                  <a16:creationId xmlns:a16="http://schemas.microsoft.com/office/drawing/2014/main" id="{FB1FEF8C-4085-FDD8-F42B-9F4C373E7062}"/>
                </a:ext>
              </a:extLst>
            </p:cNvPr>
            <p:cNvCxnSpPr>
              <a:cxnSpLocks/>
              <a:stCxn id="4" idx="2"/>
              <a:endCxn id="107" idx="1"/>
            </p:cNvCxnSpPr>
            <p:nvPr/>
          </p:nvCxnSpPr>
          <p:spPr>
            <a:xfrm rot="16200000" flipH="1">
              <a:off x="5834501" y="1214465"/>
              <a:ext cx="576408" cy="2411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5D06B0D2-426A-964F-860E-BF26F37F00B1}"/>
                </a:ext>
              </a:extLst>
            </p:cNvPr>
            <p:cNvSpPr txBox="1"/>
            <p:nvPr/>
          </p:nvSpPr>
          <p:spPr>
            <a:xfrm>
              <a:off x="6243296" y="1887855"/>
              <a:ext cx="93968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FtSwarmServo</a:t>
              </a:r>
              <a:endParaRPr lang="de-DE" sz="1000" dirty="0"/>
            </a:p>
          </p:txBody>
        </p: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ACC916C4-03B8-8E3F-7C10-FC27E154FB48}"/>
                </a:ext>
              </a:extLst>
            </p:cNvPr>
            <p:cNvCxnSpPr>
              <a:cxnSpLocks/>
              <a:stCxn id="4" idx="2"/>
              <a:endCxn id="111" idx="1"/>
            </p:cNvCxnSpPr>
            <p:nvPr/>
          </p:nvCxnSpPr>
          <p:spPr>
            <a:xfrm rot="16200000" flipH="1">
              <a:off x="5640648" y="1408318"/>
              <a:ext cx="964114" cy="2411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525FB795-FDC3-7693-1BB3-FB438CE9C7E2}"/>
                </a:ext>
              </a:extLst>
            </p:cNvPr>
            <p:cNvSpPr txBox="1"/>
            <p:nvPr/>
          </p:nvSpPr>
          <p:spPr>
            <a:xfrm>
              <a:off x="6243296" y="2275561"/>
              <a:ext cx="104708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FtSwarmJoystick</a:t>
              </a:r>
              <a:endParaRPr lang="de-DE" sz="1000" dirty="0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2E9100AC-CEE2-05C7-18AE-4CCCDC592501}"/>
                </a:ext>
              </a:extLst>
            </p:cNvPr>
            <p:cNvSpPr txBox="1"/>
            <p:nvPr/>
          </p:nvSpPr>
          <p:spPr>
            <a:xfrm>
              <a:off x="6238329" y="2710956"/>
              <a:ext cx="84189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FtSwarmI2C 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1012D5B4-807F-BEB7-E021-6E3E25C3FB77}"/>
                </a:ext>
              </a:extLst>
            </p:cNvPr>
            <p:cNvSpPr txBox="1"/>
            <p:nvPr/>
          </p:nvSpPr>
          <p:spPr>
            <a:xfrm>
              <a:off x="6238329" y="3146351"/>
              <a:ext cx="95571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FtSwarmOLED</a:t>
              </a:r>
              <a:endParaRPr lang="de-DE" sz="1000" dirty="0"/>
            </a:p>
          </p:txBody>
        </p:sp>
        <p:cxnSp>
          <p:nvCxnSpPr>
            <p:cNvPr id="122" name="Verbinder: gewinkelt 121">
              <a:extLst>
                <a:ext uri="{FF2B5EF4-FFF2-40B4-BE49-F238E27FC236}">
                  <a16:creationId xmlns:a16="http://schemas.microsoft.com/office/drawing/2014/main" id="{2154E7EB-9B6D-F7E4-8D2A-A1E0EC5DCE59}"/>
                </a:ext>
              </a:extLst>
            </p:cNvPr>
            <p:cNvCxnSpPr>
              <a:cxnSpLocks/>
              <a:stCxn id="4" idx="2"/>
              <a:endCxn id="118" idx="1"/>
            </p:cNvCxnSpPr>
            <p:nvPr/>
          </p:nvCxnSpPr>
          <p:spPr>
            <a:xfrm rot="16200000" flipH="1">
              <a:off x="5446795" y="1602171"/>
              <a:ext cx="1351820" cy="2411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Verbinder: gewinkelt 124">
              <a:extLst>
                <a:ext uri="{FF2B5EF4-FFF2-40B4-BE49-F238E27FC236}">
                  <a16:creationId xmlns:a16="http://schemas.microsoft.com/office/drawing/2014/main" id="{EF93FB31-187C-BE70-BC20-CEF4BFEDD572}"/>
                </a:ext>
              </a:extLst>
            </p:cNvPr>
            <p:cNvCxnSpPr>
              <a:cxnSpLocks/>
              <a:stCxn id="4" idx="2"/>
              <a:endCxn id="119" idx="1"/>
            </p:cNvCxnSpPr>
            <p:nvPr/>
          </p:nvCxnSpPr>
          <p:spPr>
            <a:xfrm rot="16200000" flipH="1">
              <a:off x="5226615" y="1822352"/>
              <a:ext cx="1787215" cy="23621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Verbinder: gewinkelt 127">
              <a:extLst>
                <a:ext uri="{FF2B5EF4-FFF2-40B4-BE49-F238E27FC236}">
                  <a16:creationId xmlns:a16="http://schemas.microsoft.com/office/drawing/2014/main" id="{21B7B44C-F5BD-35D4-820A-F41BC20F42DE}"/>
                </a:ext>
              </a:extLst>
            </p:cNvPr>
            <p:cNvCxnSpPr>
              <a:stCxn id="4" idx="2"/>
              <a:endCxn id="120" idx="1"/>
            </p:cNvCxnSpPr>
            <p:nvPr/>
          </p:nvCxnSpPr>
          <p:spPr>
            <a:xfrm rot="16200000" flipH="1">
              <a:off x="5008917" y="2040050"/>
              <a:ext cx="2222610" cy="23621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09827B89-6134-281E-A4FE-ACD95FD30547}"/>
                </a:ext>
              </a:extLst>
            </p:cNvPr>
            <p:cNvSpPr txBox="1"/>
            <p:nvPr/>
          </p:nvSpPr>
          <p:spPr>
            <a:xfrm>
              <a:off x="10106335" y="5428138"/>
              <a:ext cx="133562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 err="1">
                  <a:solidFill>
                    <a:srgbClr val="FF0000"/>
                  </a:solidFill>
                </a:rPr>
                <a:t>Red</a:t>
              </a:r>
              <a:r>
                <a:rPr lang="de-DE" sz="800" dirty="0">
                  <a:solidFill>
                    <a:srgbClr val="FF0000"/>
                  </a:solidFill>
                </a:rPr>
                <a:t>: Helper </a:t>
              </a:r>
              <a:r>
                <a:rPr lang="de-DE" sz="800" dirty="0" err="1">
                  <a:solidFill>
                    <a:srgbClr val="FF0000"/>
                  </a:solidFill>
                </a:rPr>
                <a:t>class</a:t>
              </a:r>
              <a:r>
                <a:rPr lang="de-DE" sz="800" dirty="0">
                  <a:solidFill>
                    <a:srgbClr val="FF0000"/>
                  </a:solidFill>
                </a:rPr>
                <a:t>, </a:t>
              </a:r>
              <a:r>
                <a:rPr lang="de-DE" sz="800" dirty="0" err="1">
                  <a:solidFill>
                    <a:srgbClr val="FF0000"/>
                  </a:solidFill>
                </a:rPr>
                <a:t>don‘t</a:t>
              </a:r>
              <a:r>
                <a:rPr lang="de-DE" sz="800" dirty="0">
                  <a:solidFill>
                    <a:srgbClr val="FF0000"/>
                  </a:solidFill>
                </a:rPr>
                <a:t> </a:t>
              </a:r>
              <a:r>
                <a:rPr lang="de-DE" sz="800" dirty="0" err="1">
                  <a:solidFill>
                    <a:srgbClr val="FF0000"/>
                  </a:solidFill>
                </a:rPr>
                <a:t>use</a:t>
              </a:r>
              <a:endParaRPr lang="de-DE" sz="8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E5533B1B-B78C-2CB1-F85D-809292A34E6E}"/>
                </a:ext>
              </a:extLst>
            </p:cNvPr>
            <p:cNvSpPr txBox="1"/>
            <p:nvPr/>
          </p:nvSpPr>
          <p:spPr>
            <a:xfrm>
              <a:off x="10106335" y="5717550"/>
              <a:ext cx="133562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/>
                <a:t>User </a:t>
              </a:r>
              <a:r>
                <a:rPr lang="de-DE" sz="800" dirty="0" err="1"/>
                <a:t>classes</a:t>
              </a:r>
              <a:endParaRPr lang="de-DE" sz="800" dirty="0"/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5226AA7-9509-6847-79A7-795FBCA96609}"/>
                </a:ext>
              </a:extLst>
            </p:cNvPr>
            <p:cNvSpPr txBox="1"/>
            <p:nvPr/>
          </p:nvSpPr>
          <p:spPr>
            <a:xfrm>
              <a:off x="2157652" y="3732669"/>
              <a:ext cx="102463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FtSwamCounter</a:t>
              </a:r>
              <a:endParaRPr lang="de-DE" sz="10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D01A0D4-1F70-D14F-0191-AD3A2BA750A7}"/>
                </a:ext>
              </a:extLst>
            </p:cNvPr>
            <p:cNvSpPr txBox="1"/>
            <p:nvPr/>
          </p:nvSpPr>
          <p:spPr>
            <a:xfrm>
              <a:off x="3532121" y="3732669"/>
              <a:ext cx="151195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FtSwarmFrequencymeter</a:t>
              </a:r>
              <a:endParaRPr lang="de-DE" sz="1000" dirty="0"/>
            </a:p>
          </p:txBody>
        </p:sp>
        <p:cxnSp>
          <p:nvCxnSpPr>
            <p:cNvPr id="42" name="Verbinder: gewinkelt 41">
              <a:extLst>
                <a:ext uri="{FF2B5EF4-FFF2-40B4-BE49-F238E27FC236}">
                  <a16:creationId xmlns:a16="http://schemas.microsoft.com/office/drawing/2014/main" id="{7609D970-641C-1660-FF36-F033D1AC3B2C}"/>
                </a:ext>
              </a:extLst>
            </p:cNvPr>
            <p:cNvCxnSpPr>
              <a:cxnSpLocks/>
              <a:stCxn id="9" idx="2"/>
              <a:endCxn id="14" idx="3"/>
            </p:cNvCxnSpPr>
            <p:nvPr/>
          </p:nvCxnSpPr>
          <p:spPr>
            <a:xfrm rot="5400000">
              <a:off x="2233552" y="2207907"/>
              <a:ext cx="322007" cy="30285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Verbinder: gewinkelt 46">
              <a:extLst>
                <a:ext uri="{FF2B5EF4-FFF2-40B4-BE49-F238E27FC236}">
                  <a16:creationId xmlns:a16="http://schemas.microsoft.com/office/drawing/2014/main" id="{5758A1FC-6C19-D9EC-853F-7AF63FDDFC3D}"/>
                </a:ext>
              </a:extLst>
            </p:cNvPr>
            <p:cNvCxnSpPr>
              <a:cxnSpLocks/>
              <a:stCxn id="9" idx="2"/>
              <a:endCxn id="19" idx="3"/>
            </p:cNvCxnSpPr>
            <p:nvPr/>
          </p:nvCxnSpPr>
          <p:spPr>
            <a:xfrm rot="5400000">
              <a:off x="2072506" y="2368865"/>
              <a:ext cx="644011" cy="30294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6E5BE458-62F3-EDC2-E136-69670561A946}"/>
                </a:ext>
              </a:extLst>
            </p:cNvPr>
            <p:cNvCxnSpPr>
              <a:cxnSpLocks/>
              <a:stCxn id="9" idx="2"/>
              <a:endCxn id="23" idx="3"/>
            </p:cNvCxnSpPr>
            <p:nvPr/>
          </p:nvCxnSpPr>
          <p:spPr>
            <a:xfrm rot="5400000">
              <a:off x="1910935" y="2529296"/>
              <a:ext cx="966013" cy="30408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2A1782B6-EDD7-811B-199E-434E4A123D90}"/>
                </a:ext>
              </a:extLst>
            </p:cNvPr>
            <p:cNvCxnSpPr>
              <a:cxnSpLocks/>
              <a:stCxn id="5" idx="2"/>
              <a:endCxn id="9" idx="3"/>
            </p:cNvCxnSpPr>
            <p:nvPr/>
          </p:nvCxnSpPr>
          <p:spPr>
            <a:xfrm rot="5400000">
              <a:off x="3102686" y="1823864"/>
              <a:ext cx="321585" cy="1811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Verbinder: gewinkelt 65">
              <a:extLst>
                <a:ext uri="{FF2B5EF4-FFF2-40B4-BE49-F238E27FC236}">
                  <a16:creationId xmlns:a16="http://schemas.microsoft.com/office/drawing/2014/main" id="{84EF7545-8044-43CD-0F69-493B0286734E}"/>
                </a:ext>
              </a:extLst>
            </p:cNvPr>
            <p:cNvCxnSpPr>
              <a:cxnSpLocks/>
              <a:stCxn id="5" idx="2"/>
              <a:endCxn id="2" idx="3"/>
            </p:cNvCxnSpPr>
            <p:nvPr/>
          </p:nvCxnSpPr>
          <p:spPr>
            <a:xfrm rot="5400000">
              <a:off x="2217094" y="2718832"/>
              <a:ext cx="2102145" cy="17175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77E4B578-81C0-D709-4C1E-9DAEA3CE45F8}"/>
                </a:ext>
              </a:extLst>
            </p:cNvPr>
            <p:cNvCxnSpPr>
              <a:cxnSpLocks/>
              <a:stCxn id="5" idx="2"/>
              <a:endCxn id="29" idx="1"/>
            </p:cNvCxnSpPr>
            <p:nvPr/>
          </p:nvCxnSpPr>
          <p:spPr>
            <a:xfrm rot="16200000" flipH="1">
              <a:off x="2392009" y="2715667"/>
              <a:ext cx="2102145" cy="17808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0DCA65C5-E5E8-4821-B7DD-A2EB62CB4955}"/>
                </a:ext>
              </a:extLst>
            </p:cNvPr>
            <p:cNvSpPr txBox="1"/>
            <p:nvPr/>
          </p:nvSpPr>
          <p:spPr>
            <a:xfrm>
              <a:off x="10024278" y="2161052"/>
              <a:ext cx="138852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FtSwarmStepperMotor</a:t>
              </a:r>
              <a:endParaRPr lang="de-DE" sz="1000" dirty="0"/>
            </a:p>
          </p:txBody>
        </p:sp>
        <p:cxnSp>
          <p:nvCxnSpPr>
            <p:cNvPr id="91" name="Verbinder: gewinkelt 90">
              <a:extLst>
                <a:ext uri="{FF2B5EF4-FFF2-40B4-BE49-F238E27FC236}">
                  <a16:creationId xmlns:a16="http://schemas.microsoft.com/office/drawing/2014/main" id="{0654B9D5-9D42-66D3-09BF-ED71AE711090}"/>
                </a:ext>
              </a:extLst>
            </p:cNvPr>
            <p:cNvCxnSpPr>
              <a:cxnSpLocks/>
              <a:stCxn id="49" idx="2"/>
              <a:endCxn id="90" idx="0"/>
            </p:cNvCxnSpPr>
            <p:nvPr/>
          </p:nvCxnSpPr>
          <p:spPr>
            <a:xfrm rot="16200000" flipH="1">
              <a:off x="9784687" y="1227200"/>
              <a:ext cx="405408" cy="146229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206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68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Fuss</dc:creator>
  <cp:lastModifiedBy>Stefan Fuss</cp:lastModifiedBy>
  <cp:revision>14</cp:revision>
  <dcterms:created xsi:type="dcterms:W3CDTF">2023-11-01T08:05:01Z</dcterms:created>
  <dcterms:modified xsi:type="dcterms:W3CDTF">2023-12-29T21:52:49Z</dcterms:modified>
</cp:coreProperties>
</file>