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311" r:id="rId3"/>
    <p:sldId id="312" r:id="rId4"/>
    <p:sldId id="313" r:id="rId5"/>
    <p:sldId id="314" r:id="rId6"/>
    <p:sldId id="317" r:id="rId7"/>
    <p:sldId id="315" r:id="rId8"/>
  </p:sldIdLst>
  <p:sldSz cx="9144000" cy="5143500" type="screen16x9"/>
  <p:notesSz cx="6858000" cy="9144000"/>
  <p:embeddedFontLst>
    <p:embeddedFont>
      <p:font typeface="Jua" panose="020B0604020202020204" charset="-127"/>
      <p:regular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183B80-519D-4B88-9A93-2765379FE24D}">
  <a:tblStyle styleId="{4B183B80-519D-4B88-9A93-2765379FE2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0" name="Google Shape;160;p6"/>
          <p:cNvGrpSpPr/>
          <p:nvPr/>
        </p:nvGrpSpPr>
        <p:grpSpPr>
          <a:xfrm rot="685970" flipH="1">
            <a:off x="395399" y="224652"/>
            <a:ext cx="585995" cy="909394"/>
            <a:chOff x="7686063" y="677323"/>
            <a:chExt cx="781665" cy="1213051"/>
          </a:xfrm>
        </p:grpSpPr>
        <p:sp>
          <p:nvSpPr>
            <p:cNvPr id="161" name="Google Shape;161;p6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8496575" y="4222014"/>
            <a:ext cx="420720" cy="627915"/>
            <a:chOff x="7916904" y="1014028"/>
            <a:chExt cx="550825" cy="822094"/>
          </a:xfrm>
        </p:grpSpPr>
        <p:sp>
          <p:nvSpPr>
            <p:cNvPr id="167" name="Google Shape;167;p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180528" y="1014028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-407710">
              <a:off x="7940398" y="1408120"/>
              <a:ext cx="272998" cy="41330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4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4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Elena Steigberger &amp; Helene Harrer</a:t>
            </a:r>
            <a:endParaRPr dirty="0"/>
          </a:p>
        </p:txBody>
      </p:sp>
      <p:sp>
        <p:nvSpPr>
          <p:cNvPr id="942" name="Google Shape;942;p34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FPROG  Wordcount</a:t>
            </a:r>
            <a:endParaRPr dirty="0"/>
          </a:p>
        </p:txBody>
      </p:sp>
      <p:grpSp>
        <p:nvGrpSpPr>
          <p:cNvPr id="943" name="Google Shape;943;p34"/>
          <p:cNvGrpSpPr/>
          <p:nvPr/>
        </p:nvGrpSpPr>
        <p:grpSpPr>
          <a:xfrm>
            <a:off x="6275129" y="1391342"/>
            <a:ext cx="959162" cy="1038017"/>
            <a:chOff x="6342808" y="1372951"/>
            <a:chExt cx="1029585" cy="1114230"/>
          </a:xfrm>
        </p:grpSpPr>
        <p:grpSp>
          <p:nvGrpSpPr>
            <p:cNvPr id="944" name="Google Shape;944;p34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45" name="Google Shape;945;p3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4"/>
            <p:cNvSpPr/>
            <p:nvPr/>
          </p:nvSpPr>
          <p:spPr>
            <a:xfrm>
              <a:off x="6616380" y="1372951"/>
              <a:ext cx="376993" cy="27700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4"/>
          <p:cNvGrpSpPr/>
          <p:nvPr/>
        </p:nvGrpSpPr>
        <p:grpSpPr>
          <a:xfrm>
            <a:off x="1909724" y="1354608"/>
            <a:ext cx="1056515" cy="1074750"/>
            <a:chOff x="1667110" y="1547045"/>
            <a:chExt cx="1134086" cy="1153660"/>
          </a:xfrm>
        </p:grpSpPr>
        <p:grpSp>
          <p:nvGrpSpPr>
            <p:cNvPr id="951" name="Google Shape;951;p34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52" name="Google Shape;952;p3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6" name="Google Shape;956;p34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4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58" name="Google Shape;958;p34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34"/>
          <p:cNvGrpSpPr/>
          <p:nvPr/>
        </p:nvGrpSpPr>
        <p:grpSpPr>
          <a:xfrm>
            <a:off x="3542700" y="4169048"/>
            <a:ext cx="2225399" cy="649616"/>
            <a:chOff x="3542700" y="4123475"/>
            <a:chExt cx="2225399" cy="649616"/>
          </a:xfrm>
        </p:grpSpPr>
        <p:sp>
          <p:nvSpPr>
            <p:cNvPr id="962" name="Google Shape;962;p34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2903;p68">
            <a:extLst>
              <a:ext uri="{FF2B5EF4-FFF2-40B4-BE49-F238E27FC236}">
                <a16:creationId xmlns:a16="http://schemas.microsoft.com/office/drawing/2014/main" id="{B7ECC165-0BBE-734C-C8E0-B617395713DD}"/>
              </a:ext>
            </a:extLst>
          </p:cNvPr>
          <p:cNvGrpSpPr/>
          <p:nvPr/>
        </p:nvGrpSpPr>
        <p:grpSpPr>
          <a:xfrm>
            <a:off x="-1023877" y="-1007158"/>
            <a:ext cx="1818218" cy="1821028"/>
            <a:chOff x="4716533" y="2046149"/>
            <a:chExt cx="2112978" cy="2116244"/>
          </a:xfrm>
        </p:grpSpPr>
        <p:sp>
          <p:nvSpPr>
            <p:cNvPr id="56" name="Google Shape;2904;p68">
              <a:extLst>
                <a:ext uri="{FF2B5EF4-FFF2-40B4-BE49-F238E27FC236}">
                  <a16:creationId xmlns:a16="http://schemas.microsoft.com/office/drawing/2014/main" id="{241B39C6-F510-AD7A-18B3-5428C6930540}"/>
                </a:ext>
              </a:extLst>
            </p:cNvPr>
            <p:cNvSpPr/>
            <p:nvPr/>
          </p:nvSpPr>
          <p:spPr>
            <a:xfrm>
              <a:off x="4795406" y="2752385"/>
              <a:ext cx="232909" cy="31288"/>
            </a:xfrm>
            <a:custGeom>
              <a:avLst/>
              <a:gdLst/>
              <a:ahLst/>
              <a:cxnLst/>
              <a:rect l="l" t="t" r="r" b="b"/>
              <a:pathLst>
                <a:path w="7846" h="1054" extrusionOk="0">
                  <a:moveTo>
                    <a:pt x="677" y="1"/>
                  </a:moveTo>
                  <a:cubicBezTo>
                    <a:pt x="1" y="1"/>
                    <a:pt x="1" y="1053"/>
                    <a:pt x="677" y="1053"/>
                  </a:cubicBezTo>
                  <a:lnTo>
                    <a:pt x="7168" y="1053"/>
                  </a:lnTo>
                  <a:cubicBezTo>
                    <a:pt x="7845" y="1053"/>
                    <a:pt x="7845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05;p68">
              <a:extLst>
                <a:ext uri="{FF2B5EF4-FFF2-40B4-BE49-F238E27FC236}">
                  <a16:creationId xmlns:a16="http://schemas.microsoft.com/office/drawing/2014/main" id="{435A9078-48DC-80CD-9E0C-DA3387488C44}"/>
                </a:ext>
              </a:extLst>
            </p:cNvPr>
            <p:cNvSpPr/>
            <p:nvPr/>
          </p:nvSpPr>
          <p:spPr>
            <a:xfrm>
              <a:off x="4837083" y="2349530"/>
              <a:ext cx="1836937" cy="1625699"/>
            </a:xfrm>
            <a:custGeom>
              <a:avLst/>
              <a:gdLst/>
              <a:ahLst/>
              <a:cxnLst/>
              <a:rect l="l" t="t" r="r" b="b"/>
              <a:pathLst>
                <a:path w="61881" h="54765" extrusionOk="0">
                  <a:moveTo>
                    <a:pt x="29137" y="1253"/>
                  </a:moveTo>
                  <a:cubicBezTo>
                    <a:pt x="29967" y="1253"/>
                    <a:pt x="30800" y="1287"/>
                    <a:pt x="31634" y="1356"/>
                  </a:cubicBezTo>
                  <a:lnTo>
                    <a:pt x="31634" y="1356"/>
                  </a:lnTo>
                  <a:cubicBezTo>
                    <a:pt x="31672" y="1363"/>
                    <a:pt x="31712" y="1366"/>
                    <a:pt x="31755" y="1366"/>
                  </a:cubicBezTo>
                  <a:cubicBezTo>
                    <a:pt x="31771" y="1367"/>
                    <a:pt x="31787" y="1368"/>
                    <a:pt x="31802" y="1368"/>
                  </a:cubicBezTo>
                  <a:cubicBezTo>
                    <a:pt x="31825" y="1368"/>
                    <a:pt x="31846" y="1367"/>
                    <a:pt x="31867" y="1365"/>
                  </a:cubicBezTo>
                  <a:lnTo>
                    <a:pt x="31867" y="1365"/>
                  </a:lnTo>
                  <a:cubicBezTo>
                    <a:pt x="32030" y="1363"/>
                    <a:pt x="32192" y="1362"/>
                    <a:pt x="32355" y="1362"/>
                  </a:cubicBezTo>
                  <a:cubicBezTo>
                    <a:pt x="39221" y="1362"/>
                    <a:pt x="46046" y="3050"/>
                    <a:pt x="51404" y="7507"/>
                  </a:cubicBezTo>
                  <a:cubicBezTo>
                    <a:pt x="55890" y="11216"/>
                    <a:pt x="58672" y="16554"/>
                    <a:pt x="59700" y="22244"/>
                  </a:cubicBezTo>
                  <a:cubicBezTo>
                    <a:pt x="61880" y="34173"/>
                    <a:pt x="55489" y="46554"/>
                    <a:pt x="44236" y="51216"/>
                  </a:cubicBezTo>
                  <a:cubicBezTo>
                    <a:pt x="40460" y="52776"/>
                    <a:pt x="36193" y="53560"/>
                    <a:pt x="31875" y="53560"/>
                  </a:cubicBezTo>
                  <a:cubicBezTo>
                    <a:pt x="22322" y="53560"/>
                    <a:pt x="12517" y="49726"/>
                    <a:pt x="7218" y="41993"/>
                  </a:cubicBezTo>
                  <a:cubicBezTo>
                    <a:pt x="952" y="32820"/>
                    <a:pt x="1980" y="20088"/>
                    <a:pt x="8346" y="11291"/>
                  </a:cubicBezTo>
                  <a:cubicBezTo>
                    <a:pt x="13256" y="4525"/>
                    <a:pt x="21047" y="1253"/>
                    <a:pt x="29137" y="1253"/>
                  </a:cubicBezTo>
                  <a:close/>
                  <a:moveTo>
                    <a:pt x="29142" y="1"/>
                  </a:moveTo>
                  <a:cubicBezTo>
                    <a:pt x="18491" y="1"/>
                    <a:pt x="8928" y="5661"/>
                    <a:pt x="4361" y="15652"/>
                  </a:cubicBezTo>
                  <a:cubicBezTo>
                    <a:pt x="0" y="25226"/>
                    <a:pt x="1078" y="37006"/>
                    <a:pt x="8020" y="45076"/>
                  </a:cubicBezTo>
                  <a:cubicBezTo>
                    <a:pt x="13656" y="51629"/>
                    <a:pt x="22808" y="54765"/>
                    <a:pt x="31735" y="54765"/>
                  </a:cubicBezTo>
                  <a:cubicBezTo>
                    <a:pt x="36227" y="54765"/>
                    <a:pt x="40661" y="53971"/>
                    <a:pt x="44562" y="52419"/>
                  </a:cubicBezTo>
                  <a:cubicBezTo>
                    <a:pt x="55339" y="48133"/>
                    <a:pt x="61730" y="37131"/>
                    <a:pt x="61329" y="25727"/>
                  </a:cubicBezTo>
                  <a:cubicBezTo>
                    <a:pt x="61103" y="19010"/>
                    <a:pt x="58371" y="12519"/>
                    <a:pt x="53584" y="7782"/>
                  </a:cubicBezTo>
                  <a:cubicBezTo>
                    <a:pt x="47980" y="2252"/>
                    <a:pt x="40126" y="108"/>
                    <a:pt x="32417" y="108"/>
                  </a:cubicBezTo>
                  <a:cubicBezTo>
                    <a:pt x="32196" y="108"/>
                    <a:pt x="31975" y="110"/>
                    <a:pt x="31755" y="113"/>
                  </a:cubicBezTo>
                  <a:cubicBezTo>
                    <a:pt x="30878" y="38"/>
                    <a:pt x="30007" y="1"/>
                    <a:pt x="29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06;p68">
              <a:extLst>
                <a:ext uri="{FF2B5EF4-FFF2-40B4-BE49-F238E27FC236}">
                  <a16:creationId xmlns:a16="http://schemas.microsoft.com/office/drawing/2014/main" id="{37D34E2B-23B8-D9D6-65CE-BF32D9E36245}"/>
                </a:ext>
              </a:extLst>
            </p:cNvPr>
            <p:cNvSpPr/>
            <p:nvPr/>
          </p:nvSpPr>
          <p:spPr>
            <a:xfrm>
              <a:off x="5268585" y="2246553"/>
              <a:ext cx="316234" cy="144596"/>
            </a:xfrm>
            <a:custGeom>
              <a:avLst/>
              <a:gdLst/>
              <a:ahLst/>
              <a:cxnLst/>
              <a:rect l="l" t="t" r="r" b="b"/>
              <a:pathLst>
                <a:path w="10653" h="4871" extrusionOk="0">
                  <a:moveTo>
                    <a:pt x="3060" y="1"/>
                  </a:moveTo>
                  <a:cubicBezTo>
                    <a:pt x="2711" y="1"/>
                    <a:pt x="2372" y="21"/>
                    <a:pt x="2056" y="48"/>
                  </a:cubicBezTo>
                  <a:cubicBezTo>
                    <a:pt x="1479" y="98"/>
                    <a:pt x="953" y="224"/>
                    <a:pt x="602" y="324"/>
                  </a:cubicBezTo>
                  <a:cubicBezTo>
                    <a:pt x="401" y="374"/>
                    <a:pt x="251" y="449"/>
                    <a:pt x="151" y="474"/>
                  </a:cubicBezTo>
                  <a:cubicBezTo>
                    <a:pt x="51" y="524"/>
                    <a:pt x="0" y="550"/>
                    <a:pt x="0" y="550"/>
                  </a:cubicBezTo>
                  <a:cubicBezTo>
                    <a:pt x="0" y="550"/>
                    <a:pt x="26" y="600"/>
                    <a:pt x="76" y="700"/>
                  </a:cubicBezTo>
                  <a:cubicBezTo>
                    <a:pt x="126" y="800"/>
                    <a:pt x="176" y="951"/>
                    <a:pt x="301" y="1101"/>
                  </a:cubicBezTo>
                  <a:cubicBezTo>
                    <a:pt x="502" y="1452"/>
                    <a:pt x="802" y="1878"/>
                    <a:pt x="1203" y="2304"/>
                  </a:cubicBezTo>
                  <a:cubicBezTo>
                    <a:pt x="1404" y="2529"/>
                    <a:pt x="1630" y="2730"/>
                    <a:pt x="1880" y="2956"/>
                  </a:cubicBezTo>
                  <a:cubicBezTo>
                    <a:pt x="2131" y="3156"/>
                    <a:pt x="2406" y="3357"/>
                    <a:pt x="2682" y="3532"/>
                  </a:cubicBezTo>
                  <a:cubicBezTo>
                    <a:pt x="3284" y="3908"/>
                    <a:pt x="3910" y="4234"/>
                    <a:pt x="4612" y="4434"/>
                  </a:cubicBezTo>
                  <a:cubicBezTo>
                    <a:pt x="5339" y="4660"/>
                    <a:pt x="6066" y="4810"/>
                    <a:pt x="6742" y="4860"/>
                  </a:cubicBezTo>
                  <a:cubicBezTo>
                    <a:pt x="6852" y="4868"/>
                    <a:pt x="6956" y="4871"/>
                    <a:pt x="7056" y="4871"/>
                  </a:cubicBezTo>
                  <a:cubicBezTo>
                    <a:pt x="7297" y="4871"/>
                    <a:pt x="7514" y="4853"/>
                    <a:pt x="7745" y="4835"/>
                  </a:cubicBezTo>
                  <a:cubicBezTo>
                    <a:pt x="8071" y="4810"/>
                    <a:pt x="8371" y="4760"/>
                    <a:pt x="8672" y="4685"/>
                  </a:cubicBezTo>
                  <a:cubicBezTo>
                    <a:pt x="9249" y="4585"/>
                    <a:pt x="9725" y="4409"/>
                    <a:pt x="10101" y="4259"/>
                  </a:cubicBezTo>
                  <a:cubicBezTo>
                    <a:pt x="10276" y="4184"/>
                    <a:pt x="10427" y="4108"/>
                    <a:pt x="10502" y="4058"/>
                  </a:cubicBezTo>
                  <a:cubicBezTo>
                    <a:pt x="10602" y="4008"/>
                    <a:pt x="10652" y="3958"/>
                    <a:pt x="10652" y="3958"/>
                  </a:cubicBezTo>
                  <a:cubicBezTo>
                    <a:pt x="10652" y="3958"/>
                    <a:pt x="10627" y="3908"/>
                    <a:pt x="10577" y="3833"/>
                  </a:cubicBezTo>
                  <a:cubicBezTo>
                    <a:pt x="10502" y="3732"/>
                    <a:pt x="10427" y="3582"/>
                    <a:pt x="10301" y="3432"/>
                  </a:cubicBezTo>
                  <a:cubicBezTo>
                    <a:pt x="10076" y="3131"/>
                    <a:pt x="9725" y="2755"/>
                    <a:pt x="9274" y="2354"/>
                  </a:cubicBezTo>
                  <a:cubicBezTo>
                    <a:pt x="9048" y="2179"/>
                    <a:pt x="8798" y="1978"/>
                    <a:pt x="8547" y="1803"/>
                  </a:cubicBezTo>
                  <a:cubicBezTo>
                    <a:pt x="8271" y="1602"/>
                    <a:pt x="7970" y="1452"/>
                    <a:pt x="7695" y="1276"/>
                  </a:cubicBezTo>
                  <a:cubicBezTo>
                    <a:pt x="7143" y="951"/>
                    <a:pt x="6542" y="675"/>
                    <a:pt x="5890" y="474"/>
                  </a:cubicBezTo>
                  <a:cubicBezTo>
                    <a:pt x="5589" y="374"/>
                    <a:pt x="5264" y="299"/>
                    <a:pt x="4938" y="199"/>
                  </a:cubicBezTo>
                  <a:cubicBezTo>
                    <a:pt x="4587" y="123"/>
                    <a:pt x="4261" y="73"/>
                    <a:pt x="3935" y="48"/>
                  </a:cubicBezTo>
                  <a:cubicBezTo>
                    <a:pt x="3641" y="14"/>
                    <a:pt x="3347" y="1"/>
                    <a:pt x="3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07;p68">
              <a:extLst>
                <a:ext uri="{FF2B5EF4-FFF2-40B4-BE49-F238E27FC236}">
                  <a16:creationId xmlns:a16="http://schemas.microsoft.com/office/drawing/2014/main" id="{F11F8EDF-2A9A-B18C-59E4-682B57559937}"/>
                </a:ext>
              </a:extLst>
            </p:cNvPr>
            <p:cNvSpPr/>
            <p:nvPr/>
          </p:nvSpPr>
          <p:spPr>
            <a:xfrm>
              <a:off x="5296845" y="2453309"/>
              <a:ext cx="124291" cy="294653"/>
            </a:xfrm>
            <a:custGeom>
              <a:avLst/>
              <a:gdLst/>
              <a:ahLst/>
              <a:cxnLst/>
              <a:rect l="l" t="t" r="r" b="b"/>
              <a:pathLst>
                <a:path w="4187" h="9926" extrusionOk="0">
                  <a:moveTo>
                    <a:pt x="1780" y="1"/>
                  </a:moveTo>
                  <a:cubicBezTo>
                    <a:pt x="1780" y="1"/>
                    <a:pt x="1755" y="51"/>
                    <a:pt x="1680" y="126"/>
                  </a:cubicBezTo>
                  <a:cubicBezTo>
                    <a:pt x="1630" y="201"/>
                    <a:pt x="1505" y="326"/>
                    <a:pt x="1429" y="477"/>
                  </a:cubicBezTo>
                  <a:cubicBezTo>
                    <a:pt x="1329" y="627"/>
                    <a:pt x="1204" y="803"/>
                    <a:pt x="1079" y="1003"/>
                  </a:cubicBezTo>
                  <a:cubicBezTo>
                    <a:pt x="978" y="1204"/>
                    <a:pt x="853" y="1429"/>
                    <a:pt x="753" y="1680"/>
                  </a:cubicBezTo>
                  <a:cubicBezTo>
                    <a:pt x="652" y="1930"/>
                    <a:pt x="552" y="2181"/>
                    <a:pt x="452" y="2457"/>
                  </a:cubicBezTo>
                  <a:cubicBezTo>
                    <a:pt x="377" y="2757"/>
                    <a:pt x="277" y="3008"/>
                    <a:pt x="201" y="3284"/>
                  </a:cubicBezTo>
                  <a:cubicBezTo>
                    <a:pt x="76" y="3835"/>
                    <a:pt x="1" y="4387"/>
                    <a:pt x="1" y="4963"/>
                  </a:cubicBezTo>
                  <a:cubicBezTo>
                    <a:pt x="26" y="5264"/>
                    <a:pt x="26" y="5565"/>
                    <a:pt x="51" y="5865"/>
                  </a:cubicBezTo>
                  <a:cubicBezTo>
                    <a:pt x="101" y="6166"/>
                    <a:pt x="151" y="6467"/>
                    <a:pt x="226" y="6768"/>
                  </a:cubicBezTo>
                  <a:cubicBezTo>
                    <a:pt x="377" y="7319"/>
                    <a:pt x="602" y="7870"/>
                    <a:pt x="853" y="8346"/>
                  </a:cubicBezTo>
                  <a:cubicBezTo>
                    <a:pt x="978" y="8597"/>
                    <a:pt x="1104" y="8823"/>
                    <a:pt x="1254" y="8998"/>
                  </a:cubicBezTo>
                  <a:cubicBezTo>
                    <a:pt x="1379" y="9199"/>
                    <a:pt x="1530" y="9349"/>
                    <a:pt x="1630" y="9499"/>
                  </a:cubicBezTo>
                  <a:cubicBezTo>
                    <a:pt x="1730" y="9625"/>
                    <a:pt x="1855" y="9750"/>
                    <a:pt x="1931" y="9825"/>
                  </a:cubicBezTo>
                  <a:cubicBezTo>
                    <a:pt x="1981" y="9875"/>
                    <a:pt x="2031" y="9925"/>
                    <a:pt x="2031" y="9925"/>
                  </a:cubicBezTo>
                  <a:cubicBezTo>
                    <a:pt x="2031" y="9925"/>
                    <a:pt x="2081" y="9875"/>
                    <a:pt x="2156" y="9825"/>
                  </a:cubicBezTo>
                  <a:cubicBezTo>
                    <a:pt x="2231" y="9750"/>
                    <a:pt x="2357" y="9625"/>
                    <a:pt x="2457" y="9499"/>
                  </a:cubicBezTo>
                  <a:cubicBezTo>
                    <a:pt x="2582" y="9374"/>
                    <a:pt x="2733" y="9199"/>
                    <a:pt x="2858" y="9023"/>
                  </a:cubicBezTo>
                  <a:cubicBezTo>
                    <a:pt x="3008" y="8823"/>
                    <a:pt x="3134" y="8622"/>
                    <a:pt x="3259" y="8397"/>
                  </a:cubicBezTo>
                  <a:cubicBezTo>
                    <a:pt x="3535" y="7945"/>
                    <a:pt x="3785" y="7394"/>
                    <a:pt x="3936" y="6818"/>
                  </a:cubicBezTo>
                  <a:cubicBezTo>
                    <a:pt x="4011" y="6517"/>
                    <a:pt x="4086" y="6216"/>
                    <a:pt x="4111" y="5890"/>
                  </a:cubicBezTo>
                  <a:cubicBezTo>
                    <a:pt x="4161" y="5590"/>
                    <a:pt x="4186" y="5289"/>
                    <a:pt x="4186" y="4938"/>
                  </a:cubicBezTo>
                  <a:cubicBezTo>
                    <a:pt x="4161" y="4286"/>
                    <a:pt x="4086" y="3610"/>
                    <a:pt x="3911" y="2983"/>
                  </a:cubicBezTo>
                  <a:cubicBezTo>
                    <a:pt x="3810" y="2682"/>
                    <a:pt x="3735" y="2382"/>
                    <a:pt x="3585" y="2131"/>
                  </a:cubicBezTo>
                  <a:cubicBezTo>
                    <a:pt x="3434" y="1880"/>
                    <a:pt x="3284" y="1630"/>
                    <a:pt x="3134" y="1429"/>
                  </a:cubicBezTo>
                  <a:cubicBezTo>
                    <a:pt x="2983" y="1204"/>
                    <a:pt x="2833" y="1003"/>
                    <a:pt x="2683" y="828"/>
                  </a:cubicBezTo>
                  <a:cubicBezTo>
                    <a:pt x="2532" y="652"/>
                    <a:pt x="2357" y="502"/>
                    <a:pt x="2231" y="377"/>
                  </a:cubicBezTo>
                  <a:cubicBezTo>
                    <a:pt x="2131" y="251"/>
                    <a:pt x="1981" y="176"/>
                    <a:pt x="1931" y="101"/>
                  </a:cubicBezTo>
                  <a:cubicBezTo>
                    <a:pt x="1830" y="26"/>
                    <a:pt x="1780" y="1"/>
                    <a:pt x="1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08;p68">
              <a:extLst>
                <a:ext uri="{FF2B5EF4-FFF2-40B4-BE49-F238E27FC236}">
                  <a16:creationId xmlns:a16="http://schemas.microsoft.com/office/drawing/2014/main" id="{7995325E-72F8-33F3-C7DB-52051E7D54EE}"/>
                </a:ext>
              </a:extLst>
            </p:cNvPr>
            <p:cNvSpPr/>
            <p:nvPr/>
          </p:nvSpPr>
          <p:spPr>
            <a:xfrm>
              <a:off x="4904765" y="2487387"/>
              <a:ext cx="282007" cy="123668"/>
            </a:xfrm>
            <a:custGeom>
              <a:avLst/>
              <a:gdLst/>
              <a:ahLst/>
              <a:cxnLst/>
              <a:rect l="l" t="t" r="r" b="b"/>
              <a:pathLst>
                <a:path w="9500" h="4166" extrusionOk="0">
                  <a:moveTo>
                    <a:pt x="4947" y="1"/>
                  </a:moveTo>
                  <a:cubicBezTo>
                    <a:pt x="4877" y="1"/>
                    <a:pt x="4808" y="2"/>
                    <a:pt x="4738" y="5"/>
                  </a:cubicBezTo>
                  <a:cubicBezTo>
                    <a:pt x="4462" y="5"/>
                    <a:pt x="4161" y="5"/>
                    <a:pt x="3885" y="56"/>
                  </a:cubicBezTo>
                  <a:cubicBezTo>
                    <a:pt x="3585" y="81"/>
                    <a:pt x="3309" y="131"/>
                    <a:pt x="3033" y="206"/>
                  </a:cubicBezTo>
                  <a:cubicBezTo>
                    <a:pt x="2482" y="356"/>
                    <a:pt x="1956" y="582"/>
                    <a:pt x="1505" y="833"/>
                  </a:cubicBezTo>
                  <a:cubicBezTo>
                    <a:pt x="1254" y="958"/>
                    <a:pt x="1053" y="1108"/>
                    <a:pt x="878" y="1234"/>
                  </a:cubicBezTo>
                  <a:cubicBezTo>
                    <a:pt x="703" y="1359"/>
                    <a:pt x="527" y="1509"/>
                    <a:pt x="402" y="1609"/>
                  </a:cubicBezTo>
                  <a:cubicBezTo>
                    <a:pt x="276" y="1710"/>
                    <a:pt x="176" y="1835"/>
                    <a:pt x="101" y="1910"/>
                  </a:cubicBezTo>
                  <a:cubicBezTo>
                    <a:pt x="26" y="1985"/>
                    <a:pt x="1" y="2036"/>
                    <a:pt x="1" y="2036"/>
                  </a:cubicBezTo>
                  <a:cubicBezTo>
                    <a:pt x="1" y="2036"/>
                    <a:pt x="26" y="2061"/>
                    <a:pt x="101" y="2136"/>
                  </a:cubicBezTo>
                  <a:cubicBezTo>
                    <a:pt x="176" y="2211"/>
                    <a:pt x="276" y="2336"/>
                    <a:pt x="402" y="2437"/>
                  </a:cubicBezTo>
                  <a:cubicBezTo>
                    <a:pt x="527" y="2562"/>
                    <a:pt x="677" y="2712"/>
                    <a:pt x="853" y="2838"/>
                  </a:cubicBezTo>
                  <a:cubicBezTo>
                    <a:pt x="1053" y="2988"/>
                    <a:pt x="1254" y="3113"/>
                    <a:pt x="1454" y="3264"/>
                  </a:cubicBezTo>
                  <a:cubicBezTo>
                    <a:pt x="1906" y="3514"/>
                    <a:pt x="2407" y="3765"/>
                    <a:pt x="2983" y="3915"/>
                  </a:cubicBezTo>
                  <a:cubicBezTo>
                    <a:pt x="3259" y="3990"/>
                    <a:pt x="3560" y="4066"/>
                    <a:pt x="3835" y="4116"/>
                  </a:cubicBezTo>
                  <a:cubicBezTo>
                    <a:pt x="4161" y="4141"/>
                    <a:pt x="4437" y="4166"/>
                    <a:pt x="4763" y="4166"/>
                  </a:cubicBezTo>
                  <a:cubicBezTo>
                    <a:pt x="5414" y="4166"/>
                    <a:pt x="6066" y="4066"/>
                    <a:pt x="6642" y="3890"/>
                  </a:cubicBezTo>
                  <a:cubicBezTo>
                    <a:pt x="6943" y="3790"/>
                    <a:pt x="7219" y="3715"/>
                    <a:pt x="7469" y="3564"/>
                  </a:cubicBezTo>
                  <a:cubicBezTo>
                    <a:pt x="7695" y="3414"/>
                    <a:pt x="7946" y="3264"/>
                    <a:pt x="8146" y="3113"/>
                  </a:cubicBezTo>
                  <a:cubicBezTo>
                    <a:pt x="8347" y="2963"/>
                    <a:pt x="8547" y="2813"/>
                    <a:pt x="8698" y="2662"/>
                  </a:cubicBezTo>
                  <a:cubicBezTo>
                    <a:pt x="8873" y="2512"/>
                    <a:pt x="9023" y="2361"/>
                    <a:pt x="9124" y="2236"/>
                  </a:cubicBezTo>
                  <a:cubicBezTo>
                    <a:pt x="9249" y="2111"/>
                    <a:pt x="9349" y="1985"/>
                    <a:pt x="9399" y="1910"/>
                  </a:cubicBezTo>
                  <a:cubicBezTo>
                    <a:pt x="9474" y="1835"/>
                    <a:pt x="9500" y="1785"/>
                    <a:pt x="9500" y="1785"/>
                  </a:cubicBezTo>
                  <a:cubicBezTo>
                    <a:pt x="9500" y="1785"/>
                    <a:pt x="9449" y="1735"/>
                    <a:pt x="9374" y="1660"/>
                  </a:cubicBezTo>
                  <a:cubicBezTo>
                    <a:pt x="9299" y="1609"/>
                    <a:pt x="9174" y="1509"/>
                    <a:pt x="9048" y="1409"/>
                  </a:cubicBezTo>
                  <a:cubicBezTo>
                    <a:pt x="8898" y="1309"/>
                    <a:pt x="8723" y="1183"/>
                    <a:pt x="8547" y="1058"/>
                  </a:cubicBezTo>
                  <a:cubicBezTo>
                    <a:pt x="8347" y="958"/>
                    <a:pt x="8121" y="833"/>
                    <a:pt x="7896" y="732"/>
                  </a:cubicBezTo>
                  <a:cubicBezTo>
                    <a:pt x="7645" y="632"/>
                    <a:pt x="7394" y="532"/>
                    <a:pt x="7144" y="432"/>
                  </a:cubicBezTo>
                  <a:cubicBezTo>
                    <a:pt x="6868" y="356"/>
                    <a:pt x="6617" y="256"/>
                    <a:pt x="6342" y="206"/>
                  </a:cubicBezTo>
                  <a:cubicBezTo>
                    <a:pt x="5882" y="75"/>
                    <a:pt x="5423" y="1"/>
                    <a:pt x="4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09;p68">
              <a:extLst>
                <a:ext uri="{FF2B5EF4-FFF2-40B4-BE49-F238E27FC236}">
                  <a16:creationId xmlns:a16="http://schemas.microsoft.com/office/drawing/2014/main" id="{60FE8E10-F7AF-5231-5F2C-6F42B57CE2E2}"/>
                </a:ext>
              </a:extLst>
            </p:cNvPr>
            <p:cNvSpPr/>
            <p:nvPr/>
          </p:nvSpPr>
          <p:spPr>
            <a:xfrm>
              <a:off x="5041672" y="2718158"/>
              <a:ext cx="136165" cy="289458"/>
            </a:xfrm>
            <a:custGeom>
              <a:avLst/>
              <a:gdLst/>
              <a:ahLst/>
              <a:cxnLst/>
              <a:rect l="l" t="t" r="r" b="b"/>
              <a:pathLst>
                <a:path w="4587" h="9751" extrusionOk="0">
                  <a:moveTo>
                    <a:pt x="627" y="1"/>
                  </a:moveTo>
                  <a:cubicBezTo>
                    <a:pt x="627" y="1"/>
                    <a:pt x="602" y="51"/>
                    <a:pt x="577" y="151"/>
                  </a:cubicBezTo>
                  <a:cubicBezTo>
                    <a:pt x="527" y="252"/>
                    <a:pt x="477" y="402"/>
                    <a:pt x="426" y="577"/>
                  </a:cubicBezTo>
                  <a:cubicBezTo>
                    <a:pt x="376" y="753"/>
                    <a:pt x="301" y="953"/>
                    <a:pt x="251" y="1179"/>
                  </a:cubicBezTo>
                  <a:cubicBezTo>
                    <a:pt x="226" y="1404"/>
                    <a:pt x="176" y="1655"/>
                    <a:pt x="126" y="1931"/>
                  </a:cubicBezTo>
                  <a:cubicBezTo>
                    <a:pt x="75" y="2181"/>
                    <a:pt x="50" y="2457"/>
                    <a:pt x="25" y="2733"/>
                  </a:cubicBezTo>
                  <a:cubicBezTo>
                    <a:pt x="0" y="2983"/>
                    <a:pt x="0" y="3284"/>
                    <a:pt x="0" y="3585"/>
                  </a:cubicBezTo>
                  <a:cubicBezTo>
                    <a:pt x="25" y="3886"/>
                    <a:pt x="50" y="4161"/>
                    <a:pt x="101" y="4462"/>
                  </a:cubicBezTo>
                  <a:cubicBezTo>
                    <a:pt x="151" y="4763"/>
                    <a:pt x="201" y="5064"/>
                    <a:pt x="276" y="5364"/>
                  </a:cubicBezTo>
                  <a:cubicBezTo>
                    <a:pt x="451" y="5966"/>
                    <a:pt x="677" y="6567"/>
                    <a:pt x="978" y="7094"/>
                  </a:cubicBezTo>
                  <a:cubicBezTo>
                    <a:pt x="1279" y="7645"/>
                    <a:pt x="1654" y="8146"/>
                    <a:pt x="2030" y="8547"/>
                  </a:cubicBezTo>
                  <a:cubicBezTo>
                    <a:pt x="2206" y="8748"/>
                    <a:pt x="2406" y="8923"/>
                    <a:pt x="2582" y="9074"/>
                  </a:cubicBezTo>
                  <a:cubicBezTo>
                    <a:pt x="2782" y="9224"/>
                    <a:pt x="2958" y="9349"/>
                    <a:pt x="3108" y="9450"/>
                  </a:cubicBezTo>
                  <a:cubicBezTo>
                    <a:pt x="3258" y="9550"/>
                    <a:pt x="3409" y="9625"/>
                    <a:pt x="3484" y="9675"/>
                  </a:cubicBezTo>
                  <a:cubicBezTo>
                    <a:pt x="3584" y="9725"/>
                    <a:pt x="3634" y="9750"/>
                    <a:pt x="3634" y="9750"/>
                  </a:cubicBezTo>
                  <a:cubicBezTo>
                    <a:pt x="3634" y="9750"/>
                    <a:pt x="3659" y="9700"/>
                    <a:pt x="3710" y="9625"/>
                  </a:cubicBezTo>
                  <a:cubicBezTo>
                    <a:pt x="3760" y="9525"/>
                    <a:pt x="3835" y="9374"/>
                    <a:pt x="3910" y="9224"/>
                  </a:cubicBezTo>
                  <a:cubicBezTo>
                    <a:pt x="3985" y="9049"/>
                    <a:pt x="4060" y="8848"/>
                    <a:pt x="4136" y="8623"/>
                  </a:cubicBezTo>
                  <a:cubicBezTo>
                    <a:pt x="4211" y="8422"/>
                    <a:pt x="4286" y="8171"/>
                    <a:pt x="4361" y="7896"/>
                  </a:cubicBezTo>
                  <a:cubicBezTo>
                    <a:pt x="4487" y="7394"/>
                    <a:pt x="4562" y="6793"/>
                    <a:pt x="4562" y="6166"/>
                  </a:cubicBezTo>
                  <a:cubicBezTo>
                    <a:pt x="4587" y="5565"/>
                    <a:pt x="4487" y="4913"/>
                    <a:pt x="4311" y="4287"/>
                  </a:cubicBezTo>
                  <a:cubicBezTo>
                    <a:pt x="4236" y="3961"/>
                    <a:pt x="4111" y="3635"/>
                    <a:pt x="3985" y="3334"/>
                  </a:cubicBezTo>
                  <a:cubicBezTo>
                    <a:pt x="3860" y="3034"/>
                    <a:pt x="3710" y="2733"/>
                    <a:pt x="3534" y="2457"/>
                  </a:cubicBezTo>
                  <a:cubicBezTo>
                    <a:pt x="3359" y="2181"/>
                    <a:pt x="3208" y="1931"/>
                    <a:pt x="2983" y="1680"/>
                  </a:cubicBezTo>
                  <a:cubicBezTo>
                    <a:pt x="2782" y="1430"/>
                    <a:pt x="2557" y="1229"/>
                    <a:pt x="2356" y="1029"/>
                  </a:cubicBezTo>
                  <a:cubicBezTo>
                    <a:pt x="2156" y="828"/>
                    <a:pt x="1930" y="678"/>
                    <a:pt x="1730" y="552"/>
                  </a:cubicBezTo>
                  <a:cubicBezTo>
                    <a:pt x="1554" y="427"/>
                    <a:pt x="1329" y="327"/>
                    <a:pt x="1178" y="252"/>
                  </a:cubicBezTo>
                  <a:cubicBezTo>
                    <a:pt x="1028" y="151"/>
                    <a:pt x="878" y="101"/>
                    <a:pt x="777" y="51"/>
                  </a:cubicBezTo>
                  <a:cubicBezTo>
                    <a:pt x="677" y="26"/>
                    <a:pt x="627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10;p68">
              <a:extLst>
                <a:ext uri="{FF2B5EF4-FFF2-40B4-BE49-F238E27FC236}">
                  <a16:creationId xmlns:a16="http://schemas.microsoft.com/office/drawing/2014/main" id="{A3092A70-4F55-4561-26FF-856D5446D530}"/>
                </a:ext>
              </a:extLst>
            </p:cNvPr>
            <p:cNvSpPr/>
            <p:nvPr/>
          </p:nvSpPr>
          <p:spPr>
            <a:xfrm>
              <a:off x="4716533" y="2902680"/>
              <a:ext cx="215068" cy="181553"/>
            </a:xfrm>
            <a:custGeom>
              <a:avLst/>
              <a:gdLst/>
              <a:ahLst/>
              <a:cxnLst/>
              <a:rect l="l" t="t" r="r" b="b"/>
              <a:pathLst>
                <a:path w="7245" h="6116" extrusionOk="0">
                  <a:moveTo>
                    <a:pt x="6668" y="1"/>
                  </a:moveTo>
                  <a:cubicBezTo>
                    <a:pt x="6492" y="1"/>
                    <a:pt x="6292" y="1"/>
                    <a:pt x="6066" y="26"/>
                  </a:cubicBezTo>
                  <a:cubicBezTo>
                    <a:pt x="5841" y="51"/>
                    <a:pt x="5590" y="101"/>
                    <a:pt x="5339" y="151"/>
                  </a:cubicBezTo>
                  <a:cubicBezTo>
                    <a:pt x="5089" y="201"/>
                    <a:pt x="4838" y="276"/>
                    <a:pt x="4562" y="351"/>
                  </a:cubicBezTo>
                  <a:cubicBezTo>
                    <a:pt x="4312" y="452"/>
                    <a:pt x="4061" y="527"/>
                    <a:pt x="3785" y="627"/>
                  </a:cubicBezTo>
                  <a:cubicBezTo>
                    <a:pt x="3284" y="828"/>
                    <a:pt x="2808" y="1103"/>
                    <a:pt x="2382" y="1454"/>
                  </a:cubicBezTo>
                  <a:cubicBezTo>
                    <a:pt x="1931" y="1805"/>
                    <a:pt x="1505" y="2231"/>
                    <a:pt x="1154" y="2707"/>
                  </a:cubicBezTo>
                  <a:cubicBezTo>
                    <a:pt x="978" y="2933"/>
                    <a:pt x="828" y="3158"/>
                    <a:pt x="703" y="3409"/>
                  </a:cubicBezTo>
                  <a:cubicBezTo>
                    <a:pt x="552" y="3660"/>
                    <a:pt x="452" y="3935"/>
                    <a:pt x="352" y="4161"/>
                  </a:cubicBezTo>
                  <a:cubicBezTo>
                    <a:pt x="277" y="4412"/>
                    <a:pt x="201" y="4662"/>
                    <a:pt x="151" y="4863"/>
                  </a:cubicBezTo>
                  <a:cubicBezTo>
                    <a:pt x="76" y="5088"/>
                    <a:pt x="51" y="5314"/>
                    <a:pt x="26" y="5464"/>
                  </a:cubicBezTo>
                  <a:cubicBezTo>
                    <a:pt x="1" y="5640"/>
                    <a:pt x="1" y="5790"/>
                    <a:pt x="1" y="5890"/>
                  </a:cubicBezTo>
                  <a:cubicBezTo>
                    <a:pt x="1" y="5991"/>
                    <a:pt x="1" y="6041"/>
                    <a:pt x="1" y="6041"/>
                  </a:cubicBezTo>
                  <a:cubicBezTo>
                    <a:pt x="1" y="6041"/>
                    <a:pt x="51" y="6066"/>
                    <a:pt x="151" y="6066"/>
                  </a:cubicBezTo>
                  <a:cubicBezTo>
                    <a:pt x="251" y="6066"/>
                    <a:pt x="402" y="6091"/>
                    <a:pt x="577" y="6091"/>
                  </a:cubicBezTo>
                  <a:cubicBezTo>
                    <a:pt x="753" y="6116"/>
                    <a:pt x="953" y="6116"/>
                    <a:pt x="1179" y="6116"/>
                  </a:cubicBezTo>
                  <a:cubicBezTo>
                    <a:pt x="1404" y="6091"/>
                    <a:pt x="1655" y="6066"/>
                    <a:pt x="1906" y="6041"/>
                  </a:cubicBezTo>
                  <a:cubicBezTo>
                    <a:pt x="2382" y="5965"/>
                    <a:pt x="2908" y="5840"/>
                    <a:pt x="3434" y="5615"/>
                  </a:cubicBezTo>
                  <a:cubicBezTo>
                    <a:pt x="3986" y="5414"/>
                    <a:pt x="4487" y="5113"/>
                    <a:pt x="4938" y="4737"/>
                  </a:cubicBezTo>
                  <a:cubicBezTo>
                    <a:pt x="5439" y="4361"/>
                    <a:pt x="5891" y="3885"/>
                    <a:pt x="6242" y="3409"/>
                  </a:cubicBezTo>
                  <a:cubicBezTo>
                    <a:pt x="6417" y="3158"/>
                    <a:pt x="6592" y="2908"/>
                    <a:pt x="6693" y="2657"/>
                  </a:cubicBezTo>
                  <a:cubicBezTo>
                    <a:pt x="6793" y="2407"/>
                    <a:pt x="6893" y="2156"/>
                    <a:pt x="6968" y="1930"/>
                  </a:cubicBezTo>
                  <a:cubicBezTo>
                    <a:pt x="7044" y="1680"/>
                    <a:pt x="7094" y="1429"/>
                    <a:pt x="7144" y="1229"/>
                  </a:cubicBezTo>
                  <a:cubicBezTo>
                    <a:pt x="7194" y="1003"/>
                    <a:pt x="7219" y="777"/>
                    <a:pt x="7219" y="627"/>
                  </a:cubicBezTo>
                  <a:cubicBezTo>
                    <a:pt x="7244" y="452"/>
                    <a:pt x="7244" y="301"/>
                    <a:pt x="7244" y="201"/>
                  </a:cubicBezTo>
                  <a:cubicBezTo>
                    <a:pt x="7244" y="101"/>
                    <a:pt x="7244" y="51"/>
                    <a:pt x="7244" y="51"/>
                  </a:cubicBezTo>
                  <a:cubicBezTo>
                    <a:pt x="7244" y="51"/>
                    <a:pt x="7194" y="26"/>
                    <a:pt x="7094" y="26"/>
                  </a:cubicBezTo>
                  <a:cubicBezTo>
                    <a:pt x="6993" y="26"/>
                    <a:pt x="6843" y="1"/>
                    <a:pt x="6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11;p68">
              <a:extLst>
                <a:ext uri="{FF2B5EF4-FFF2-40B4-BE49-F238E27FC236}">
                  <a16:creationId xmlns:a16="http://schemas.microsoft.com/office/drawing/2014/main" id="{3D1F1671-55AF-2ED6-3ECE-8384A8812265}"/>
                </a:ext>
              </a:extLst>
            </p:cNvPr>
            <p:cNvSpPr/>
            <p:nvPr/>
          </p:nvSpPr>
          <p:spPr>
            <a:xfrm>
              <a:off x="4920409" y="3089429"/>
              <a:ext cx="217265" cy="186362"/>
            </a:xfrm>
            <a:custGeom>
              <a:avLst/>
              <a:gdLst/>
              <a:ahLst/>
              <a:cxnLst/>
              <a:rect l="l" t="t" r="r" b="b"/>
              <a:pathLst>
                <a:path w="7319" h="6278" extrusionOk="0">
                  <a:moveTo>
                    <a:pt x="50" y="0"/>
                  </a:moveTo>
                  <a:cubicBezTo>
                    <a:pt x="50" y="0"/>
                    <a:pt x="25" y="50"/>
                    <a:pt x="25" y="151"/>
                  </a:cubicBezTo>
                  <a:cubicBezTo>
                    <a:pt x="25" y="251"/>
                    <a:pt x="0" y="426"/>
                    <a:pt x="0" y="577"/>
                  </a:cubicBezTo>
                  <a:cubicBezTo>
                    <a:pt x="0" y="752"/>
                    <a:pt x="0" y="978"/>
                    <a:pt x="25" y="1203"/>
                  </a:cubicBezTo>
                  <a:cubicBezTo>
                    <a:pt x="50" y="1304"/>
                    <a:pt x="50" y="1429"/>
                    <a:pt x="75" y="1554"/>
                  </a:cubicBezTo>
                  <a:cubicBezTo>
                    <a:pt x="100" y="1679"/>
                    <a:pt x="150" y="1805"/>
                    <a:pt x="176" y="1930"/>
                  </a:cubicBezTo>
                  <a:cubicBezTo>
                    <a:pt x="276" y="2181"/>
                    <a:pt x="376" y="2481"/>
                    <a:pt x="526" y="2757"/>
                  </a:cubicBezTo>
                  <a:cubicBezTo>
                    <a:pt x="677" y="3058"/>
                    <a:pt x="827" y="3284"/>
                    <a:pt x="1028" y="3559"/>
                  </a:cubicBezTo>
                  <a:cubicBezTo>
                    <a:pt x="1203" y="3810"/>
                    <a:pt x="1404" y="4060"/>
                    <a:pt x="1629" y="4261"/>
                  </a:cubicBezTo>
                  <a:cubicBezTo>
                    <a:pt x="1830" y="4487"/>
                    <a:pt x="2080" y="4687"/>
                    <a:pt x="2331" y="4888"/>
                  </a:cubicBezTo>
                  <a:cubicBezTo>
                    <a:pt x="2807" y="5238"/>
                    <a:pt x="3333" y="5564"/>
                    <a:pt x="3860" y="5765"/>
                  </a:cubicBezTo>
                  <a:cubicBezTo>
                    <a:pt x="4110" y="5865"/>
                    <a:pt x="4386" y="5940"/>
                    <a:pt x="4637" y="6015"/>
                  </a:cubicBezTo>
                  <a:cubicBezTo>
                    <a:pt x="4912" y="6091"/>
                    <a:pt x="5163" y="6141"/>
                    <a:pt x="5414" y="6166"/>
                  </a:cubicBezTo>
                  <a:cubicBezTo>
                    <a:pt x="5664" y="6216"/>
                    <a:pt x="5890" y="6241"/>
                    <a:pt x="6115" y="6241"/>
                  </a:cubicBezTo>
                  <a:cubicBezTo>
                    <a:pt x="6316" y="6266"/>
                    <a:pt x="6541" y="6266"/>
                    <a:pt x="6717" y="6266"/>
                  </a:cubicBezTo>
                  <a:cubicBezTo>
                    <a:pt x="6767" y="6274"/>
                    <a:pt x="6820" y="6277"/>
                    <a:pt x="6872" y="6277"/>
                  </a:cubicBezTo>
                  <a:cubicBezTo>
                    <a:pt x="6976" y="6277"/>
                    <a:pt x="7076" y="6266"/>
                    <a:pt x="7143" y="6266"/>
                  </a:cubicBezTo>
                  <a:lnTo>
                    <a:pt x="7293" y="6266"/>
                  </a:lnTo>
                  <a:cubicBezTo>
                    <a:pt x="7293" y="6266"/>
                    <a:pt x="7293" y="6191"/>
                    <a:pt x="7293" y="6091"/>
                  </a:cubicBezTo>
                  <a:cubicBezTo>
                    <a:pt x="7293" y="5990"/>
                    <a:pt x="7318" y="5840"/>
                    <a:pt x="7293" y="5664"/>
                  </a:cubicBezTo>
                  <a:cubicBezTo>
                    <a:pt x="7268" y="5489"/>
                    <a:pt x="7243" y="5289"/>
                    <a:pt x="7193" y="5063"/>
                  </a:cubicBezTo>
                  <a:cubicBezTo>
                    <a:pt x="7143" y="4812"/>
                    <a:pt x="7068" y="4562"/>
                    <a:pt x="6968" y="4336"/>
                  </a:cubicBezTo>
                  <a:cubicBezTo>
                    <a:pt x="6867" y="4086"/>
                    <a:pt x="6742" y="3810"/>
                    <a:pt x="6617" y="3559"/>
                  </a:cubicBezTo>
                  <a:cubicBezTo>
                    <a:pt x="6466" y="3284"/>
                    <a:pt x="6316" y="3058"/>
                    <a:pt x="6115" y="2807"/>
                  </a:cubicBezTo>
                  <a:cubicBezTo>
                    <a:pt x="5940" y="2582"/>
                    <a:pt x="5739" y="2331"/>
                    <a:pt x="5514" y="2131"/>
                  </a:cubicBezTo>
                  <a:cubicBezTo>
                    <a:pt x="5313" y="1930"/>
                    <a:pt x="5088" y="1730"/>
                    <a:pt x="4837" y="1554"/>
                  </a:cubicBezTo>
                  <a:cubicBezTo>
                    <a:pt x="4612" y="1379"/>
                    <a:pt x="4386" y="1228"/>
                    <a:pt x="4135" y="1078"/>
                  </a:cubicBezTo>
                  <a:cubicBezTo>
                    <a:pt x="3885" y="953"/>
                    <a:pt x="3634" y="827"/>
                    <a:pt x="3384" y="702"/>
                  </a:cubicBezTo>
                  <a:cubicBezTo>
                    <a:pt x="3158" y="602"/>
                    <a:pt x="2857" y="502"/>
                    <a:pt x="2632" y="451"/>
                  </a:cubicBezTo>
                  <a:cubicBezTo>
                    <a:pt x="2406" y="376"/>
                    <a:pt x="2181" y="326"/>
                    <a:pt x="1930" y="276"/>
                  </a:cubicBezTo>
                  <a:cubicBezTo>
                    <a:pt x="1805" y="251"/>
                    <a:pt x="1704" y="226"/>
                    <a:pt x="1579" y="226"/>
                  </a:cubicBezTo>
                  <a:cubicBezTo>
                    <a:pt x="1454" y="176"/>
                    <a:pt x="1353" y="151"/>
                    <a:pt x="1228" y="126"/>
                  </a:cubicBezTo>
                  <a:cubicBezTo>
                    <a:pt x="1028" y="75"/>
                    <a:pt x="802" y="50"/>
                    <a:pt x="627" y="25"/>
                  </a:cubicBezTo>
                  <a:cubicBezTo>
                    <a:pt x="451" y="0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12;p68">
              <a:extLst>
                <a:ext uri="{FF2B5EF4-FFF2-40B4-BE49-F238E27FC236}">
                  <a16:creationId xmlns:a16="http://schemas.microsoft.com/office/drawing/2014/main" id="{5D956352-62DF-47C0-6902-959D152EF390}"/>
                </a:ext>
              </a:extLst>
            </p:cNvPr>
            <p:cNvSpPr/>
            <p:nvPr/>
          </p:nvSpPr>
          <p:spPr>
            <a:xfrm>
              <a:off x="4790211" y="3349083"/>
              <a:ext cx="138391" cy="290171"/>
            </a:xfrm>
            <a:custGeom>
              <a:avLst/>
              <a:gdLst/>
              <a:ahLst/>
              <a:cxnLst/>
              <a:rect l="l" t="t" r="r" b="b"/>
              <a:pathLst>
                <a:path w="4662" h="9775" extrusionOk="0">
                  <a:moveTo>
                    <a:pt x="4186" y="0"/>
                  </a:moveTo>
                  <a:cubicBezTo>
                    <a:pt x="4186" y="0"/>
                    <a:pt x="4110" y="25"/>
                    <a:pt x="4010" y="50"/>
                  </a:cubicBezTo>
                  <a:cubicBezTo>
                    <a:pt x="3935" y="100"/>
                    <a:pt x="3760" y="151"/>
                    <a:pt x="3609" y="226"/>
                  </a:cubicBezTo>
                  <a:cubicBezTo>
                    <a:pt x="3434" y="301"/>
                    <a:pt x="3233" y="376"/>
                    <a:pt x="3033" y="501"/>
                  </a:cubicBezTo>
                  <a:cubicBezTo>
                    <a:pt x="2932" y="552"/>
                    <a:pt x="2807" y="627"/>
                    <a:pt x="2707" y="677"/>
                  </a:cubicBezTo>
                  <a:cubicBezTo>
                    <a:pt x="2582" y="752"/>
                    <a:pt x="2481" y="852"/>
                    <a:pt x="2381" y="953"/>
                  </a:cubicBezTo>
                  <a:cubicBezTo>
                    <a:pt x="2155" y="1153"/>
                    <a:pt x="1930" y="1379"/>
                    <a:pt x="1704" y="1629"/>
                  </a:cubicBezTo>
                  <a:cubicBezTo>
                    <a:pt x="1479" y="1905"/>
                    <a:pt x="1303" y="2156"/>
                    <a:pt x="1128" y="2431"/>
                  </a:cubicBezTo>
                  <a:cubicBezTo>
                    <a:pt x="952" y="2732"/>
                    <a:pt x="777" y="3033"/>
                    <a:pt x="652" y="3334"/>
                  </a:cubicBezTo>
                  <a:cubicBezTo>
                    <a:pt x="526" y="3634"/>
                    <a:pt x="401" y="3960"/>
                    <a:pt x="301" y="4286"/>
                  </a:cubicBezTo>
                  <a:cubicBezTo>
                    <a:pt x="226" y="4587"/>
                    <a:pt x="150" y="4912"/>
                    <a:pt x="100" y="5213"/>
                  </a:cubicBezTo>
                  <a:cubicBezTo>
                    <a:pt x="50" y="5539"/>
                    <a:pt x="25" y="5840"/>
                    <a:pt x="25" y="6141"/>
                  </a:cubicBezTo>
                  <a:cubicBezTo>
                    <a:pt x="0" y="6441"/>
                    <a:pt x="25" y="6742"/>
                    <a:pt x="50" y="7018"/>
                  </a:cubicBezTo>
                  <a:cubicBezTo>
                    <a:pt x="50" y="7319"/>
                    <a:pt x="100" y="7594"/>
                    <a:pt x="150" y="7845"/>
                  </a:cubicBezTo>
                  <a:cubicBezTo>
                    <a:pt x="201" y="8121"/>
                    <a:pt x="251" y="8371"/>
                    <a:pt x="301" y="8572"/>
                  </a:cubicBezTo>
                  <a:cubicBezTo>
                    <a:pt x="351" y="8797"/>
                    <a:pt x="426" y="9023"/>
                    <a:pt x="476" y="9198"/>
                  </a:cubicBezTo>
                  <a:cubicBezTo>
                    <a:pt x="526" y="9349"/>
                    <a:pt x="577" y="9499"/>
                    <a:pt x="627" y="9599"/>
                  </a:cubicBezTo>
                  <a:cubicBezTo>
                    <a:pt x="652" y="9699"/>
                    <a:pt x="677" y="9775"/>
                    <a:pt x="677" y="9775"/>
                  </a:cubicBezTo>
                  <a:cubicBezTo>
                    <a:pt x="677" y="9775"/>
                    <a:pt x="727" y="9750"/>
                    <a:pt x="827" y="9699"/>
                  </a:cubicBezTo>
                  <a:cubicBezTo>
                    <a:pt x="927" y="9674"/>
                    <a:pt x="1078" y="9599"/>
                    <a:pt x="1228" y="9524"/>
                  </a:cubicBezTo>
                  <a:cubicBezTo>
                    <a:pt x="1404" y="9424"/>
                    <a:pt x="1604" y="9324"/>
                    <a:pt x="1805" y="9173"/>
                  </a:cubicBezTo>
                  <a:cubicBezTo>
                    <a:pt x="2005" y="9048"/>
                    <a:pt x="2231" y="8872"/>
                    <a:pt x="2431" y="8672"/>
                  </a:cubicBezTo>
                  <a:cubicBezTo>
                    <a:pt x="2632" y="8471"/>
                    <a:pt x="2832" y="8246"/>
                    <a:pt x="3033" y="7995"/>
                  </a:cubicBezTo>
                  <a:cubicBezTo>
                    <a:pt x="3233" y="7745"/>
                    <a:pt x="3409" y="7494"/>
                    <a:pt x="3584" y="7218"/>
                  </a:cubicBezTo>
                  <a:cubicBezTo>
                    <a:pt x="3734" y="6943"/>
                    <a:pt x="3885" y="6617"/>
                    <a:pt x="4010" y="6341"/>
                  </a:cubicBezTo>
                  <a:cubicBezTo>
                    <a:pt x="4135" y="6040"/>
                    <a:pt x="4236" y="5715"/>
                    <a:pt x="4336" y="5414"/>
                  </a:cubicBezTo>
                  <a:cubicBezTo>
                    <a:pt x="4411" y="5113"/>
                    <a:pt x="4486" y="4812"/>
                    <a:pt x="4536" y="4511"/>
                  </a:cubicBezTo>
                  <a:cubicBezTo>
                    <a:pt x="4587" y="4186"/>
                    <a:pt x="4612" y="3910"/>
                    <a:pt x="4637" y="3609"/>
                  </a:cubicBezTo>
                  <a:cubicBezTo>
                    <a:pt x="4662" y="3334"/>
                    <a:pt x="4637" y="3008"/>
                    <a:pt x="4637" y="2757"/>
                  </a:cubicBezTo>
                  <a:cubicBezTo>
                    <a:pt x="4612" y="2506"/>
                    <a:pt x="4587" y="2231"/>
                    <a:pt x="4562" y="1980"/>
                  </a:cubicBezTo>
                  <a:cubicBezTo>
                    <a:pt x="4536" y="1855"/>
                    <a:pt x="4511" y="1730"/>
                    <a:pt x="4486" y="1604"/>
                  </a:cubicBezTo>
                  <a:cubicBezTo>
                    <a:pt x="4486" y="1479"/>
                    <a:pt x="4461" y="1354"/>
                    <a:pt x="4461" y="1228"/>
                  </a:cubicBezTo>
                  <a:cubicBezTo>
                    <a:pt x="4436" y="1003"/>
                    <a:pt x="4386" y="777"/>
                    <a:pt x="4336" y="602"/>
                  </a:cubicBezTo>
                  <a:cubicBezTo>
                    <a:pt x="4311" y="426"/>
                    <a:pt x="4261" y="276"/>
                    <a:pt x="4236" y="176"/>
                  </a:cubicBezTo>
                  <a:cubicBezTo>
                    <a:pt x="4211" y="75"/>
                    <a:pt x="4186" y="0"/>
                    <a:pt x="4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13;p68">
              <a:extLst>
                <a:ext uri="{FF2B5EF4-FFF2-40B4-BE49-F238E27FC236}">
                  <a16:creationId xmlns:a16="http://schemas.microsoft.com/office/drawing/2014/main" id="{830741AB-E8C6-9F59-BFB7-A6D929B259BD}"/>
                </a:ext>
              </a:extLst>
            </p:cNvPr>
            <p:cNvSpPr/>
            <p:nvPr/>
          </p:nvSpPr>
          <p:spPr>
            <a:xfrm>
              <a:off x="5023060" y="3500655"/>
              <a:ext cx="282750" cy="124469"/>
            </a:xfrm>
            <a:custGeom>
              <a:avLst/>
              <a:gdLst/>
              <a:ahLst/>
              <a:cxnLst/>
              <a:rect l="l" t="t" r="r" b="b"/>
              <a:pathLst>
                <a:path w="9525" h="4193" extrusionOk="0">
                  <a:moveTo>
                    <a:pt x="4562" y="1"/>
                  </a:moveTo>
                  <a:cubicBezTo>
                    <a:pt x="4103" y="1"/>
                    <a:pt x="3647" y="53"/>
                    <a:pt x="3209" y="157"/>
                  </a:cubicBezTo>
                  <a:cubicBezTo>
                    <a:pt x="2933" y="208"/>
                    <a:pt x="2682" y="308"/>
                    <a:pt x="2407" y="383"/>
                  </a:cubicBezTo>
                  <a:cubicBezTo>
                    <a:pt x="2131" y="458"/>
                    <a:pt x="1880" y="558"/>
                    <a:pt x="1655" y="659"/>
                  </a:cubicBezTo>
                  <a:cubicBezTo>
                    <a:pt x="1404" y="759"/>
                    <a:pt x="1179" y="859"/>
                    <a:pt x="978" y="984"/>
                  </a:cubicBezTo>
                  <a:cubicBezTo>
                    <a:pt x="778" y="1085"/>
                    <a:pt x="602" y="1210"/>
                    <a:pt x="477" y="1310"/>
                  </a:cubicBezTo>
                  <a:cubicBezTo>
                    <a:pt x="327" y="1385"/>
                    <a:pt x="201" y="1486"/>
                    <a:pt x="126" y="1561"/>
                  </a:cubicBezTo>
                  <a:cubicBezTo>
                    <a:pt x="51" y="1611"/>
                    <a:pt x="1" y="1661"/>
                    <a:pt x="1" y="1661"/>
                  </a:cubicBezTo>
                  <a:cubicBezTo>
                    <a:pt x="1" y="1661"/>
                    <a:pt x="26" y="1711"/>
                    <a:pt x="101" y="1786"/>
                  </a:cubicBezTo>
                  <a:cubicBezTo>
                    <a:pt x="151" y="1862"/>
                    <a:pt x="251" y="1987"/>
                    <a:pt x="352" y="2112"/>
                  </a:cubicBezTo>
                  <a:cubicBezTo>
                    <a:pt x="477" y="2238"/>
                    <a:pt x="602" y="2413"/>
                    <a:pt x="778" y="2563"/>
                  </a:cubicBezTo>
                  <a:cubicBezTo>
                    <a:pt x="928" y="2714"/>
                    <a:pt x="1129" y="2889"/>
                    <a:pt x="1329" y="3040"/>
                  </a:cubicBezTo>
                  <a:cubicBezTo>
                    <a:pt x="1530" y="3190"/>
                    <a:pt x="1755" y="3340"/>
                    <a:pt x="1981" y="3491"/>
                  </a:cubicBezTo>
                  <a:cubicBezTo>
                    <a:pt x="2231" y="3616"/>
                    <a:pt x="2532" y="3741"/>
                    <a:pt x="2808" y="3842"/>
                  </a:cubicBezTo>
                  <a:cubicBezTo>
                    <a:pt x="3384" y="4017"/>
                    <a:pt x="4036" y="4142"/>
                    <a:pt x="4662" y="4192"/>
                  </a:cubicBezTo>
                  <a:cubicBezTo>
                    <a:pt x="5289" y="4192"/>
                    <a:pt x="5890" y="4142"/>
                    <a:pt x="6467" y="3992"/>
                  </a:cubicBezTo>
                  <a:cubicBezTo>
                    <a:pt x="7043" y="3842"/>
                    <a:pt x="7570" y="3616"/>
                    <a:pt x="8021" y="3365"/>
                  </a:cubicBezTo>
                  <a:cubicBezTo>
                    <a:pt x="8246" y="3240"/>
                    <a:pt x="8447" y="3090"/>
                    <a:pt x="8622" y="2964"/>
                  </a:cubicBezTo>
                  <a:cubicBezTo>
                    <a:pt x="8823" y="2839"/>
                    <a:pt x="8973" y="2689"/>
                    <a:pt x="9099" y="2563"/>
                  </a:cubicBezTo>
                  <a:cubicBezTo>
                    <a:pt x="9224" y="2463"/>
                    <a:pt x="9349" y="2338"/>
                    <a:pt x="9399" y="2288"/>
                  </a:cubicBezTo>
                  <a:cubicBezTo>
                    <a:pt x="9474" y="2213"/>
                    <a:pt x="9525" y="2162"/>
                    <a:pt x="9525" y="2162"/>
                  </a:cubicBezTo>
                  <a:cubicBezTo>
                    <a:pt x="9525" y="2162"/>
                    <a:pt x="9474" y="2112"/>
                    <a:pt x="9399" y="2037"/>
                  </a:cubicBezTo>
                  <a:cubicBezTo>
                    <a:pt x="9349" y="1962"/>
                    <a:pt x="9224" y="1837"/>
                    <a:pt x="9099" y="1736"/>
                  </a:cubicBezTo>
                  <a:cubicBezTo>
                    <a:pt x="8973" y="1636"/>
                    <a:pt x="8823" y="1486"/>
                    <a:pt x="8647" y="1360"/>
                  </a:cubicBezTo>
                  <a:cubicBezTo>
                    <a:pt x="8447" y="1210"/>
                    <a:pt x="8246" y="1085"/>
                    <a:pt x="8021" y="934"/>
                  </a:cubicBezTo>
                  <a:cubicBezTo>
                    <a:pt x="7595" y="684"/>
                    <a:pt x="7068" y="458"/>
                    <a:pt x="6542" y="283"/>
                  </a:cubicBezTo>
                  <a:cubicBezTo>
                    <a:pt x="5991" y="107"/>
                    <a:pt x="5414" y="32"/>
                    <a:pt x="4838" y="7"/>
                  </a:cubicBezTo>
                  <a:cubicBezTo>
                    <a:pt x="4746" y="3"/>
                    <a:pt x="4654" y="1"/>
                    <a:pt x="4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14;p68">
              <a:extLst>
                <a:ext uri="{FF2B5EF4-FFF2-40B4-BE49-F238E27FC236}">
                  <a16:creationId xmlns:a16="http://schemas.microsoft.com/office/drawing/2014/main" id="{EABB82BD-3926-3579-8019-3BA97A1B5ACA}"/>
                </a:ext>
              </a:extLst>
            </p:cNvPr>
            <p:cNvSpPr/>
            <p:nvPr/>
          </p:nvSpPr>
          <p:spPr>
            <a:xfrm>
              <a:off x="5124998" y="3762744"/>
              <a:ext cx="135423" cy="259684"/>
            </a:xfrm>
            <a:custGeom>
              <a:avLst/>
              <a:gdLst/>
              <a:ahLst/>
              <a:cxnLst/>
              <a:rect l="l" t="t" r="r" b="b"/>
              <a:pathLst>
                <a:path w="4562" h="8748" extrusionOk="0">
                  <a:moveTo>
                    <a:pt x="1078" y="0"/>
                  </a:moveTo>
                  <a:cubicBezTo>
                    <a:pt x="1078" y="0"/>
                    <a:pt x="1028" y="50"/>
                    <a:pt x="978" y="125"/>
                  </a:cubicBezTo>
                  <a:cubicBezTo>
                    <a:pt x="928" y="201"/>
                    <a:pt x="827" y="326"/>
                    <a:pt x="752" y="476"/>
                  </a:cubicBezTo>
                  <a:cubicBezTo>
                    <a:pt x="652" y="602"/>
                    <a:pt x="552" y="777"/>
                    <a:pt x="451" y="978"/>
                  </a:cubicBezTo>
                  <a:cubicBezTo>
                    <a:pt x="351" y="1178"/>
                    <a:pt x="276" y="1379"/>
                    <a:pt x="201" y="1654"/>
                  </a:cubicBezTo>
                  <a:cubicBezTo>
                    <a:pt x="126" y="1905"/>
                    <a:pt x="76" y="2181"/>
                    <a:pt x="50" y="2456"/>
                  </a:cubicBezTo>
                  <a:cubicBezTo>
                    <a:pt x="0" y="2782"/>
                    <a:pt x="0" y="3033"/>
                    <a:pt x="0" y="3333"/>
                  </a:cubicBezTo>
                  <a:cubicBezTo>
                    <a:pt x="25" y="3609"/>
                    <a:pt x="50" y="3910"/>
                    <a:pt x="101" y="4186"/>
                  </a:cubicBezTo>
                  <a:cubicBezTo>
                    <a:pt x="151" y="4461"/>
                    <a:pt x="226" y="4737"/>
                    <a:pt x="301" y="5013"/>
                  </a:cubicBezTo>
                  <a:cubicBezTo>
                    <a:pt x="376" y="5263"/>
                    <a:pt x="477" y="5514"/>
                    <a:pt x="602" y="5765"/>
                  </a:cubicBezTo>
                  <a:cubicBezTo>
                    <a:pt x="727" y="6015"/>
                    <a:pt x="852" y="6241"/>
                    <a:pt x="978" y="6441"/>
                  </a:cubicBezTo>
                  <a:cubicBezTo>
                    <a:pt x="1128" y="6667"/>
                    <a:pt x="1304" y="6867"/>
                    <a:pt x="1454" y="7068"/>
                  </a:cubicBezTo>
                  <a:cubicBezTo>
                    <a:pt x="1604" y="7243"/>
                    <a:pt x="1755" y="7419"/>
                    <a:pt x="1930" y="7594"/>
                  </a:cubicBezTo>
                  <a:cubicBezTo>
                    <a:pt x="2106" y="7770"/>
                    <a:pt x="2281" y="7920"/>
                    <a:pt x="2406" y="8045"/>
                  </a:cubicBezTo>
                  <a:cubicBezTo>
                    <a:pt x="2582" y="8196"/>
                    <a:pt x="2732" y="8321"/>
                    <a:pt x="2858" y="8421"/>
                  </a:cubicBezTo>
                  <a:cubicBezTo>
                    <a:pt x="2983" y="8521"/>
                    <a:pt x="3108" y="8597"/>
                    <a:pt x="3183" y="8672"/>
                  </a:cubicBezTo>
                  <a:cubicBezTo>
                    <a:pt x="3284" y="8722"/>
                    <a:pt x="3334" y="8747"/>
                    <a:pt x="3334" y="8747"/>
                  </a:cubicBezTo>
                  <a:cubicBezTo>
                    <a:pt x="3334" y="8747"/>
                    <a:pt x="3359" y="8722"/>
                    <a:pt x="3434" y="8647"/>
                  </a:cubicBezTo>
                  <a:cubicBezTo>
                    <a:pt x="3484" y="8572"/>
                    <a:pt x="3609" y="8471"/>
                    <a:pt x="3685" y="8321"/>
                  </a:cubicBezTo>
                  <a:cubicBezTo>
                    <a:pt x="3785" y="8171"/>
                    <a:pt x="3910" y="7995"/>
                    <a:pt x="4010" y="7795"/>
                  </a:cubicBezTo>
                  <a:cubicBezTo>
                    <a:pt x="4061" y="7694"/>
                    <a:pt x="4111" y="7594"/>
                    <a:pt x="4186" y="7469"/>
                  </a:cubicBezTo>
                  <a:cubicBezTo>
                    <a:pt x="4236" y="7369"/>
                    <a:pt x="4261" y="7243"/>
                    <a:pt x="4311" y="7118"/>
                  </a:cubicBezTo>
                  <a:cubicBezTo>
                    <a:pt x="4386" y="6867"/>
                    <a:pt x="4462" y="6592"/>
                    <a:pt x="4512" y="6316"/>
                  </a:cubicBezTo>
                  <a:cubicBezTo>
                    <a:pt x="4562" y="6015"/>
                    <a:pt x="4562" y="5739"/>
                    <a:pt x="4562" y="5439"/>
                  </a:cubicBezTo>
                  <a:cubicBezTo>
                    <a:pt x="4562" y="5163"/>
                    <a:pt x="4537" y="4837"/>
                    <a:pt x="4487" y="4562"/>
                  </a:cubicBezTo>
                  <a:cubicBezTo>
                    <a:pt x="4436" y="4286"/>
                    <a:pt x="4361" y="3985"/>
                    <a:pt x="4286" y="3709"/>
                  </a:cubicBezTo>
                  <a:cubicBezTo>
                    <a:pt x="4086" y="3183"/>
                    <a:pt x="3835" y="2657"/>
                    <a:pt x="3534" y="2231"/>
                  </a:cubicBezTo>
                  <a:cubicBezTo>
                    <a:pt x="3409" y="2005"/>
                    <a:pt x="3233" y="1780"/>
                    <a:pt x="3058" y="1629"/>
                  </a:cubicBezTo>
                  <a:cubicBezTo>
                    <a:pt x="2908" y="1454"/>
                    <a:pt x="2732" y="1278"/>
                    <a:pt x="2557" y="1128"/>
                  </a:cubicBezTo>
                  <a:cubicBezTo>
                    <a:pt x="2381" y="978"/>
                    <a:pt x="2206" y="802"/>
                    <a:pt x="2030" y="652"/>
                  </a:cubicBezTo>
                  <a:cubicBezTo>
                    <a:pt x="1880" y="526"/>
                    <a:pt x="1705" y="401"/>
                    <a:pt x="1554" y="301"/>
                  </a:cubicBezTo>
                  <a:cubicBezTo>
                    <a:pt x="1429" y="201"/>
                    <a:pt x="1279" y="125"/>
                    <a:pt x="1203" y="75"/>
                  </a:cubicBezTo>
                  <a:cubicBezTo>
                    <a:pt x="1128" y="25"/>
                    <a:pt x="1078" y="0"/>
                    <a:pt x="1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15;p68">
              <a:extLst>
                <a:ext uri="{FF2B5EF4-FFF2-40B4-BE49-F238E27FC236}">
                  <a16:creationId xmlns:a16="http://schemas.microsoft.com/office/drawing/2014/main" id="{7F1E85AB-7129-E995-B2EC-3AF8501CD006}"/>
                </a:ext>
              </a:extLst>
            </p:cNvPr>
            <p:cNvSpPr/>
            <p:nvPr/>
          </p:nvSpPr>
          <p:spPr>
            <a:xfrm>
              <a:off x="5364556" y="3734276"/>
              <a:ext cx="252976" cy="140084"/>
            </a:xfrm>
            <a:custGeom>
              <a:avLst/>
              <a:gdLst/>
              <a:ahLst/>
              <a:cxnLst/>
              <a:rect l="l" t="t" r="r" b="b"/>
              <a:pathLst>
                <a:path w="8522" h="4719" extrusionOk="0">
                  <a:moveTo>
                    <a:pt x="5599" y="0"/>
                  </a:moveTo>
                  <a:cubicBezTo>
                    <a:pt x="5458" y="0"/>
                    <a:pt x="5314" y="7"/>
                    <a:pt x="5163" y="7"/>
                  </a:cubicBezTo>
                  <a:cubicBezTo>
                    <a:pt x="4863" y="32"/>
                    <a:pt x="4562" y="57"/>
                    <a:pt x="4261" y="132"/>
                  </a:cubicBezTo>
                  <a:cubicBezTo>
                    <a:pt x="3986" y="207"/>
                    <a:pt x="3710" y="307"/>
                    <a:pt x="3409" y="408"/>
                  </a:cubicBezTo>
                  <a:cubicBezTo>
                    <a:pt x="2883" y="633"/>
                    <a:pt x="2356" y="909"/>
                    <a:pt x="1955" y="1260"/>
                  </a:cubicBezTo>
                  <a:cubicBezTo>
                    <a:pt x="1730" y="1435"/>
                    <a:pt x="1529" y="1636"/>
                    <a:pt x="1354" y="1836"/>
                  </a:cubicBezTo>
                  <a:cubicBezTo>
                    <a:pt x="1179" y="2012"/>
                    <a:pt x="1028" y="2212"/>
                    <a:pt x="878" y="2413"/>
                  </a:cubicBezTo>
                  <a:cubicBezTo>
                    <a:pt x="752" y="2613"/>
                    <a:pt x="627" y="2814"/>
                    <a:pt x="502" y="2989"/>
                  </a:cubicBezTo>
                  <a:cubicBezTo>
                    <a:pt x="377" y="3190"/>
                    <a:pt x="301" y="3365"/>
                    <a:pt x="226" y="3516"/>
                  </a:cubicBezTo>
                  <a:cubicBezTo>
                    <a:pt x="151" y="3666"/>
                    <a:pt x="101" y="3816"/>
                    <a:pt x="51" y="3891"/>
                  </a:cubicBezTo>
                  <a:cubicBezTo>
                    <a:pt x="26" y="3992"/>
                    <a:pt x="1" y="4042"/>
                    <a:pt x="1" y="4042"/>
                  </a:cubicBezTo>
                  <a:cubicBezTo>
                    <a:pt x="1" y="4042"/>
                    <a:pt x="51" y="4067"/>
                    <a:pt x="151" y="4117"/>
                  </a:cubicBezTo>
                  <a:cubicBezTo>
                    <a:pt x="226" y="4167"/>
                    <a:pt x="377" y="4242"/>
                    <a:pt x="527" y="4292"/>
                  </a:cubicBezTo>
                  <a:cubicBezTo>
                    <a:pt x="677" y="4343"/>
                    <a:pt x="878" y="4443"/>
                    <a:pt x="1078" y="4493"/>
                  </a:cubicBezTo>
                  <a:cubicBezTo>
                    <a:pt x="1279" y="4568"/>
                    <a:pt x="1504" y="4618"/>
                    <a:pt x="1755" y="4643"/>
                  </a:cubicBezTo>
                  <a:cubicBezTo>
                    <a:pt x="2006" y="4693"/>
                    <a:pt x="2281" y="4719"/>
                    <a:pt x="2557" y="4719"/>
                  </a:cubicBezTo>
                  <a:cubicBezTo>
                    <a:pt x="2833" y="4719"/>
                    <a:pt x="3108" y="4719"/>
                    <a:pt x="3384" y="4693"/>
                  </a:cubicBezTo>
                  <a:cubicBezTo>
                    <a:pt x="3935" y="4618"/>
                    <a:pt x="4462" y="4493"/>
                    <a:pt x="4963" y="4292"/>
                  </a:cubicBezTo>
                  <a:cubicBezTo>
                    <a:pt x="5464" y="4092"/>
                    <a:pt x="5940" y="3816"/>
                    <a:pt x="6341" y="3516"/>
                  </a:cubicBezTo>
                  <a:cubicBezTo>
                    <a:pt x="6567" y="3390"/>
                    <a:pt x="6742" y="3190"/>
                    <a:pt x="6943" y="3039"/>
                  </a:cubicBezTo>
                  <a:cubicBezTo>
                    <a:pt x="7118" y="2864"/>
                    <a:pt x="7294" y="2688"/>
                    <a:pt x="7444" y="2513"/>
                  </a:cubicBezTo>
                  <a:cubicBezTo>
                    <a:pt x="7595" y="2338"/>
                    <a:pt x="7745" y="2162"/>
                    <a:pt x="7870" y="1987"/>
                  </a:cubicBezTo>
                  <a:cubicBezTo>
                    <a:pt x="7996" y="1836"/>
                    <a:pt x="8121" y="1661"/>
                    <a:pt x="8221" y="1536"/>
                  </a:cubicBezTo>
                  <a:cubicBezTo>
                    <a:pt x="8321" y="1410"/>
                    <a:pt x="8372" y="1260"/>
                    <a:pt x="8447" y="1185"/>
                  </a:cubicBezTo>
                  <a:cubicBezTo>
                    <a:pt x="8497" y="1084"/>
                    <a:pt x="8522" y="1034"/>
                    <a:pt x="8522" y="1034"/>
                  </a:cubicBezTo>
                  <a:cubicBezTo>
                    <a:pt x="8522" y="1034"/>
                    <a:pt x="8472" y="1009"/>
                    <a:pt x="8397" y="934"/>
                  </a:cubicBezTo>
                  <a:cubicBezTo>
                    <a:pt x="8321" y="884"/>
                    <a:pt x="8196" y="784"/>
                    <a:pt x="8046" y="708"/>
                  </a:cubicBezTo>
                  <a:cubicBezTo>
                    <a:pt x="7920" y="633"/>
                    <a:pt x="7720" y="508"/>
                    <a:pt x="7519" y="433"/>
                  </a:cubicBezTo>
                  <a:cubicBezTo>
                    <a:pt x="7319" y="333"/>
                    <a:pt x="7068" y="232"/>
                    <a:pt x="6818" y="182"/>
                  </a:cubicBezTo>
                  <a:cubicBezTo>
                    <a:pt x="6567" y="107"/>
                    <a:pt x="6316" y="57"/>
                    <a:pt x="6016" y="32"/>
                  </a:cubicBezTo>
                  <a:cubicBezTo>
                    <a:pt x="5878" y="7"/>
                    <a:pt x="5740" y="0"/>
                    <a:pt x="5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16;p68">
              <a:extLst>
                <a:ext uri="{FF2B5EF4-FFF2-40B4-BE49-F238E27FC236}">
                  <a16:creationId xmlns:a16="http://schemas.microsoft.com/office/drawing/2014/main" id="{A64E124C-A95C-267A-39EF-DD13CC25F20D}"/>
                </a:ext>
              </a:extLst>
            </p:cNvPr>
            <p:cNvSpPr/>
            <p:nvPr/>
          </p:nvSpPr>
          <p:spPr>
            <a:xfrm>
              <a:off x="5584047" y="3950947"/>
              <a:ext cx="196426" cy="211446"/>
            </a:xfrm>
            <a:custGeom>
              <a:avLst/>
              <a:gdLst/>
              <a:ahLst/>
              <a:cxnLst/>
              <a:rect l="l" t="t" r="r" b="b"/>
              <a:pathLst>
                <a:path w="6617" h="7123" extrusionOk="0">
                  <a:moveTo>
                    <a:pt x="125" y="1"/>
                  </a:moveTo>
                  <a:cubicBezTo>
                    <a:pt x="125" y="1"/>
                    <a:pt x="100" y="51"/>
                    <a:pt x="100" y="151"/>
                  </a:cubicBezTo>
                  <a:cubicBezTo>
                    <a:pt x="75" y="252"/>
                    <a:pt x="50" y="402"/>
                    <a:pt x="50" y="577"/>
                  </a:cubicBezTo>
                  <a:cubicBezTo>
                    <a:pt x="25" y="753"/>
                    <a:pt x="0" y="953"/>
                    <a:pt x="0" y="1179"/>
                  </a:cubicBezTo>
                  <a:cubicBezTo>
                    <a:pt x="0" y="1405"/>
                    <a:pt x="0" y="1630"/>
                    <a:pt x="25" y="1881"/>
                  </a:cubicBezTo>
                  <a:cubicBezTo>
                    <a:pt x="50" y="2382"/>
                    <a:pt x="150" y="2933"/>
                    <a:pt x="351" y="3510"/>
                  </a:cubicBezTo>
                  <a:cubicBezTo>
                    <a:pt x="551" y="4061"/>
                    <a:pt x="877" y="4638"/>
                    <a:pt x="1278" y="5164"/>
                  </a:cubicBezTo>
                  <a:cubicBezTo>
                    <a:pt x="1504" y="5415"/>
                    <a:pt x="1729" y="5665"/>
                    <a:pt x="1980" y="5891"/>
                  </a:cubicBezTo>
                  <a:cubicBezTo>
                    <a:pt x="2231" y="6141"/>
                    <a:pt x="2531" y="6317"/>
                    <a:pt x="2832" y="6492"/>
                  </a:cubicBezTo>
                  <a:cubicBezTo>
                    <a:pt x="3133" y="6668"/>
                    <a:pt x="3434" y="6818"/>
                    <a:pt x="3734" y="6918"/>
                  </a:cubicBezTo>
                  <a:cubicBezTo>
                    <a:pt x="3910" y="6943"/>
                    <a:pt x="4060" y="6994"/>
                    <a:pt x="4211" y="7044"/>
                  </a:cubicBezTo>
                  <a:cubicBezTo>
                    <a:pt x="4361" y="7069"/>
                    <a:pt x="4511" y="7094"/>
                    <a:pt x="4637" y="7094"/>
                  </a:cubicBezTo>
                  <a:cubicBezTo>
                    <a:pt x="4764" y="7115"/>
                    <a:pt x="4886" y="7123"/>
                    <a:pt x="5003" y="7123"/>
                  </a:cubicBezTo>
                  <a:cubicBezTo>
                    <a:pt x="5162" y="7123"/>
                    <a:pt x="5308" y="7108"/>
                    <a:pt x="5439" y="7094"/>
                  </a:cubicBezTo>
                  <a:cubicBezTo>
                    <a:pt x="5689" y="7069"/>
                    <a:pt x="5915" y="7019"/>
                    <a:pt x="6065" y="6968"/>
                  </a:cubicBezTo>
                  <a:cubicBezTo>
                    <a:pt x="6241" y="6918"/>
                    <a:pt x="6391" y="6843"/>
                    <a:pt x="6491" y="6818"/>
                  </a:cubicBezTo>
                  <a:cubicBezTo>
                    <a:pt x="6567" y="6768"/>
                    <a:pt x="6617" y="6743"/>
                    <a:pt x="6617" y="6743"/>
                  </a:cubicBezTo>
                  <a:cubicBezTo>
                    <a:pt x="6617" y="6743"/>
                    <a:pt x="6592" y="6693"/>
                    <a:pt x="6567" y="6593"/>
                  </a:cubicBezTo>
                  <a:cubicBezTo>
                    <a:pt x="6541" y="6517"/>
                    <a:pt x="6491" y="6342"/>
                    <a:pt x="6416" y="6217"/>
                  </a:cubicBezTo>
                  <a:cubicBezTo>
                    <a:pt x="6341" y="6066"/>
                    <a:pt x="6266" y="5866"/>
                    <a:pt x="6191" y="5665"/>
                  </a:cubicBezTo>
                  <a:cubicBezTo>
                    <a:pt x="6115" y="5465"/>
                    <a:pt x="6015" y="5264"/>
                    <a:pt x="5940" y="5064"/>
                  </a:cubicBezTo>
                  <a:cubicBezTo>
                    <a:pt x="5865" y="4863"/>
                    <a:pt x="5765" y="4638"/>
                    <a:pt x="5664" y="4412"/>
                  </a:cubicBezTo>
                  <a:cubicBezTo>
                    <a:pt x="5564" y="4212"/>
                    <a:pt x="5464" y="3986"/>
                    <a:pt x="5364" y="3785"/>
                  </a:cubicBezTo>
                  <a:cubicBezTo>
                    <a:pt x="5238" y="3560"/>
                    <a:pt x="5113" y="3384"/>
                    <a:pt x="4988" y="3159"/>
                  </a:cubicBezTo>
                  <a:cubicBezTo>
                    <a:pt x="4862" y="2958"/>
                    <a:pt x="4712" y="2758"/>
                    <a:pt x="4536" y="2557"/>
                  </a:cubicBezTo>
                  <a:cubicBezTo>
                    <a:pt x="4211" y="2156"/>
                    <a:pt x="3835" y="1755"/>
                    <a:pt x="3409" y="1379"/>
                  </a:cubicBezTo>
                  <a:cubicBezTo>
                    <a:pt x="2957" y="1029"/>
                    <a:pt x="2481" y="728"/>
                    <a:pt x="1980" y="502"/>
                  </a:cubicBezTo>
                  <a:cubicBezTo>
                    <a:pt x="1754" y="377"/>
                    <a:pt x="1529" y="277"/>
                    <a:pt x="1303" y="227"/>
                  </a:cubicBezTo>
                  <a:cubicBezTo>
                    <a:pt x="1078" y="126"/>
                    <a:pt x="877" y="101"/>
                    <a:pt x="702" y="76"/>
                  </a:cubicBezTo>
                  <a:cubicBezTo>
                    <a:pt x="526" y="26"/>
                    <a:pt x="376" y="26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17;p68">
              <a:extLst>
                <a:ext uri="{FF2B5EF4-FFF2-40B4-BE49-F238E27FC236}">
                  <a16:creationId xmlns:a16="http://schemas.microsoft.com/office/drawing/2014/main" id="{2FBC666A-069E-05BB-F0B9-A6377E869B8B}"/>
                </a:ext>
              </a:extLst>
            </p:cNvPr>
            <p:cNvSpPr/>
            <p:nvPr/>
          </p:nvSpPr>
          <p:spPr>
            <a:xfrm>
              <a:off x="5799056" y="3725519"/>
              <a:ext cx="149553" cy="225458"/>
            </a:xfrm>
            <a:custGeom>
              <a:avLst/>
              <a:gdLst/>
              <a:ahLst/>
              <a:cxnLst/>
              <a:rect l="l" t="t" r="r" b="b"/>
              <a:pathLst>
                <a:path w="5038" h="7595" extrusionOk="0">
                  <a:moveTo>
                    <a:pt x="4737" y="1"/>
                  </a:moveTo>
                  <a:cubicBezTo>
                    <a:pt x="4637" y="1"/>
                    <a:pt x="4486" y="1"/>
                    <a:pt x="4336" y="26"/>
                  </a:cubicBezTo>
                  <a:cubicBezTo>
                    <a:pt x="4161" y="51"/>
                    <a:pt x="3935" y="101"/>
                    <a:pt x="3735" y="151"/>
                  </a:cubicBezTo>
                  <a:cubicBezTo>
                    <a:pt x="3509" y="201"/>
                    <a:pt x="3283" y="302"/>
                    <a:pt x="3058" y="402"/>
                  </a:cubicBezTo>
                  <a:cubicBezTo>
                    <a:pt x="2832" y="527"/>
                    <a:pt x="2582" y="653"/>
                    <a:pt x="2331" y="803"/>
                  </a:cubicBezTo>
                  <a:cubicBezTo>
                    <a:pt x="2106" y="953"/>
                    <a:pt x="1905" y="1154"/>
                    <a:pt x="1679" y="1354"/>
                  </a:cubicBezTo>
                  <a:cubicBezTo>
                    <a:pt x="1479" y="1555"/>
                    <a:pt x="1278" y="1755"/>
                    <a:pt x="1103" y="1981"/>
                  </a:cubicBezTo>
                  <a:cubicBezTo>
                    <a:pt x="953" y="2232"/>
                    <a:pt x="777" y="2457"/>
                    <a:pt x="652" y="2708"/>
                  </a:cubicBezTo>
                  <a:cubicBezTo>
                    <a:pt x="376" y="3209"/>
                    <a:pt x="176" y="3760"/>
                    <a:pt x="100" y="4287"/>
                  </a:cubicBezTo>
                  <a:cubicBezTo>
                    <a:pt x="50" y="4537"/>
                    <a:pt x="0" y="4813"/>
                    <a:pt x="0" y="5064"/>
                  </a:cubicBezTo>
                  <a:cubicBezTo>
                    <a:pt x="0" y="5314"/>
                    <a:pt x="0" y="5565"/>
                    <a:pt x="0" y="5790"/>
                  </a:cubicBezTo>
                  <a:cubicBezTo>
                    <a:pt x="25" y="6041"/>
                    <a:pt x="50" y="6267"/>
                    <a:pt x="100" y="6492"/>
                  </a:cubicBezTo>
                  <a:cubicBezTo>
                    <a:pt x="126" y="6693"/>
                    <a:pt x="176" y="6893"/>
                    <a:pt x="201" y="7044"/>
                  </a:cubicBezTo>
                  <a:cubicBezTo>
                    <a:pt x="251" y="7219"/>
                    <a:pt x="301" y="7344"/>
                    <a:pt x="326" y="7445"/>
                  </a:cubicBezTo>
                  <a:cubicBezTo>
                    <a:pt x="351" y="7545"/>
                    <a:pt x="376" y="7595"/>
                    <a:pt x="376" y="7595"/>
                  </a:cubicBezTo>
                  <a:cubicBezTo>
                    <a:pt x="376" y="7595"/>
                    <a:pt x="426" y="7595"/>
                    <a:pt x="527" y="7570"/>
                  </a:cubicBezTo>
                  <a:cubicBezTo>
                    <a:pt x="627" y="7545"/>
                    <a:pt x="777" y="7520"/>
                    <a:pt x="928" y="7470"/>
                  </a:cubicBezTo>
                  <a:cubicBezTo>
                    <a:pt x="1078" y="7420"/>
                    <a:pt x="1278" y="7369"/>
                    <a:pt x="1479" y="7294"/>
                  </a:cubicBezTo>
                  <a:cubicBezTo>
                    <a:pt x="1679" y="7194"/>
                    <a:pt x="1905" y="7119"/>
                    <a:pt x="2106" y="6993"/>
                  </a:cubicBezTo>
                  <a:cubicBezTo>
                    <a:pt x="2331" y="6843"/>
                    <a:pt x="2532" y="6718"/>
                    <a:pt x="2757" y="6542"/>
                  </a:cubicBezTo>
                  <a:cubicBezTo>
                    <a:pt x="2983" y="6367"/>
                    <a:pt x="3183" y="6191"/>
                    <a:pt x="3359" y="5991"/>
                  </a:cubicBezTo>
                  <a:cubicBezTo>
                    <a:pt x="3760" y="5615"/>
                    <a:pt x="4060" y="5164"/>
                    <a:pt x="4336" y="4688"/>
                  </a:cubicBezTo>
                  <a:cubicBezTo>
                    <a:pt x="4461" y="4462"/>
                    <a:pt x="4562" y="4212"/>
                    <a:pt x="4662" y="3986"/>
                  </a:cubicBezTo>
                  <a:cubicBezTo>
                    <a:pt x="4737" y="3735"/>
                    <a:pt x="4812" y="3485"/>
                    <a:pt x="4887" y="3234"/>
                  </a:cubicBezTo>
                  <a:cubicBezTo>
                    <a:pt x="4938" y="2983"/>
                    <a:pt x="4963" y="2733"/>
                    <a:pt x="4988" y="2507"/>
                  </a:cubicBezTo>
                  <a:cubicBezTo>
                    <a:pt x="5013" y="2257"/>
                    <a:pt x="5038" y="2031"/>
                    <a:pt x="5038" y="1780"/>
                  </a:cubicBezTo>
                  <a:cubicBezTo>
                    <a:pt x="5038" y="1555"/>
                    <a:pt x="5013" y="1329"/>
                    <a:pt x="5013" y="1129"/>
                  </a:cubicBezTo>
                  <a:cubicBezTo>
                    <a:pt x="5013" y="928"/>
                    <a:pt x="4988" y="728"/>
                    <a:pt x="4963" y="552"/>
                  </a:cubicBezTo>
                  <a:cubicBezTo>
                    <a:pt x="4963" y="402"/>
                    <a:pt x="4913" y="252"/>
                    <a:pt x="4913" y="151"/>
                  </a:cubicBezTo>
                  <a:cubicBezTo>
                    <a:pt x="4887" y="51"/>
                    <a:pt x="4887" y="1"/>
                    <a:pt x="4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18;p68">
              <a:extLst>
                <a:ext uri="{FF2B5EF4-FFF2-40B4-BE49-F238E27FC236}">
                  <a16:creationId xmlns:a16="http://schemas.microsoft.com/office/drawing/2014/main" id="{958246D6-11CC-DF13-062C-CA4E7CBE2CED}"/>
                </a:ext>
              </a:extLst>
            </p:cNvPr>
            <p:cNvSpPr/>
            <p:nvPr/>
          </p:nvSpPr>
          <p:spPr>
            <a:xfrm>
              <a:off x="6003645" y="3946672"/>
              <a:ext cx="269362" cy="148959"/>
            </a:xfrm>
            <a:custGeom>
              <a:avLst/>
              <a:gdLst/>
              <a:ahLst/>
              <a:cxnLst/>
              <a:rect l="l" t="t" r="r" b="b"/>
              <a:pathLst>
                <a:path w="9074" h="5018" extrusionOk="0">
                  <a:moveTo>
                    <a:pt x="2331" y="1"/>
                  </a:moveTo>
                  <a:cubicBezTo>
                    <a:pt x="2206" y="1"/>
                    <a:pt x="2081" y="7"/>
                    <a:pt x="1955" y="20"/>
                  </a:cubicBezTo>
                  <a:cubicBezTo>
                    <a:pt x="1830" y="20"/>
                    <a:pt x="1705" y="20"/>
                    <a:pt x="1579" y="45"/>
                  </a:cubicBezTo>
                  <a:cubicBezTo>
                    <a:pt x="1454" y="45"/>
                    <a:pt x="1329" y="20"/>
                    <a:pt x="1229" y="20"/>
                  </a:cubicBezTo>
                  <a:cubicBezTo>
                    <a:pt x="978" y="20"/>
                    <a:pt x="752" y="45"/>
                    <a:pt x="577" y="45"/>
                  </a:cubicBezTo>
                  <a:cubicBezTo>
                    <a:pt x="402" y="70"/>
                    <a:pt x="251" y="95"/>
                    <a:pt x="151" y="120"/>
                  </a:cubicBezTo>
                  <a:cubicBezTo>
                    <a:pt x="51" y="120"/>
                    <a:pt x="0" y="145"/>
                    <a:pt x="0" y="145"/>
                  </a:cubicBezTo>
                  <a:cubicBezTo>
                    <a:pt x="0" y="145"/>
                    <a:pt x="0" y="195"/>
                    <a:pt x="26" y="295"/>
                  </a:cubicBezTo>
                  <a:cubicBezTo>
                    <a:pt x="26" y="396"/>
                    <a:pt x="51" y="571"/>
                    <a:pt x="101" y="721"/>
                  </a:cubicBezTo>
                  <a:cubicBezTo>
                    <a:pt x="151" y="897"/>
                    <a:pt x="201" y="1122"/>
                    <a:pt x="301" y="1323"/>
                  </a:cubicBezTo>
                  <a:cubicBezTo>
                    <a:pt x="326" y="1448"/>
                    <a:pt x="376" y="1549"/>
                    <a:pt x="427" y="1674"/>
                  </a:cubicBezTo>
                  <a:cubicBezTo>
                    <a:pt x="502" y="1799"/>
                    <a:pt x="577" y="1899"/>
                    <a:pt x="652" y="2025"/>
                  </a:cubicBezTo>
                  <a:cubicBezTo>
                    <a:pt x="803" y="2275"/>
                    <a:pt x="1003" y="2526"/>
                    <a:pt x="1229" y="2777"/>
                  </a:cubicBezTo>
                  <a:cubicBezTo>
                    <a:pt x="1454" y="3027"/>
                    <a:pt x="1680" y="3228"/>
                    <a:pt x="1930" y="3453"/>
                  </a:cubicBezTo>
                  <a:cubicBezTo>
                    <a:pt x="2206" y="3654"/>
                    <a:pt x="2482" y="3854"/>
                    <a:pt x="2757" y="4030"/>
                  </a:cubicBezTo>
                  <a:cubicBezTo>
                    <a:pt x="3033" y="4180"/>
                    <a:pt x="3334" y="4330"/>
                    <a:pt x="3635" y="4456"/>
                  </a:cubicBezTo>
                  <a:cubicBezTo>
                    <a:pt x="4236" y="4706"/>
                    <a:pt x="4863" y="4882"/>
                    <a:pt x="5464" y="4957"/>
                  </a:cubicBezTo>
                  <a:cubicBezTo>
                    <a:pt x="5795" y="4998"/>
                    <a:pt x="6119" y="5017"/>
                    <a:pt x="6431" y="5017"/>
                  </a:cubicBezTo>
                  <a:cubicBezTo>
                    <a:pt x="6685" y="5017"/>
                    <a:pt x="6932" y="5005"/>
                    <a:pt x="7168" y="4982"/>
                  </a:cubicBezTo>
                  <a:cubicBezTo>
                    <a:pt x="7419" y="4932"/>
                    <a:pt x="7670" y="4907"/>
                    <a:pt x="7895" y="4857"/>
                  </a:cubicBezTo>
                  <a:cubicBezTo>
                    <a:pt x="8121" y="4832"/>
                    <a:pt x="8321" y="4782"/>
                    <a:pt x="8497" y="4731"/>
                  </a:cubicBezTo>
                  <a:cubicBezTo>
                    <a:pt x="8672" y="4706"/>
                    <a:pt x="8823" y="4631"/>
                    <a:pt x="8923" y="4606"/>
                  </a:cubicBezTo>
                  <a:cubicBezTo>
                    <a:pt x="9023" y="4581"/>
                    <a:pt x="9073" y="4556"/>
                    <a:pt x="9073" y="4556"/>
                  </a:cubicBezTo>
                  <a:cubicBezTo>
                    <a:pt x="9073" y="4556"/>
                    <a:pt x="9073" y="4506"/>
                    <a:pt x="9023" y="4406"/>
                  </a:cubicBezTo>
                  <a:cubicBezTo>
                    <a:pt x="8998" y="4305"/>
                    <a:pt x="8948" y="4155"/>
                    <a:pt x="8873" y="4005"/>
                  </a:cubicBezTo>
                  <a:cubicBezTo>
                    <a:pt x="8798" y="3829"/>
                    <a:pt x="8722" y="3629"/>
                    <a:pt x="8597" y="3403"/>
                  </a:cubicBezTo>
                  <a:cubicBezTo>
                    <a:pt x="8472" y="3203"/>
                    <a:pt x="8321" y="2977"/>
                    <a:pt x="8146" y="2777"/>
                  </a:cubicBezTo>
                  <a:cubicBezTo>
                    <a:pt x="7970" y="2551"/>
                    <a:pt x="7795" y="2325"/>
                    <a:pt x="7569" y="2125"/>
                  </a:cubicBezTo>
                  <a:cubicBezTo>
                    <a:pt x="7344" y="1899"/>
                    <a:pt x="7118" y="1699"/>
                    <a:pt x="6868" y="1523"/>
                  </a:cubicBezTo>
                  <a:cubicBezTo>
                    <a:pt x="6341" y="1148"/>
                    <a:pt x="5815" y="847"/>
                    <a:pt x="5239" y="596"/>
                  </a:cubicBezTo>
                  <a:cubicBezTo>
                    <a:pt x="4963" y="496"/>
                    <a:pt x="4662" y="396"/>
                    <a:pt x="4386" y="295"/>
                  </a:cubicBezTo>
                  <a:cubicBezTo>
                    <a:pt x="4086" y="220"/>
                    <a:pt x="3810" y="170"/>
                    <a:pt x="3534" y="120"/>
                  </a:cubicBezTo>
                  <a:cubicBezTo>
                    <a:pt x="3259" y="70"/>
                    <a:pt x="2958" y="45"/>
                    <a:pt x="2707" y="20"/>
                  </a:cubicBezTo>
                  <a:cubicBezTo>
                    <a:pt x="2582" y="7"/>
                    <a:pt x="2457" y="1"/>
                    <a:pt x="2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19;p68">
              <a:extLst>
                <a:ext uri="{FF2B5EF4-FFF2-40B4-BE49-F238E27FC236}">
                  <a16:creationId xmlns:a16="http://schemas.microsoft.com/office/drawing/2014/main" id="{7DC18F31-26DC-5A0B-A0D3-28E6043889CF}"/>
                </a:ext>
              </a:extLst>
            </p:cNvPr>
            <p:cNvSpPr/>
            <p:nvPr/>
          </p:nvSpPr>
          <p:spPr>
            <a:xfrm>
              <a:off x="6171780" y="3581932"/>
              <a:ext cx="126517" cy="264909"/>
            </a:xfrm>
            <a:custGeom>
              <a:avLst/>
              <a:gdLst/>
              <a:ahLst/>
              <a:cxnLst/>
              <a:rect l="l" t="t" r="r" b="b"/>
              <a:pathLst>
                <a:path w="4262" h="8924" extrusionOk="0">
                  <a:moveTo>
                    <a:pt x="2332" y="1"/>
                  </a:moveTo>
                  <a:cubicBezTo>
                    <a:pt x="2332" y="1"/>
                    <a:pt x="2281" y="51"/>
                    <a:pt x="2206" y="126"/>
                  </a:cubicBezTo>
                  <a:cubicBezTo>
                    <a:pt x="2156" y="176"/>
                    <a:pt x="2031" y="277"/>
                    <a:pt x="1931" y="402"/>
                  </a:cubicBezTo>
                  <a:cubicBezTo>
                    <a:pt x="1830" y="527"/>
                    <a:pt x="1680" y="678"/>
                    <a:pt x="1555" y="853"/>
                  </a:cubicBezTo>
                  <a:cubicBezTo>
                    <a:pt x="1429" y="1003"/>
                    <a:pt x="1304" y="1204"/>
                    <a:pt x="1154" y="1379"/>
                  </a:cubicBezTo>
                  <a:cubicBezTo>
                    <a:pt x="1028" y="1580"/>
                    <a:pt x="903" y="1780"/>
                    <a:pt x="778" y="2006"/>
                  </a:cubicBezTo>
                  <a:cubicBezTo>
                    <a:pt x="677" y="2231"/>
                    <a:pt x="552" y="2457"/>
                    <a:pt x="452" y="2708"/>
                  </a:cubicBezTo>
                  <a:cubicBezTo>
                    <a:pt x="276" y="3159"/>
                    <a:pt x="126" y="3685"/>
                    <a:pt x="76" y="4211"/>
                  </a:cubicBezTo>
                  <a:cubicBezTo>
                    <a:pt x="1" y="4763"/>
                    <a:pt x="1" y="5314"/>
                    <a:pt x="101" y="5866"/>
                  </a:cubicBezTo>
                  <a:cubicBezTo>
                    <a:pt x="176" y="6392"/>
                    <a:pt x="327" y="6943"/>
                    <a:pt x="552" y="7394"/>
                  </a:cubicBezTo>
                  <a:cubicBezTo>
                    <a:pt x="652" y="7620"/>
                    <a:pt x="753" y="7845"/>
                    <a:pt x="878" y="8021"/>
                  </a:cubicBezTo>
                  <a:cubicBezTo>
                    <a:pt x="978" y="8196"/>
                    <a:pt x="1103" y="8372"/>
                    <a:pt x="1204" y="8497"/>
                  </a:cubicBezTo>
                  <a:cubicBezTo>
                    <a:pt x="1304" y="8622"/>
                    <a:pt x="1404" y="8748"/>
                    <a:pt x="1479" y="8823"/>
                  </a:cubicBezTo>
                  <a:cubicBezTo>
                    <a:pt x="1530" y="8873"/>
                    <a:pt x="1580" y="8923"/>
                    <a:pt x="1580" y="8923"/>
                  </a:cubicBezTo>
                  <a:cubicBezTo>
                    <a:pt x="1580" y="8923"/>
                    <a:pt x="1630" y="8898"/>
                    <a:pt x="1705" y="8848"/>
                  </a:cubicBezTo>
                  <a:cubicBezTo>
                    <a:pt x="1780" y="8773"/>
                    <a:pt x="1905" y="8698"/>
                    <a:pt x="2031" y="8597"/>
                  </a:cubicBezTo>
                  <a:cubicBezTo>
                    <a:pt x="2156" y="8472"/>
                    <a:pt x="2332" y="8347"/>
                    <a:pt x="2457" y="8196"/>
                  </a:cubicBezTo>
                  <a:cubicBezTo>
                    <a:pt x="2607" y="8021"/>
                    <a:pt x="2783" y="7845"/>
                    <a:pt x="2933" y="7670"/>
                  </a:cubicBezTo>
                  <a:cubicBezTo>
                    <a:pt x="3234" y="7294"/>
                    <a:pt x="3535" y="6868"/>
                    <a:pt x="3760" y="6367"/>
                  </a:cubicBezTo>
                  <a:cubicBezTo>
                    <a:pt x="3986" y="5866"/>
                    <a:pt x="4136" y="5289"/>
                    <a:pt x="4211" y="4738"/>
                  </a:cubicBezTo>
                  <a:cubicBezTo>
                    <a:pt x="4236" y="4437"/>
                    <a:pt x="4261" y="4136"/>
                    <a:pt x="4261" y="3861"/>
                  </a:cubicBezTo>
                  <a:cubicBezTo>
                    <a:pt x="4261" y="3560"/>
                    <a:pt x="4211" y="3259"/>
                    <a:pt x="4161" y="2983"/>
                  </a:cubicBezTo>
                  <a:cubicBezTo>
                    <a:pt x="4086" y="2683"/>
                    <a:pt x="4036" y="2432"/>
                    <a:pt x="3936" y="2156"/>
                  </a:cubicBezTo>
                  <a:cubicBezTo>
                    <a:pt x="3835" y="1881"/>
                    <a:pt x="3710" y="1630"/>
                    <a:pt x="3585" y="1404"/>
                  </a:cubicBezTo>
                  <a:cubicBezTo>
                    <a:pt x="3459" y="1204"/>
                    <a:pt x="3334" y="978"/>
                    <a:pt x="3184" y="803"/>
                  </a:cubicBezTo>
                  <a:cubicBezTo>
                    <a:pt x="3033" y="627"/>
                    <a:pt x="2883" y="477"/>
                    <a:pt x="2758" y="352"/>
                  </a:cubicBezTo>
                  <a:cubicBezTo>
                    <a:pt x="2657" y="251"/>
                    <a:pt x="2532" y="151"/>
                    <a:pt x="2457" y="101"/>
                  </a:cubicBezTo>
                  <a:cubicBezTo>
                    <a:pt x="2382" y="26"/>
                    <a:pt x="2332" y="1"/>
                    <a:pt x="2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20;p68">
              <a:extLst>
                <a:ext uri="{FF2B5EF4-FFF2-40B4-BE49-F238E27FC236}">
                  <a16:creationId xmlns:a16="http://schemas.microsoft.com/office/drawing/2014/main" id="{E833A662-C494-7664-0250-CAF96324C53F}"/>
                </a:ext>
              </a:extLst>
            </p:cNvPr>
            <p:cNvSpPr/>
            <p:nvPr/>
          </p:nvSpPr>
          <p:spPr>
            <a:xfrm>
              <a:off x="6362239" y="3721660"/>
              <a:ext cx="282007" cy="124440"/>
            </a:xfrm>
            <a:custGeom>
              <a:avLst/>
              <a:gdLst/>
              <a:ahLst/>
              <a:cxnLst/>
              <a:rect l="l" t="t" r="r" b="b"/>
              <a:pathLst>
                <a:path w="9500" h="4192" extrusionOk="0">
                  <a:moveTo>
                    <a:pt x="4946" y="1"/>
                  </a:moveTo>
                  <a:cubicBezTo>
                    <a:pt x="4868" y="1"/>
                    <a:pt x="4790" y="2"/>
                    <a:pt x="4713" y="6"/>
                  </a:cubicBezTo>
                  <a:cubicBezTo>
                    <a:pt x="4111" y="31"/>
                    <a:pt x="3535" y="106"/>
                    <a:pt x="2958" y="281"/>
                  </a:cubicBezTo>
                  <a:cubicBezTo>
                    <a:pt x="2407" y="457"/>
                    <a:pt x="1906" y="707"/>
                    <a:pt x="1454" y="983"/>
                  </a:cubicBezTo>
                  <a:cubicBezTo>
                    <a:pt x="1229" y="1108"/>
                    <a:pt x="1028" y="1259"/>
                    <a:pt x="853" y="1384"/>
                  </a:cubicBezTo>
                  <a:cubicBezTo>
                    <a:pt x="677" y="1534"/>
                    <a:pt x="527" y="1685"/>
                    <a:pt x="402" y="1785"/>
                  </a:cubicBezTo>
                  <a:cubicBezTo>
                    <a:pt x="276" y="1910"/>
                    <a:pt x="176" y="2036"/>
                    <a:pt x="101" y="2086"/>
                  </a:cubicBezTo>
                  <a:cubicBezTo>
                    <a:pt x="26" y="2161"/>
                    <a:pt x="1" y="2211"/>
                    <a:pt x="1" y="2211"/>
                  </a:cubicBezTo>
                  <a:cubicBezTo>
                    <a:pt x="1" y="2211"/>
                    <a:pt x="26" y="2261"/>
                    <a:pt x="101" y="2336"/>
                  </a:cubicBezTo>
                  <a:cubicBezTo>
                    <a:pt x="176" y="2387"/>
                    <a:pt x="276" y="2512"/>
                    <a:pt x="427" y="2612"/>
                  </a:cubicBezTo>
                  <a:cubicBezTo>
                    <a:pt x="552" y="2737"/>
                    <a:pt x="703" y="2863"/>
                    <a:pt x="903" y="2988"/>
                  </a:cubicBezTo>
                  <a:cubicBezTo>
                    <a:pt x="1078" y="3138"/>
                    <a:pt x="1279" y="3264"/>
                    <a:pt x="1505" y="3389"/>
                  </a:cubicBezTo>
                  <a:cubicBezTo>
                    <a:pt x="1956" y="3640"/>
                    <a:pt x="2482" y="3840"/>
                    <a:pt x="3033" y="3991"/>
                  </a:cubicBezTo>
                  <a:cubicBezTo>
                    <a:pt x="3610" y="4141"/>
                    <a:pt x="4211" y="4191"/>
                    <a:pt x="4788" y="4191"/>
                  </a:cubicBezTo>
                  <a:cubicBezTo>
                    <a:pt x="5389" y="4166"/>
                    <a:pt x="5966" y="4066"/>
                    <a:pt x="6517" y="3890"/>
                  </a:cubicBezTo>
                  <a:cubicBezTo>
                    <a:pt x="7068" y="3740"/>
                    <a:pt x="7595" y="3489"/>
                    <a:pt x="8021" y="3214"/>
                  </a:cubicBezTo>
                  <a:cubicBezTo>
                    <a:pt x="8246" y="3088"/>
                    <a:pt x="8447" y="2938"/>
                    <a:pt x="8622" y="2788"/>
                  </a:cubicBezTo>
                  <a:cubicBezTo>
                    <a:pt x="8798" y="2662"/>
                    <a:pt x="8973" y="2512"/>
                    <a:pt x="9099" y="2387"/>
                  </a:cubicBezTo>
                  <a:cubicBezTo>
                    <a:pt x="9224" y="2286"/>
                    <a:pt x="9324" y="2161"/>
                    <a:pt x="9399" y="2086"/>
                  </a:cubicBezTo>
                  <a:cubicBezTo>
                    <a:pt x="9475" y="2011"/>
                    <a:pt x="9500" y="1961"/>
                    <a:pt x="9500" y="1961"/>
                  </a:cubicBezTo>
                  <a:cubicBezTo>
                    <a:pt x="9500" y="1961"/>
                    <a:pt x="9475" y="1910"/>
                    <a:pt x="9399" y="1860"/>
                  </a:cubicBezTo>
                  <a:cubicBezTo>
                    <a:pt x="9324" y="1785"/>
                    <a:pt x="9224" y="1660"/>
                    <a:pt x="9099" y="1560"/>
                  </a:cubicBezTo>
                  <a:cubicBezTo>
                    <a:pt x="8973" y="1459"/>
                    <a:pt x="8798" y="1309"/>
                    <a:pt x="8622" y="1184"/>
                  </a:cubicBezTo>
                  <a:cubicBezTo>
                    <a:pt x="8447" y="1058"/>
                    <a:pt x="8246" y="933"/>
                    <a:pt x="8021" y="808"/>
                  </a:cubicBezTo>
                  <a:cubicBezTo>
                    <a:pt x="7570" y="557"/>
                    <a:pt x="7043" y="331"/>
                    <a:pt x="6467" y="181"/>
                  </a:cubicBezTo>
                  <a:cubicBezTo>
                    <a:pt x="5987" y="72"/>
                    <a:pt x="5469" y="1"/>
                    <a:pt x="4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21;p68">
              <a:extLst>
                <a:ext uri="{FF2B5EF4-FFF2-40B4-BE49-F238E27FC236}">
                  <a16:creationId xmlns:a16="http://schemas.microsoft.com/office/drawing/2014/main" id="{0CF5D920-CAB7-A172-66F1-74C5A04A0F5F}"/>
                </a:ext>
              </a:extLst>
            </p:cNvPr>
            <p:cNvSpPr/>
            <p:nvPr/>
          </p:nvSpPr>
          <p:spPr>
            <a:xfrm>
              <a:off x="6365980" y="3326760"/>
              <a:ext cx="148811" cy="245554"/>
            </a:xfrm>
            <a:custGeom>
              <a:avLst/>
              <a:gdLst/>
              <a:ahLst/>
              <a:cxnLst/>
              <a:rect l="l" t="t" r="r" b="b"/>
              <a:pathLst>
                <a:path w="5013" h="8272" extrusionOk="0">
                  <a:moveTo>
                    <a:pt x="551" y="0"/>
                  </a:moveTo>
                  <a:cubicBezTo>
                    <a:pt x="551" y="0"/>
                    <a:pt x="501" y="75"/>
                    <a:pt x="476" y="151"/>
                  </a:cubicBezTo>
                  <a:cubicBezTo>
                    <a:pt x="451" y="251"/>
                    <a:pt x="376" y="376"/>
                    <a:pt x="326" y="552"/>
                  </a:cubicBezTo>
                  <a:cubicBezTo>
                    <a:pt x="276" y="702"/>
                    <a:pt x="201" y="903"/>
                    <a:pt x="176" y="1128"/>
                  </a:cubicBezTo>
                  <a:cubicBezTo>
                    <a:pt x="125" y="1329"/>
                    <a:pt x="75" y="1579"/>
                    <a:pt x="50" y="1830"/>
                  </a:cubicBezTo>
                  <a:cubicBezTo>
                    <a:pt x="0" y="2331"/>
                    <a:pt x="0" y="2908"/>
                    <a:pt x="100" y="3459"/>
                  </a:cubicBezTo>
                  <a:cubicBezTo>
                    <a:pt x="176" y="4035"/>
                    <a:pt x="351" y="4587"/>
                    <a:pt x="602" y="5138"/>
                  </a:cubicBezTo>
                  <a:cubicBezTo>
                    <a:pt x="877" y="5639"/>
                    <a:pt x="1203" y="6116"/>
                    <a:pt x="1579" y="6517"/>
                  </a:cubicBezTo>
                  <a:cubicBezTo>
                    <a:pt x="1955" y="6918"/>
                    <a:pt x="2406" y="7269"/>
                    <a:pt x="2832" y="7544"/>
                  </a:cubicBezTo>
                  <a:cubicBezTo>
                    <a:pt x="3033" y="7670"/>
                    <a:pt x="3258" y="7795"/>
                    <a:pt x="3434" y="7870"/>
                  </a:cubicBezTo>
                  <a:cubicBezTo>
                    <a:pt x="3634" y="7970"/>
                    <a:pt x="3835" y="8045"/>
                    <a:pt x="3985" y="8096"/>
                  </a:cubicBezTo>
                  <a:cubicBezTo>
                    <a:pt x="4161" y="8171"/>
                    <a:pt x="4311" y="8196"/>
                    <a:pt x="4386" y="8221"/>
                  </a:cubicBezTo>
                  <a:cubicBezTo>
                    <a:pt x="4486" y="8246"/>
                    <a:pt x="4536" y="8271"/>
                    <a:pt x="4536" y="8271"/>
                  </a:cubicBezTo>
                  <a:cubicBezTo>
                    <a:pt x="4536" y="8271"/>
                    <a:pt x="4562" y="8221"/>
                    <a:pt x="4612" y="8121"/>
                  </a:cubicBezTo>
                  <a:cubicBezTo>
                    <a:pt x="4637" y="8020"/>
                    <a:pt x="4687" y="7895"/>
                    <a:pt x="4737" y="7720"/>
                  </a:cubicBezTo>
                  <a:cubicBezTo>
                    <a:pt x="4787" y="7569"/>
                    <a:pt x="4837" y="7369"/>
                    <a:pt x="4887" y="7143"/>
                  </a:cubicBezTo>
                  <a:cubicBezTo>
                    <a:pt x="4912" y="6918"/>
                    <a:pt x="4937" y="6692"/>
                    <a:pt x="4963" y="6441"/>
                  </a:cubicBezTo>
                  <a:cubicBezTo>
                    <a:pt x="5013" y="5940"/>
                    <a:pt x="4988" y="5389"/>
                    <a:pt x="4887" y="4837"/>
                  </a:cubicBezTo>
                  <a:cubicBezTo>
                    <a:pt x="4787" y="4286"/>
                    <a:pt x="4587" y="3735"/>
                    <a:pt x="4336" y="3233"/>
                  </a:cubicBezTo>
                  <a:cubicBezTo>
                    <a:pt x="4085" y="2707"/>
                    <a:pt x="3785" y="2231"/>
                    <a:pt x="3434" y="1830"/>
                  </a:cubicBezTo>
                  <a:cubicBezTo>
                    <a:pt x="3058" y="1429"/>
                    <a:pt x="2657" y="1078"/>
                    <a:pt x="2231" y="802"/>
                  </a:cubicBezTo>
                  <a:cubicBezTo>
                    <a:pt x="2030" y="652"/>
                    <a:pt x="1830" y="552"/>
                    <a:pt x="1629" y="451"/>
                  </a:cubicBezTo>
                  <a:cubicBezTo>
                    <a:pt x="1429" y="351"/>
                    <a:pt x="1228" y="251"/>
                    <a:pt x="1078" y="201"/>
                  </a:cubicBezTo>
                  <a:cubicBezTo>
                    <a:pt x="927" y="126"/>
                    <a:pt x="777" y="101"/>
                    <a:pt x="702" y="50"/>
                  </a:cubicBezTo>
                  <a:cubicBezTo>
                    <a:pt x="602" y="25"/>
                    <a:pt x="55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22;p68">
              <a:extLst>
                <a:ext uri="{FF2B5EF4-FFF2-40B4-BE49-F238E27FC236}">
                  <a16:creationId xmlns:a16="http://schemas.microsoft.com/office/drawing/2014/main" id="{7AF11D28-5EFC-E93C-E187-4AF86D405E0D}"/>
                </a:ext>
              </a:extLst>
            </p:cNvPr>
            <p:cNvSpPr/>
            <p:nvPr/>
          </p:nvSpPr>
          <p:spPr>
            <a:xfrm>
              <a:off x="6609990" y="3238210"/>
              <a:ext cx="216522" cy="189004"/>
            </a:xfrm>
            <a:custGeom>
              <a:avLst/>
              <a:gdLst/>
              <a:ahLst/>
              <a:cxnLst/>
              <a:rect l="l" t="t" r="r" b="b"/>
              <a:pathLst>
                <a:path w="7294" h="6367" extrusionOk="0">
                  <a:moveTo>
                    <a:pt x="7093" y="1"/>
                  </a:moveTo>
                  <a:cubicBezTo>
                    <a:pt x="6993" y="1"/>
                    <a:pt x="6818" y="1"/>
                    <a:pt x="6667" y="26"/>
                  </a:cubicBezTo>
                  <a:cubicBezTo>
                    <a:pt x="6492" y="26"/>
                    <a:pt x="6291" y="51"/>
                    <a:pt x="6066" y="101"/>
                  </a:cubicBezTo>
                  <a:cubicBezTo>
                    <a:pt x="5840" y="126"/>
                    <a:pt x="5615" y="201"/>
                    <a:pt x="5364" y="251"/>
                  </a:cubicBezTo>
                  <a:cubicBezTo>
                    <a:pt x="4888" y="402"/>
                    <a:pt x="4362" y="602"/>
                    <a:pt x="3885" y="853"/>
                  </a:cubicBezTo>
                  <a:cubicBezTo>
                    <a:pt x="3409" y="1104"/>
                    <a:pt x="2933" y="1404"/>
                    <a:pt x="2532" y="1780"/>
                  </a:cubicBezTo>
                  <a:cubicBezTo>
                    <a:pt x="2332" y="1956"/>
                    <a:pt x="2131" y="2156"/>
                    <a:pt x="1956" y="2357"/>
                  </a:cubicBezTo>
                  <a:cubicBezTo>
                    <a:pt x="1780" y="2557"/>
                    <a:pt x="1605" y="2758"/>
                    <a:pt x="1454" y="2958"/>
                  </a:cubicBezTo>
                  <a:cubicBezTo>
                    <a:pt x="1304" y="3159"/>
                    <a:pt x="1154" y="3409"/>
                    <a:pt x="1028" y="3610"/>
                  </a:cubicBezTo>
                  <a:cubicBezTo>
                    <a:pt x="928" y="3810"/>
                    <a:pt x="803" y="4036"/>
                    <a:pt x="702" y="4236"/>
                  </a:cubicBezTo>
                  <a:cubicBezTo>
                    <a:pt x="652" y="4362"/>
                    <a:pt x="602" y="4462"/>
                    <a:pt x="577" y="4562"/>
                  </a:cubicBezTo>
                  <a:cubicBezTo>
                    <a:pt x="502" y="4688"/>
                    <a:pt x="452" y="4788"/>
                    <a:pt x="402" y="4888"/>
                  </a:cubicBezTo>
                  <a:cubicBezTo>
                    <a:pt x="301" y="5089"/>
                    <a:pt x="226" y="5289"/>
                    <a:pt x="176" y="5439"/>
                  </a:cubicBezTo>
                  <a:cubicBezTo>
                    <a:pt x="101" y="5590"/>
                    <a:pt x="76" y="5740"/>
                    <a:pt x="26" y="5840"/>
                  </a:cubicBezTo>
                  <a:cubicBezTo>
                    <a:pt x="1" y="5941"/>
                    <a:pt x="1" y="5991"/>
                    <a:pt x="1" y="5991"/>
                  </a:cubicBezTo>
                  <a:cubicBezTo>
                    <a:pt x="1" y="5991"/>
                    <a:pt x="51" y="6016"/>
                    <a:pt x="151" y="6066"/>
                  </a:cubicBezTo>
                  <a:cubicBezTo>
                    <a:pt x="226" y="6091"/>
                    <a:pt x="377" y="6141"/>
                    <a:pt x="552" y="6166"/>
                  </a:cubicBezTo>
                  <a:cubicBezTo>
                    <a:pt x="702" y="6216"/>
                    <a:pt x="928" y="6267"/>
                    <a:pt x="1129" y="6317"/>
                  </a:cubicBezTo>
                  <a:cubicBezTo>
                    <a:pt x="1254" y="6342"/>
                    <a:pt x="1354" y="6342"/>
                    <a:pt x="1479" y="6367"/>
                  </a:cubicBezTo>
                  <a:cubicBezTo>
                    <a:pt x="1605" y="6367"/>
                    <a:pt x="1755" y="6342"/>
                    <a:pt x="1880" y="6342"/>
                  </a:cubicBezTo>
                  <a:cubicBezTo>
                    <a:pt x="2156" y="6317"/>
                    <a:pt x="2457" y="6292"/>
                    <a:pt x="2758" y="6216"/>
                  </a:cubicBezTo>
                  <a:cubicBezTo>
                    <a:pt x="3083" y="6141"/>
                    <a:pt x="3359" y="6041"/>
                    <a:pt x="3660" y="5941"/>
                  </a:cubicBezTo>
                  <a:cubicBezTo>
                    <a:pt x="3936" y="5815"/>
                    <a:pt x="4236" y="5690"/>
                    <a:pt x="4512" y="5490"/>
                  </a:cubicBezTo>
                  <a:cubicBezTo>
                    <a:pt x="4763" y="5339"/>
                    <a:pt x="5038" y="5139"/>
                    <a:pt x="5289" y="4938"/>
                  </a:cubicBezTo>
                  <a:cubicBezTo>
                    <a:pt x="5514" y="4713"/>
                    <a:pt x="5740" y="4487"/>
                    <a:pt x="5941" y="4262"/>
                  </a:cubicBezTo>
                  <a:cubicBezTo>
                    <a:pt x="6166" y="4011"/>
                    <a:pt x="6316" y="3760"/>
                    <a:pt x="6492" y="3485"/>
                  </a:cubicBezTo>
                  <a:cubicBezTo>
                    <a:pt x="6642" y="3234"/>
                    <a:pt x="6768" y="2983"/>
                    <a:pt x="6868" y="2708"/>
                  </a:cubicBezTo>
                  <a:cubicBezTo>
                    <a:pt x="6993" y="2432"/>
                    <a:pt x="7068" y="2181"/>
                    <a:pt x="7119" y="1906"/>
                  </a:cubicBezTo>
                  <a:cubicBezTo>
                    <a:pt x="7194" y="1655"/>
                    <a:pt x="7244" y="1404"/>
                    <a:pt x="7244" y="1179"/>
                  </a:cubicBezTo>
                  <a:cubicBezTo>
                    <a:pt x="7269" y="953"/>
                    <a:pt x="7269" y="753"/>
                    <a:pt x="7294" y="577"/>
                  </a:cubicBezTo>
                  <a:cubicBezTo>
                    <a:pt x="7294" y="402"/>
                    <a:pt x="7269" y="251"/>
                    <a:pt x="7269" y="151"/>
                  </a:cubicBezTo>
                  <a:cubicBezTo>
                    <a:pt x="7269" y="51"/>
                    <a:pt x="7244" y="1"/>
                    <a:pt x="7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23;p68">
              <a:extLst>
                <a:ext uri="{FF2B5EF4-FFF2-40B4-BE49-F238E27FC236}">
                  <a16:creationId xmlns:a16="http://schemas.microsoft.com/office/drawing/2014/main" id="{4B14F8B5-F446-9036-E6D4-4D35C9AB99B3}"/>
                </a:ext>
              </a:extLst>
            </p:cNvPr>
            <p:cNvSpPr/>
            <p:nvPr/>
          </p:nvSpPr>
          <p:spPr>
            <a:xfrm>
              <a:off x="6429209" y="2993873"/>
              <a:ext cx="200166" cy="182177"/>
            </a:xfrm>
            <a:custGeom>
              <a:avLst/>
              <a:gdLst/>
              <a:ahLst/>
              <a:cxnLst/>
              <a:rect l="l" t="t" r="r" b="b"/>
              <a:pathLst>
                <a:path w="6743" h="6137" extrusionOk="0">
                  <a:moveTo>
                    <a:pt x="1357" y="1"/>
                  </a:moveTo>
                  <a:cubicBezTo>
                    <a:pt x="1288" y="1"/>
                    <a:pt x="1219" y="4"/>
                    <a:pt x="1153" y="11"/>
                  </a:cubicBezTo>
                  <a:cubicBezTo>
                    <a:pt x="903" y="11"/>
                    <a:pt x="702" y="36"/>
                    <a:pt x="527" y="86"/>
                  </a:cubicBezTo>
                  <a:cubicBezTo>
                    <a:pt x="376" y="86"/>
                    <a:pt x="226" y="137"/>
                    <a:pt x="151" y="162"/>
                  </a:cubicBezTo>
                  <a:cubicBezTo>
                    <a:pt x="51" y="187"/>
                    <a:pt x="0" y="212"/>
                    <a:pt x="0" y="212"/>
                  </a:cubicBezTo>
                  <a:cubicBezTo>
                    <a:pt x="0" y="212"/>
                    <a:pt x="0" y="287"/>
                    <a:pt x="25" y="387"/>
                  </a:cubicBezTo>
                  <a:cubicBezTo>
                    <a:pt x="51" y="462"/>
                    <a:pt x="51" y="638"/>
                    <a:pt x="101" y="788"/>
                  </a:cubicBezTo>
                  <a:cubicBezTo>
                    <a:pt x="126" y="939"/>
                    <a:pt x="176" y="1139"/>
                    <a:pt x="226" y="1340"/>
                  </a:cubicBezTo>
                  <a:cubicBezTo>
                    <a:pt x="276" y="1515"/>
                    <a:pt x="326" y="1741"/>
                    <a:pt x="401" y="1966"/>
                  </a:cubicBezTo>
                  <a:cubicBezTo>
                    <a:pt x="477" y="2192"/>
                    <a:pt x="552" y="2417"/>
                    <a:pt x="652" y="2618"/>
                  </a:cubicBezTo>
                  <a:cubicBezTo>
                    <a:pt x="752" y="2843"/>
                    <a:pt x="853" y="3069"/>
                    <a:pt x="978" y="3294"/>
                  </a:cubicBezTo>
                  <a:cubicBezTo>
                    <a:pt x="1103" y="3520"/>
                    <a:pt x="1254" y="3721"/>
                    <a:pt x="1429" y="3946"/>
                  </a:cubicBezTo>
                  <a:cubicBezTo>
                    <a:pt x="1579" y="4147"/>
                    <a:pt x="1755" y="4347"/>
                    <a:pt x="1955" y="4548"/>
                  </a:cubicBezTo>
                  <a:cubicBezTo>
                    <a:pt x="2156" y="4748"/>
                    <a:pt x="2381" y="4924"/>
                    <a:pt x="2607" y="5074"/>
                  </a:cubicBezTo>
                  <a:cubicBezTo>
                    <a:pt x="2807" y="5249"/>
                    <a:pt x="3083" y="5400"/>
                    <a:pt x="3334" y="5525"/>
                  </a:cubicBezTo>
                  <a:cubicBezTo>
                    <a:pt x="3584" y="5650"/>
                    <a:pt x="3810" y="5751"/>
                    <a:pt x="4086" y="5851"/>
                  </a:cubicBezTo>
                  <a:cubicBezTo>
                    <a:pt x="4386" y="5951"/>
                    <a:pt x="4637" y="6026"/>
                    <a:pt x="4913" y="6076"/>
                  </a:cubicBezTo>
                  <a:cubicBezTo>
                    <a:pt x="5096" y="6113"/>
                    <a:pt x="5266" y="6136"/>
                    <a:pt x="5433" y="6136"/>
                  </a:cubicBezTo>
                  <a:cubicBezTo>
                    <a:pt x="5494" y="6136"/>
                    <a:pt x="5554" y="6133"/>
                    <a:pt x="5614" y="6127"/>
                  </a:cubicBezTo>
                  <a:cubicBezTo>
                    <a:pt x="5815" y="6127"/>
                    <a:pt x="6041" y="6101"/>
                    <a:pt x="6191" y="6076"/>
                  </a:cubicBezTo>
                  <a:cubicBezTo>
                    <a:pt x="6366" y="6076"/>
                    <a:pt x="6517" y="6026"/>
                    <a:pt x="6592" y="6001"/>
                  </a:cubicBezTo>
                  <a:cubicBezTo>
                    <a:pt x="6692" y="6001"/>
                    <a:pt x="6742" y="5976"/>
                    <a:pt x="6742" y="5976"/>
                  </a:cubicBezTo>
                  <a:cubicBezTo>
                    <a:pt x="6742" y="5976"/>
                    <a:pt x="6742" y="5926"/>
                    <a:pt x="6742" y="5826"/>
                  </a:cubicBezTo>
                  <a:cubicBezTo>
                    <a:pt x="6717" y="5726"/>
                    <a:pt x="6717" y="5575"/>
                    <a:pt x="6692" y="5425"/>
                  </a:cubicBezTo>
                  <a:cubicBezTo>
                    <a:pt x="6667" y="5249"/>
                    <a:pt x="6617" y="5049"/>
                    <a:pt x="6567" y="4848"/>
                  </a:cubicBezTo>
                  <a:cubicBezTo>
                    <a:pt x="6492" y="4623"/>
                    <a:pt x="6442" y="4397"/>
                    <a:pt x="6391" y="4172"/>
                  </a:cubicBezTo>
                  <a:cubicBezTo>
                    <a:pt x="6341" y="3946"/>
                    <a:pt x="6266" y="3721"/>
                    <a:pt x="6191" y="3520"/>
                  </a:cubicBezTo>
                  <a:cubicBezTo>
                    <a:pt x="6091" y="3294"/>
                    <a:pt x="5990" y="3044"/>
                    <a:pt x="5865" y="2818"/>
                  </a:cubicBezTo>
                  <a:cubicBezTo>
                    <a:pt x="5614" y="2392"/>
                    <a:pt x="5264" y="1941"/>
                    <a:pt x="4863" y="1540"/>
                  </a:cubicBezTo>
                  <a:cubicBezTo>
                    <a:pt x="4662" y="1340"/>
                    <a:pt x="4437" y="1164"/>
                    <a:pt x="4211" y="989"/>
                  </a:cubicBezTo>
                  <a:cubicBezTo>
                    <a:pt x="3985" y="838"/>
                    <a:pt x="3735" y="688"/>
                    <a:pt x="3459" y="538"/>
                  </a:cubicBezTo>
                  <a:cubicBezTo>
                    <a:pt x="3208" y="412"/>
                    <a:pt x="2958" y="312"/>
                    <a:pt x="2682" y="237"/>
                  </a:cubicBezTo>
                  <a:cubicBezTo>
                    <a:pt x="2406" y="137"/>
                    <a:pt x="2131" y="86"/>
                    <a:pt x="1880" y="36"/>
                  </a:cubicBezTo>
                  <a:cubicBezTo>
                    <a:pt x="1703" y="19"/>
                    <a:pt x="1526" y="1"/>
                    <a:pt x="1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24;p68">
              <a:extLst>
                <a:ext uri="{FF2B5EF4-FFF2-40B4-BE49-F238E27FC236}">
                  <a16:creationId xmlns:a16="http://schemas.microsoft.com/office/drawing/2014/main" id="{E5D777B0-D9E4-2303-11FE-87B1DEB34F0F}"/>
                </a:ext>
              </a:extLst>
            </p:cNvPr>
            <p:cNvSpPr/>
            <p:nvPr/>
          </p:nvSpPr>
          <p:spPr>
            <a:xfrm>
              <a:off x="6255848" y="2673720"/>
              <a:ext cx="282007" cy="128566"/>
            </a:xfrm>
            <a:custGeom>
              <a:avLst/>
              <a:gdLst/>
              <a:ahLst/>
              <a:cxnLst/>
              <a:rect l="l" t="t" r="r" b="b"/>
              <a:pathLst>
                <a:path w="9500" h="4331" extrusionOk="0">
                  <a:moveTo>
                    <a:pt x="3760" y="0"/>
                  </a:moveTo>
                  <a:cubicBezTo>
                    <a:pt x="3610" y="0"/>
                    <a:pt x="3459" y="7"/>
                    <a:pt x="3309" y="19"/>
                  </a:cubicBezTo>
                  <a:cubicBezTo>
                    <a:pt x="3033" y="44"/>
                    <a:pt x="2733" y="94"/>
                    <a:pt x="2457" y="170"/>
                  </a:cubicBezTo>
                  <a:cubicBezTo>
                    <a:pt x="2181" y="245"/>
                    <a:pt x="1906" y="320"/>
                    <a:pt x="1655" y="420"/>
                  </a:cubicBezTo>
                  <a:cubicBezTo>
                    <a:pt x="1404" y="520"/>
                    <a:pt x="1179" y="621"/>
                    <a:pt x="978" y="721"/>
                  </a:cubicBezTo>
                  <a:cubicBezTo>
                    <a:pt x="778" y="846"/>
                    <a:pt x="602" y="972"/>
                    <a:pt x="452" y="1047"/>
                  </a:cubicBezTo>
                  <a:cubicBezTo>
                    <a:pt x="302" y="1147"/>
                    <a:pt x="201" y="1247"/>
                    <a:pt x="126" y="1323"/>
                  </a:cubicBezTo>
                  <a:cubicBezTo>
                    <a:pt x="26" y="1373"/>
                    <a:pt x="1" y="1423"/>
                    <a:pt x="1" y="1423"/>
                  </a:cubicBezTo>
                  <a:cubicBezTo>
                    <a:pt x="1" y="1423"/>
                    <a:pt x="26" y="1473"/>
                    <a:pt x="101" y="1548"/>
                  </a:cubicBezTo>
                  <a:cubicBezTo>
                    <a:pt x="151" y="1623"/>
                    <a:pt x="251" y="1749"/>
                    <a:pt x="352" y="1874"/>
                  </a:cubicBezTo>
                  <a:cubicBezTo>
                    <a:pt x="477" y="2024"/>
                    <a:pt x="627" y="2175"/>
                    <a:pt x="778" y="2325"/>
                  </a:cubicBezTo>
                  <a:cubicBezTo>
                    <a:pt x="928" y="2500"/>
                    <a:pt x="1129" y="2651"/>
                    <a:pt x="1304" y="2826"/>
                  </a:cubicBezTo>
                  <a:cubicBezTo>
                    <a:pt x="1505" y="2977"/>
                    <a:pt x="1730" y="3127"/>
                    <a:pt x="1956" y="3277"/>
                  </a:cubicBezTo>
                  <a:cubicBezTo>
                    <a:pt x="2181" y="3428"/>
                    <a:pt x="2432" y="3553"/>
                    <a:pt x="2683" y="3678"/>
                  </a:cubicBezTo>
                  <a:cubicBezTo>
                    <a:pt x="2958" y="3804"/>
                    <a:pt x="3234" y="3929"/>
                    <a:pt x="3510" y="4004"/>
                  </a:cubicBezTo>
                  <a:cubicBezTo>
                    <a:pt x="3785" y="4104"/>
                    <a:pt x="4061" y="4155"/>
                    <a:pt x="4387" y="4230"/>
                  </a:cubicBezTo>
                  <a:cubicBezTo>
                    <a:pt x="4804" y="4297"/>
                    <a:pt x="5222" y="4330"/>
                    <a:pt x="5640" y="4330"/>
                  </a:cubicBezTo>
                  <a:cubicBezTo>
                    <a:pt x="5849" y="4330"/>
                    <a:pt x="6058" y="4322"/>
                    <a:pt x="6266" y="4305"/>
                  </a:cubicBezTo>
                  <a:cubicBezTo>
                    <a:pt x="6567" y="4255"/>
                    <a:pt x="6843" y="4230"/>
                    <a:pt x="7119" y="4130"/>
                  </a:cubicBezTo>
                  <a:cubicBezTo>
                    <a:pt x="7394" y="4054"/>
                    <a:pt x="7645" y="3954"/>
                    <a:pt x="7871" y="3854"/>
                  </a:cubicBezTo>
                  <a:cubicBezTo>
                    <a:pt x="8121" y="3754"/>
                    <a:pt x="8347" y="3653"/>
                    <a:pt x="8522" y="3528"/>
                  </a:cubicBezTo>
                  <a:cubicBezTo>
                    <a:pt x="8723" y="3428"/>
                    <a:pt x="8898" y="3302"/>
                    <a:pt x="9048" y="3202"/>
                  </a:cubicBezTo>
                  <a:cubicBezTo>
                    <a:pt x="9199" y="3102"/>
                    <a:pt x="9299" y="3002"/>
                    <a:pt x="9374" y="2952"/>
                  </a:cubicBezTo>
                  <a:cubicBezTo>
                    <a:pt x="9449" y="2876"/>
                    <a:pt x="9500" y="2826"/>
                    <a:pt x="9500" y="2826"/>
                  </a:cubicBezTo>
                  <a:cubicBezTo>
                    <a:pt x="9500" y="2826"/>
                    <a:pt x="9475" y="2776"/>
                    <a:pt x="9399" y="2701"/>
                  </a:cubicBezTo>
                  <a:cubicBezTo>
                    <a:pt x="9349" y="2626"/>
                    <a:pt x="9249" y="2500"/>
                    <a:pt x="9149" y="2375"/>
                  </a:cubicBezTo>
                  <a:cubicBezTo>
                    <a:pt x="9023" y="2250"/>
                    <a:pt x="8873" y="2074"/>
                    <a:pt x="8723" y="1924"/>
                  </a:cubicBezTo>
                  <a:cubicBezTo>
                    <a:pt x="8547" y="1774"/>
                    <a:pt x="8347" y="1623"/>
                    <a:pt x="8146" y="1473"/>
                  </a:cubicBezTo>
                  <a:cubicBezTo>
                    <a:pt x="7946" y="1323"/>
                    <a:pt x="7695" y="1172"/>
                    <a:pt x="7469" y="1022"/>
                  </a:cubicBezTo>
                  <a:cubicBezTo>
                    <a:pt x="7219" y="896"/>
                    <a:pt x="6968" y="746"/>
                    <a:pt x="6718" y="621"/>
                  </a:cubicBezTo>
                  <a:cubicBezTo>
                    <a:pt x="6216" y="370"/>
                    <a:pt x="5665" y="195"/>
                    <a:pt x="5114" y="94"/>
                  </a:cubicBezTo>
                  <a:cubicBezTo>
                    <a:pt x="4838" y="69"/>
                    <a:pt x="4512" y="19"/>
                    <a:pt x="4211" y="19"/>
                  </a:cubicBezTo>
                  <a:cubicBezTo>
                    <a:pt x="4061" y="7"/>
                    <a:pt x="3911" y="0"/>
                    <a:pt x="3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25;p68">
              <a:extLst>
                <a:ext uri="{FF2B5EF4-FFF2-40B4-BE49-F238E27FC236}">
                  <a16:creationId xmlns:a16="http://schemas.microsoft.com/office/drawing/2014/main" id="{2D0AB6D6-F729-F052-F5EA-F785CADBFF05}"/>
                </a:ext>
              </a:extLst>
            </p:cNvPr>
            <p:cNvSpPr/>
            <p:nvPr/>
          </p:nvSpPr>
          <p:spPr>
            <a:xfrm>
              <a:off x="6425498" y="2381887"/>
              <a:ext cx="124261" cy="269362"/>
            </a:xfrm>
            <a:custGeom>
              <a:avLst/>
              <a:gdLst/>
              <a:ahLst/>
              <a:cxnLst/>
              <a:rect l="l" t="t" r="r" b="b"/>
              <a:pathLst>
                <a:path w="4186" h="9074" extrusionOk="0">
                  <a:moveTo>
                    <a:pt x="2030" y="1"/>
                  </a:moveTo>
                  <a:cubicBezTo>
                    <a:pt x="2030" y="1"/>
                    <a:pt x="1980" y="26"/>
                    <a:pt x="1930" y="101"/>
                  </a:cubicBezTo>
                  <a:cubicBezTo>
                    <a:pt x="1855" y="151"/>
                    <a:pt x="1729" y="251"/>
                    <a:pt x="1629" y="377"/>
                  </a:cubicBezTo>
                  <a:cubicBezTo>
                    <a:pt x="1504" y="502"/>
                    <a:pt x="1379" y="652"/>
                    <a:pt x="1228" y="853"/>
                  </a:cubicBezTo>
                  <a:cubicBezTo>
                    <a:pt x="1103" y="1028"/>
                    <a:pt x="978" y="1229"/>
                    <a:pt x="852" y="1429"/>
                  </a:cubicBezTo>
                  <a:cubicBezTo>
                    <a:pt x="602" y="1880"/>
                    <a:pt x="376" y="2382"/>
                    <a:pt x="226" y="2908"/>
                  </a:cubicBezTo>
                  <a:cubicBezTo>
                    <a:pt x="75" y="3434"/>
                    <a:pt x="0" y="3986"/>
                    <a:pt x="0" y="4537"/>
                  </a:cubicBezTo>
                  <a:cubicBezTo>
                    <a:pt x="0" y="5088"/>
                    <a:pt x="100" y="5640"/>
                    <a:pt x="226" y="6141"/>
                  </a:cubicBezTo>
                  <a:cubicBezTo>
                    <a:pt x="276" y="6392"/>
                    <a:pt x="376" y="6642"/>
                    <a:pt x="476" y="6868"/>
                  </a:cubicBezTo>
                  <a:cubicBezTo>
                    <a:pt x="551" y="7093"/>
                    <a:pt x="652" y="7319"/>
                    <a:pt x="777" y="7519"/>
                  </a:cubicBezTo>
                  <a:cubicBezTo>
                    <a:pt x="902" y="7720"/>
                    <a:pt x="1003" y="7945"/>
                    <a:pt x="1103" y="8121"/>
                  </a:cubicBezTo>
                  <a:cubicBezTo>
                    <a:pt x="1228" y="8321"/>
                    <a:pt x="1353" y="8497"/>
                    <a:pt x="1429" y="8622"/>
                  </a:cubicBezTo>
                  <a:cubicBezTo>
                    <a:pt x="1529" y="8773"/>
                    <a:pt x="1629" y="8898"/>
                    <a:pt x="1679" y="8973"/>
                  </a:cubicBezTo>
                  <a:cubicBezTo>
                    <a:pt x="1754" y="9048"/>
                    <a:pt x="1780" y="9073"/>
                    <a:pt x="1780" y="9073"/>
                  </a:cubicBezTo>
                  <a:cubicBezTo>
                    <a:pt x="1780" y="9073"/>
                    <a:pt x="1830" y="9048"/>
                    <a:pt x="1930" y="8998"/>
                  </a:cubicBezTo>
                  <a:cubicBezTo>
                    <a:pt x="2005" y="8948"/>
                    <a:pt x="2130" y="8873"/>
                    <a:pt x="2256" y="8747"/>
                  </a:cubicBezTo>
                  <a:cubicBezTo>
                    <a:pt x="2381" y="8647"/>
                    <a:pt x="2557" y="8522"/>
                    <a:pt x="2707" y="8372"/>
                  </a:cubicBezTo>
                  <a:cubicBezTo>
                    <a:pt x="2857" y="8221"/>
                    <a:pt x="3008" y="8046"/>
                    <a:pt x="3158" y="7820"/>
                  </a:cubicBezTo>
                  <a:cubicBezTo>
                    <a:pt x="3308" y="7595"/>
                    <a:pt x="3459" y="7344"/>
                    <a:pt x="3584" y="7093"/>
                  </a:cubicBezTo>
                  <a:cubicBezTo>
                    <a:pt x="3734" y="6818"/>
                    <a:pt x="3835" y="6567"/>
                    <a:pt x="3910" y="6291"/>
                  </a:cubicBezTo>
                  <a:cubicBezTo>
                    <a:pt x="4110" y="5715"/>
                    <a:pt x="4186" y="5138"/>
                    <a:pt x="4186" y="4537"/>
                  </a:cubicBezTo>
                  <a:cubicBezTo>
                    <a:pt x="4186" y="3960"/>
                    <a:pt x="4110" y="3359"/>
                    <a:pt x="3935" y="2833"/>
                  </a:cubicBezTo>
                  <a:cubicBezTo>
                    <a:pt x="3785" y="2306"/>
                    <a:pt x="3534" y="1805"/>
                    <a:pt x="3258" y="1404"/>
                  </a:cubicBezTo>
                  <a:cubicBezTo>
                    <a:pt x="3133" y="1179"/>
                    <a:pt x="2983" y="978"/>
                    <a:pt x="2857" y="828"/>
                  </a:cubicBezTo>
                  <a:cubicBezTo>
                    <a:pt x="2732" y="652"/>
                    <a:pt x="2582" y="502"/>
                    <a:pt x="2456" y="377"/>
                  </a:cubicBezTo>
                  <a:cubicBezTo>
                    <a:pt x="2356" y="251"/>
                    <a:pt x="2231" y="151"/>
                    <a:pt x="2156" y="101"/>
                  </a:cubicBezTo>
                  <a:cubicBezTo>
                    <a:pt x="2080" y="26"/>
                    <a:pt x="2030" y="1"/>
                    <a:pt x="2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26;p68">
              <a:extLst>
                <a:ext uri="{FF2B5EF4-FFF2-40B4-BE49-F238E27FC236}">
                  <a16:creationId xmlns:a16="http://schemas.microsoft.com/office/drawing/2014/main" id="{61786FA5-7D68-E237-C3F4-1D9BD464C82A}"/>
                </a:ext>
              </a:extLst>
            </p:cNvPr>
            <p:cNvSpPr/>
            <p:nvPr/>
          </p:nvSpPr>
          <p:spPr>
            <a:xfrm>
              <a:off x="5998450" y="2477146"/>
              <a:ext cx="279751" cy="128328"/>
            </a:xfrm>
            <a:custGeom>
              <a:avLst/>
              <a:gdLst/>
              <a:ahLst/>
              <a:cxnLst/>
              <a:rect l="l" t="t" r="r" b="b"/>
              <a:pathLst>
                <a:path w="9424" h="4323" extrusionOk="0">
                  <a:moveTo>
                    <a:pt x="5524" y="0"/>
                  </a:moveTo>
                  <a:cubicBezTo>
                    <a:pt x="5140" y="0"/>
                    <a:pt x="4763" y="39"/>
                    <a:pt x="4386" y="125"/>
                  </a:cubicBezTo>
                  <a:cubicBezTo>
                    <a:pt x="4135" y="175"/>
                    <a:pt x="3860" y="225"/>
                    <a:pt x="3584" y="300"/>
                  </a:cubicBezTo>
                  <a:cubicBezTo>
                    <a:pt x="3308" y="376"/>
                    <a:pt x="3058" y="451"/>
                    <a:pt x="2807" y="576"/>
                  </a:cubicBezTo>
                  <a:cubicBezTo>
                    <a:pt x="2556" y="676"/>
                    <a:pt x="2306" y="802"/>
                    <a:pt x="2080" y="952"/>
                  </a:cubicBezTo>
                  <a:cubicBezTo>
                    <a:pt x="1830" y="1077"/>
                    <a:pt x="1629" y="1203"/>
                    <a:pt x="1429" y="1353"/>
                  </a:cubicBezTo>
                  <a:cubicBezTo>
                    <a:pt x="1203" y="1478"/>
                    <a:pt x="1028" y="1629"/>
                    <a:pt x="852" y="1779"/>
                  </a:cubicBezTo>
                  <a:cubicBezTo>
                    <a:pt x="677" y="1904"/>
                    <a:pt x="526" y="2055"/>
                    <a:pt x="401" y="2180"/>
                  </a:cubicBezTo>
                  <a:cubicBezTo>
                    <a:pt x="276" y="2305"/>
                    <a:pt x="175" y="2431"/>
                    <a:pt x="100" y="2506"/>
                  </a:cubicBezTo>
                  <a:cubicBezTo>
                    <a:pt x="25" y="2581"/>
                    <a:pt x="0" y="2631"/>
                    <a:pt x="0" y="2631"/>
                  </a:cubicBezTo>
                  <a:cubicBezTo>
                    <a:pt x="0" y="2631"/>
                    <a:pt x="25" y="2656"/>
                    <a:pt x="100" y="2731"/>
                  </a:cubicBezTo>
                  <a:cubicBezTo>
                    <a:pt x="175" y="2807"/>
                    <a:pt x="276" y="2907"/>
                    <a:pt x="401" y="3007"/>
                  </a:cubicBezTo>
                  <a:cubicBezTo>
                    <a:pt x="551" y="3132"/>
                    <a:pt x="702" y="3258"/>
                    <a:pt x="902" y="3383"/>
                  </a:cubicBezTo>
                  <a:cubicBezTo>
                    <a:pt x="1103" y="3508"/>
                    <a:pt x="1328" y="3634"/>
                    <a:pt x="1554" y="3759"/>
                  </a:cubicBezTo>
                  <a:cubicBezTo>
                    <a:pt x="1805" y="3884"/>
                    <a:pt x="2080" y="4010"/>
                    <a:pt x="2356" y="4085"/>
                  </a:cubicBezTo>
                  <a:cubicBezTo>
                    <a:pt x="2632" y="4160"/>
                    <a:pt x="2932" y="4210"/>
                    <a:pt x="3233" y="4260"/>
                  </a:cubicBezTo>
                  <a:cubicBezTo>
                    <a:pt x="3534" y="4298"/>
                    <a:pt x="3847" y="4323"/>
                    <a:pt x="4164" y="4323"/>
                  </a:cubicBezTo>
                  <a:cubicBezTo>
                    <a:pt x="4480" y="4323"/>
                    <a:pt x="4800" y="4298"/>
                    <a:pt x="5113" y="4235"/>
                  </a:cubicBezTo>
                  <a:cubicBezTo>
                    <a:pt x="5739" y="4110"/>
                    <a:pt x="6366" y="3909"/>
                    <a:pt x="6917" y="3634"/>
                  </a:cubicBezTo>
                  <a:cubicBezTo>
                    <a:pt x="7193" y="3508"/>
                    <a:pt x="7419" y="3358"/>
                    <a:pt x="7644" y="3183"/>
                  </a:cubicBezTo>
                  <a:cubicBezTo>
                    <a:pt x="7870" y="3007"/>
                    <a:pt x="8070" y="2832"/>
                    <a:pt x="8271" y="2656"/>
                  </a:cubicBezTo>
                  <a:cubicBezTo>
                    <a:pt x="8446" y="2481"/>
                    <a:pt x="8622" y="2280"/>
                    <a:pt x="8747" y="2105"/>
                  </a:cubicBezTo>
                  <a:cubicBezTo>
                    <a:pt x="8897" y="1929"/>
                    <a:pt x="9023" y="1754"/>
                    <a:pt x="9123" y="1629"/>
                  </a:cubicBezTo>
                  <a:cubicBezTo>
                    <a:pt x="9223" y="1478"/>
                    <a:pt x="9298" y="1353"/>
                    <a:pt x="9348" y="1253"/>
                  </a:cubicBezTo>
                  <a:cubicBezTo>
                    <a:pt x="9399" y="1178"/>
                    <a:pt x="9424" y="1127"/>
                    <a:pt x="9424" y="1127"/>
                  </a:cubicBezTo>
                  <a:cubicBezTo>
                    <a:pt x="9424" y="1127"/>
                    <a:pt x="9374" y="1077"/>
                    <a:pt x="9298" y="1027"/>
                  </a:cubicBezTo>
                  <a:cubicBezTo>
                    <a:pt x="9198" y="977"/>
                    <a:pt x="9073" y="877"/>
                    <a:pt x="8922" y="827"/>
                  </a:cubicBezTo>
                  <a:cubicBezTo>
                    <a:pt x="8772" y="751"/>
                    <a:pt x="8572" y="626"/>
                    <a:pt x="8371" y="551"/>
                  </a:cubicBezTo>
                  <a:cubicBezTo>
                    <a:pt x="8171" y="476"/>
                    <a:pt x="7920" y="376"/>
                    <a:pt x="7669" y="300"/>
                  </a:cubicBezTo>
                  <a:cubicBezTo>
                    <a:pt x="7444" y="250"/>
                    <a:pt x="7168" y="175"/>
                    <a:pt x="6892" y="125"/>
                  </a:cubicBezTo>
                  <a:cubicBezTo>
                    <a:pt x="6617" y="100"/>
                    <a:pt x="6316" y="75"/>
                    <a:pt x="6065" y="25"/>
                  </a:cubicBezTo>
                  <a:cubicBezTo>
                    <a:pt x="5883" y="9"/>
                    <a:pt x="5703" y="0"/>
                    <a:pt x="5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27;p68">
              <a:extLst>
                <a:ext uri="{FF2B5EF4-FFF2-40B4-BE49-F238E27FC236}">
                  <a16:creationId xmlns:a16="http://schemas.microsoft.com/office/drawing/2014/main" id="{269CD295-A7DA-E7D5-EE27-B7D1AB3E3A36}"/>
                </a:ext>
              </a:extLst>
            </p:cNvPr>
            <p:cNvSpPr/>
            <p:nvPr/>
          </p:nvSpPr>
          <p:spPr>
            <a:xfrm>
              <a:off x="6101843" y="2178782"/>
              <a:ext cx="125033" cy="244812"/>
            </a:xfrm>
            <a:custGeom>
              <a:avLst/>
              <a:gdLst/>
              <a:ahLst/>
              <a:cxnLst/>
              <a:rect l="l" t="t" r="r" b="b"/>
              <a:pathLst>
                <a:path w="4212" h="8247" extrusionOk="0">
                  <a:moveTo>
                    <a:pt x="1780" y="0"/>
                  </a:moveTo>
                  <a:cubicBezTo>
                    <a:pt x="1780" y="0"/>
                    <a:pt x="1730" y="25"/>
                    <a:pt x="1655" y="101"/>
                  </a:cubicBezTo>
                  <a:cubicBezTo>
                    <a:pt x="1605" y="176"/>
                    <a:pt x="1479" y="276"/>
                    <a:pt x="1379" y="401"/>
                  </a:cubicBezTo>
                  <a:cubicBezTo>
                    <a:pt x="1279" y="527"/>
                    <a:pt x="1154" y="677"/>
                    <a:pt x="1028" y="827"/>
                  </a:cubicBezTo>
                  <a:cubicBezTo>
                    <a:pt x="903" y="1003"/>
                    <a:pt x="778" y="1178"/>
                    <a:pt x="677" y="1379"/>
                  </a:cubicBezTo>
                  <a:cubicBezTo>
                    <a:pt x="452" y="1780"/>
                    <a:pt x="251" y="2231"/>
                    <a:pt x="151" y="2707"/>
                  </a:cubicBezTo>
                  <a:cubicBezTo>
                    <a:pt x="76" y="2958"/>
                    <a:pt x="51" y="3208"/>
                    <a:pt x="26" y="3434"/>
                  </a:cubicBezTo>
                  <a:cubicBezTo>
                    <a:pt x="1" y="3685"/>
                    <a:pt x="26" y="3935"/>
                    <a:pt x="26" y="4186"/>
                  </a:cubicBezTo>
                  <a:cubicBezTo>
                    <a:pt x="51" y="4712"/>
                    <a:pt x="151" y="5213"/>
                    <a:pt x="327" y="5690"/>
                  </a:cubicBezTo>
                  <a:cubicBezTo>
                    <a:pt x="502" y="6166"/>
                    <a:pt x="753" y="6617"/>
                    <a:pt x="1028" y="6993"/>
                  </a:cubicBezTo>
                  <a:cubicBezTo>
                    <a:pt x="1154" y="7193"/>
                    <a:pt x="1304" y="7369"/>
                    <a:pt x="1429" y="7519"/>
                  </a:cubicBezTo>
                  <a:cubicBezTo>
                    <a:pt x="1580" y="7670"/>
                    <a:pt x="1730" y="7795"/>
                    <a:pt x="1855" y="7920"/>
                  </a:cubicBezTo>
                  <a:cubicBezTo>
                    <a:pt x="1956" y="8021"/>
                    <a:pt x="2081" y="8096"/>
                    <a:pt x="2156" y="8171"/>
                  </a:cubicBezTo>
                  <a:cubicBezTo>
                    <a:pt x="2231" y="8221"/>
                    <a:pt x="2282" y="8246"/>
                    <a:pt x="2282" y="8246"/>
                  </a:cubicBezTo>
                  <a:cubicBezTo>
                    <a:pt x="2282" y="8246"/>
                    <a:pt x="2307" y="8221"/>
                    <a:pt x="2382" y="8146"/>
                  </a:cubicBezTo>
                  <a:cubicBezTo>
                    <a:pt x="2457" y="8096"/>
                    <a:pt x="2557" y="7995"/>
                    <a:pt x="2683" y="7895"/>
                  </a:cubicBezTo>
                  <a:cubicBezTo>
                    <a:pt x="2783" y="7770"/>
                    <a:pt x="2908" y="7620"/>
                    <a:pt x="3033" y="7469"/>
                  </a:cubicBezTo>
                  <a:cubicBezTo>
                    <a:pt x="3184" y="7294"/>
                    <a:pt x="3309" y="7118"/>
                    <a:pt x="3434" y="6918"/>
                  </a:cubicBezTo>
                  <a:cubicBezTo>
                    <a:pt x="3660" y="6517"/>
                    <a:pt x="3886" y="6066"/>
                    <a:pt x="4011" y="5589"/>
                  </a:cubicBezTo>
                  <a:cubicBezTo>
                    <a:pt x="4161" y="5088"/>
                    <a:pt x="4211" y="4562"/>
                    <a:pt x="4211" y="4061"/>
                  </a:cubicBezTo>
                  <a:cubicBezTo>
                    <a:pt x="4161" y="3534"/>
                    <a:pt x="4036" y="2983"/>
                    <a:pt x="3835" y="2507"/>
                  </a:cubicBezTo>
                  <a:cubicBezTo>
                    <a:pt x="3660" y="2005"/>
                    <a:pt x="3384" y="1554"/>
                    <a:pt x="3084" y="1178"/>
                  </a:cubicBezTo>
                  <a:cubicBezTo>
                    <a:pt x="2933" y="1003"/>
                    <a:pt x="2783" y="827"/>
                    <a:pt x="2632" y="677"/>
                  </a:cubicBezTo>
                  <a:cubicBezTo>
                    <a:pt x="2482" y="527"/>
                    <a:pt x="2332" y="401"/>
                    <a:pt x="2206" y="301"/>
                  </a:cubicBezTo>
                  <a:cubicBezTo>
                    <a:pt x="2106" y="201"/>
                    <a:pt x="1981" y="126"/>
                    <a:pt x="1906" y="76"/>
                  </a:cubicBezTo>
                  <a:cubicBezTo>
                    <a:pt x="1830" y="25"/>
                    <a:pt x="1780" y="0"/>
                    <a:pt x="1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28;p68">
              <a:extLst>
                <a:ext uri="{FF2B5EF4-FFF2-40B4-BE49-F238E27FC236}">
                  <a16:creationId xmlns:a16="http://schemas.microsoft.com/office/drawing/2014/main" id="{3D71477C-FE73-D9E4-DA4D-C0C7323DE1C6}"/>
                </a:ext>
              </a:extLst>
            </p:cNvPr>
            <p:cNvSpPr/>
            <p:nvPr/>
          </p:nvSpPr>
          <p:spPr>
            <a:xfrm>
              <a:off x="6609248" y="2783643"/>
              <a:ext cx="72936" cy="228545"/>
            </a:xfrm>
            <a:custGeom>
              <a:avLst/>
              <a:gdLst/>
              <a:ahLst/>
              <a:cxnLst/>
              <a:rect l="l" t="t" r="r" b="b"/>
              <a:pathLst>
                <a:path w="2457" h="7699" extrusionOk="0">
                  <a:moveTo>
                    <a:pt x="2457" y="0"/>
                  </a:moveTo>
                  <a:lnTo>
                    <a:pt x="2457" y="0"/>
                  </a:lnTo>
                  <a:cubicBezTo>
                    <a:pt x="2457" y="1"/>
                    <a:pt x="2356" y="452"/>
                    <a:pt x="2206" y="1128"/>
                  </a:cubicBezTo>
                  <a:cubicBezTo>
                    <a:pt x="2181" y="1304"/>
                    <a:pt x="2131" y="1504"/>
                    <a:pt x="2106" y="1680"/>
                  </a:cubicBezTo>
                  <a:cubicBezTo>
                    <a:pt x="2056" y="1880"/>
                    <a:pt x="1981" y="2081"/>
                    <a:pt x="1930" y="2281"/>
                  </a:cubicBezTo>
                  <a:cubicBezTo>
                    <a:pt x="1805" y="2707"/>
                    <a:pt x="1680" y="3133"/>
                    <a:pt x="1555" y="3584"/>
                  </a:cubicBezTo>
                  <a:cubicBezTo>
                    <a:pt x="1404" y="4011"/>
                    <a:pt x="1229" y="4437"/>
                    <a:pt x="1078" y="4838"/>
                  </a:cubicBezTo>
                  <a:cubicBezTo>
                    <a:pt x="1003" y="5013"/>
                    <a:pt x="953" y="5214"/>
                    <a:pt x="853" y="5389"/>
                  </a:cubicBezTo>
                  <a:cubicBezTo>
                    <a:pt x="778" y="5564"/>
                    <a:pt x="702" y="5740"/>
                    <a:pt x="627" y="5890"/>
                  </a:cubicBezTo>
                  <a:cubicBezTo>
                    <a:pt x="326" y="6517"/>
                    <a:pt x="126" y="6943"/>
                    <a:pt x="126" y="6943"/>
                  </a:cubicBezTo>
                  <a:lnTo>
                    <a:pt x="76" y="7018"/>
                  </a:lnTo>
                  <a:cubicBezTo>
                    <a:pt x="1" y="7294"/>
                    <a:pt x="151" y="7594"/>
                    <a:pt x="427" y="7670"/>
                  </a:cubicBezTo>
                  <a:cubicBezTo>
                    <a:pt x="480" y="7689"/>
                    <a:pt x="534" y="7698"/>
                    <a:pt x="588" y="7698"/>
                  </a:cubicBezTo>
                  <a:cubicBezTo>
                    <a:pt x="810" y="7698"/>
                    <a:pt x="1018" y="7541"/>
                    <a:pt x="1078" y="7319"/>
                  </a:cubicBezTo>
                  <a:cubicBezTo>
                    <a:pt x="1078" y="7319"/>
                    <a:pt x="1229" y="6893"/>
                    <a:pt x="1429" y="6216"/>
                  </a:cubicBezTo>
                  <a:cubicBezTo>
                    <a:pt x="1479" y="6066"/>
                    <a:pt x="1555" y="5890"/>
                    <a:pt x="1605" y="5690"/>
                  </a:cubicBezTo>
                  <a:cubicBezTo>
                    <a:pt x="1680" y="5514"/>
                    <a:pt x="1705" y="5289"/>
                    <a:pt x="1755" y="5063"/>
                  </a:cubicBezTo>
                  <a:cubicBezTo>
                    <a:pt x="1855" y="4637"/>
                    <a:pt x="1956" y="4161"/>
                    <a:pt x="2056" y="3710"/>
                  </a:cubicBezTo>
                  <a:cubicBezTo>
                    <a:pt x="2131" y="3259"/>
                    <a:pt x="2206" y="2782"/>
                    <a:pt x="2256" y="2356"/>
                  </a:cubicBezTo>
                  <a:cubicBezTo>
                    <a:pt x="2281" y="2131"/>
                    <a:pt x="2331" y="1930"/>
                    <a:pt x="2331" y="1730"/>
                  </a:cubicBezTo>
                  <a:cubicBezTo>
                    <a:pt x="2357" y="1529"/>
                    <a:pt x="2357" y="1329"/>
                    <a:pt x="2382" y="1153"/>
                  </a:cubicBezTo>
                  <a:cubicBezTo>
                    <a:pt x="2432" y="477"/>
                    <a:pt x="2457" y="1"/>
                    <a:pt x="2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29;p68">
              <a:extLst>
                <a:ext uri="{FF2B5EF4-FFF2-40B4-BE49-F238E27FC236}">
                  <a16:creationId xmlns:a16="http://schemas.microsoft.com/office/drawing/2014/main" id="{16771B4A-CCA8-0C46-E986-05EB6E0B1D54}"/>
                </a:ext>
              </a:extLst>
            </p:cNvPr>
            <p:cNvSpPr/>
            <p:nvPr/>
          </p:nvSpPr>
          <p:spPr>
            <a:xfrm>
              <a:off x="6527407" y="2542601"/>
              <a:ext cx="159260" cy="185680"/>
            </a:xfrm>
            <a:custGeom>
              <a:avLst/>
              <a:gdLst/>
              <a:ahLst/>
              <a:cxnLst/>
              <a:rect l="l" t="t" r="r" b="b"/>
              <a:pathLst>
                <a:path w="5365" h="6255" extrusionOk="0">
                  <a:moveTo>
                    <a:pt x="4687" y="0"/>
                  </a:moveTo>
                  <a:cubicBezTo>
                    <a:pt x="3459" y="50"/>
                    <a:pt x="1154" y="1354"/>
                    <a:pt x="677" y="2632"/>
                  </a:cubicBezTo>
                  <a:cubicBezTo>
                    <a:pt x="1" y="4536"/>
                    <a:pt x="2332" y="4511"/>
                    <a:pt x="1304" y="5865"/>
                  </a:cubicBezTo>
                  <a:cubicBezTo>
                    <a:pt x="1655" y="6150"/>
                    <a:pt x="1876" y="6254"/>
                    <a:pt x="2023" y="6254"/>
                  </a:cubicBezTo>
                  <a:cubicBezTo>
                    <a:pt x="2376" y="6254"/>
                    <a:pt x="2291" y="5645"/>
                    <a:pt x="2557" y="5539"/>
                  </a:cubicBezTo>
                  <a:cubicBezTo>
                    <a:pt x="3359" y="5063"/>
                    <a:pt x="4211" y="5639"/>
                    <a:pt x="4788" y="4687"/>
                  </a:cubicBezTo>
                  <a:cubicBezTo>
                    <a:pt x="5364" y="3709"/>
                    <a:pt x="5038" y="902"/>
                    <a:pt x="4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30;p68">
              <a:extLst>
                <a:ext uri="{FF2B5EF4-FFF2-40B4-BE49-F238E27FC236}">
                  <a16:creationId xmlns:a16="http://schemas.microsoft.com/office/drawing/2014/main" id="{C1740F67-1944-2BDE-00CA-D2AA6107BC6A}"/>
                </a:ext>
              </a:extLst>
            </p:cNvPr>
            <p:cNvSpPr/>
            <p:nvPr/>
          </p:nvSpPr>
          <p:spPr>
            <a:xfrm>
              <a:off x="6561634" y="2621444"/>
              <a:ext cx="90064" cy="49129"/>
            </a:xfrm>
            <a:custGeom>
              <a:avLst/>
              <a:gdLst/>
              <a:ahLst/>
              <a:cxnLst/>
              <a:rect l="l" t="t" r="r" b="b"/>
              <a:pathLst>
                <a:path w="3034" h="1655" extrusionOk="0">
                  <a:moveTo>
                    <a:pt x="853" y="1"/>
                  </a:moveTo>
                  <a:cubicBezTo>
                    <a:pt x="752" y="1"/>
                    <a:pt x="652" y="26"/>
                    <a:pt x="577" y="26"/>
                  </a:cubicBezTo>
                  <a:cubicBezTo>
                    <a:pt x="402" y="26"/>
                    <a:pt x="251" y="101"/>
                    <a:pt x="151" y="126"/>
                  </a:cubicBezTo>
                  <a:cubicBezTo>
                    <a:pt x="51" y="151"/>
                    <a:pt x="1" y="176"/>
                    <a:pt x="1" y="176"/>
                  </a:cubicBezTo>
                  <a:cubicBezTo>
                    <a:pt x="1" y="176"/>
                    <a:pt x="51" y="226"/>
                    <a:pt x="151" y="276"/>
                  </a:cubicBezTo>
                  <a:cubicBezTo>
                    <a:pt x="226" y="352"/>
                    <a:pt x="351" y="402"/>
                    <a:pt x="502" y="502"/>
                  </a:cubicBezTo>
                  <a:cubicBezTo>
                    <a:pt x="577" y="527"/>
                    <a:pt x="652" y="577"/>
                    <a:pt x="727" y="627"/>
                  </a:cubicBezTo>
                  <a:cubicBezTo>
                    <a:pt x="803" y="652"/>
                    <a:pt x="878" y="703"/>
                    <a:pt x="953" y="753"/>
                  </a:cubicBezTo>
                  <a:cubicBezTo>
                    <a:pt x="1053" y="778"/>
                    <a:pt x="1128" y="828"/>
                    <a:pt x="1229" y="878"/>
                  </a:cubicBezTo>
                  <a:cubicBezTo>
                    <a:pt x="1304" y="903"/>
                    <a:pt x="1404" y="953"/>
                    <a:pt x="1479" y="1003"/>
                  </a:cubicBezTo>
                  <a:cubicBezTo>
                    <a:pt x="1580" y="1028"/>
                    <a:pt x="1655" y="1078"/>
                    <a:pt x="1755" y="1104"/>
                  </a:cubicBezTo>
                  <a:cubicBezTo>
                    <a:pt x="1855" y="1154"/>
                    <a:pt x="1930" y="1204"/>
                    <a:pt x="2006" y="1229"/>
                  </a:cubicBezTo>
                  <a:cubicBezTo>
                    <a:pt x="2081" y="1279"/>
                    <a:pt x="2181" y="1304"/>
                    <a:pt x="2256" y="1354"/>
                  </a:cubicBezTo>
                  <a:cubicBezTo>
                    <a:pt x="2331" y="1379"/>
                    <a:pt x="2407" y="1404"/>
                    <a:pt x="2482" y="1454"/>
                  </a:cubicBezTo>
                  <a:cubicBezTo>
                    <a:pt x="2632" y="1505"/>
                    <a:pt x="2758" y="1555"/>
                    <a:pt x="2858" y="1605"/>
                  </a:cubicBezTo>
                  <a:cubicBezTo>
                    <a:pt x="2958" y="1630"/>
                    <a:pt x="3033" y="1655"/>
                    <a:pt x="3033" y="1655"/>
                  </a:cubicBezTo>
                  <a:cubicBezTo>
                    <a:pt x="3033" y="1655"/>
                    <a:pt x="3033" y="1580"/>
                    <a:pt x="2983" y="1479"/>
                  </a:cubicBezTo>
                  <a:cubicBezTo>
                    <a:pt x="2958" y="1379"/>
                    <a:pt x="2908" y="1229"/>
                    <a:pt x="2808" y="1078"/>
                  </a:cubicBezTo>
                  <a:cubicBezTo>
                    <a:pt x="2758" y="1003"/>
                    <a:pt x="2707" y="928"/>
                    <a:pt x="2657" y="853"/>
                  </a:cubicBezTo>
                  <a:cubicBezTo>
                    <a:pt x="2582" y="753"/>
                    <a:pt x="2507" y="703"/>
                    <a:pt x="2432" y="627"/>
                  </a:cubicBezTo>
                  <a:cubicBezTo>
                    <a:pt x="2331" y="552"/>
                    <a:pt x="2256" y="477"/>
                    <a:pt x="2156" y="402"/>
                  </a:cubicBezTo>
                  <a:cubicBezTo>
                    <a:pt x="2056" y="352"/>
                    <a:pt x="1955" y="302"/>
                    <a:pt x="1830" y="226"/>
                  </a:cubicBezTo>
                  <a:cubicBezTo>
                    <a:pt x="1730" y="201"/>
                    <a:pt x="1630" y="151"/>
                    <a:pt x="1504" y="101"/>
                  </a:cubicBezTo>
                  <a:cubicBezTo>
                    <a:pt x="1404" y="76"/>
                    <a:pt x="1279" y="51"/>
                    <a:pt x="1179" y="51"/>
                  </a:cubicBezTo>
                  <a:cubicBezTo>
                    <a:pt x="1078" y="26"/>
                    <a:pt x="978" y="1"/>
                    <a:pt x="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931;p68">
              <a:extLst>
                <a:ext uri="{FF2B5EF4-FFF2-40B4-BE49-F238E27FC236}">
                  <a16:creationId xmlns:a16="http://schemas.microsoft.com/office/drawing/2014/main" id="{EB27C6F9-DC8B-9F66-C1E1-0BD5896DDC00}"/>
                </a:ext>
              </a:extLst>
            </p:cNvPr>
            <p:cNvSpPr/>
            <p:nvPr/>
          </p:nvSpPr>
          <p:spPr>
            <a:xfrm>
              <a:off x="6595118" y="2582765"/>
              <a:ext cx="69225" cy="34256"/>
            </a:xfrm>
            <a:custGeom>
              <a:avLst/>
              <a:gdLst/>
              <a:ahLst/>
              <a:cxnLst/>
              <a:rect l="l" t="t" r="r" b="b"/>
              <a:pathLst>
                <a:path w="2332" h="1154" extrusionOk="0">
                  <a:moveTo>
                    <a:pt x="752" y="1"/>
                  </a:moveTo>
                  <a:cubicBezTo>
                    <a:pt x="627" y="1"/>
                    <a:pt x="527" y="26"/>
                    <a:pt x="426" y="51"/>
                  </a:cubicBezTo>
                  <a:cubicBezTo>
                    <a:pt x="176" y="101"/>
                    <a:pt x="0" y="201"/>
                    <a:pt x="0" y="201"/>
                  </a:cubicBezTo>
                  <a:cubicBezTo>
                    <a:pt x="0" y="201"/>
                    <a:pt x="126" y="376"/>
                    <a:pt x="326" y="502"/>
                  </a:cubicBezTo>
                  <a:cubicBezTo>
                    <a:pt x="426" y="602"/>
                    <a:pt x="577" y="652"/>
                    <a:pt x="677" y="727"/>
                  </a:cubicBezTo>
                  <a:cubicBezTo>
                    <a:pt x="802" y="803"/>
                    <a:pt x="953" y="853"/>
                    <a:pt x="1078" y="903"/>
                  </a:cubicBezTo>
                  <a:cubicBezTo>
                    <a:pt x="1203" y="953"/>
                    <a:pt x="1329" y="1003"/>
                    <a:pt x="1479" y="1028"/>
                  </a:cubicBezTo>
                  <a:cubicBezTo>
                    <a:pt x="1604" y="1053"/>
                    <a:pt x="1730" y="1103"/>
                    <a:pt x="1855" y="1103"/>
                  </a:cubicBezTo>
                  <a:cubicBezTo>
                    <a:pt x="2005" y="1128"/>
                    <a:pt x="2131" y="1153"/>
                    <a:pt x="2206" y="1153"/>
                  </a:cubicBezTo>
                  <a:cubicBezTo>
                    <a:pt x="2281" y="1153"/>
                    <a:pt x="2331" y="1128"/>
                    <a:pt x="2331" y="1128"/>
                  </a:cubicBezTo>
                  <a:cubicBezTo>
                    <a:pt x="2331" y="1128"/>
                    <a:pt x="2281" y="953"/>
                    <a:pt x="2131" y="702"/>
                  </a:cubicBezTo>
                  <a:cubicBezTo>
                    <a:pt x="2056" y="602"/>
                    <a:pt x="1955" y="452"/>
                    <a:pt x="1830" y="376"/>
                  </a:cubicBezTo>
                  <a:cubicBezTo>
                    <a:pt x="1680" y="276"/>
                    <a:pt x="1529" y="176"/>
                    <a:pt x="1379" y="101"/>
                  </a:cubicBezTo>
                  <a:cubicBezTo>
                    <a:pt x="1203" y="51"/>
                    <a:pt x="1028" y="26"/>
                    <a:pt x="8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932;p68">
              <a:extLst>
                <a:ext uri="{FF2B5EF4-FFF2-40B4-BE49-F238E27FC236}">
                  <a16:creationId xmlns:a16="http://schemas.microsoft.com/office/drawing/2014/main" id="{51412982-5B77-B8F7-D3EF-73637AB3E338}"/>
                </a:ext>
              </a:extLst>
            </p:cNvPr>
            <p:cNvSpPr/>
            <p:nvPr/>
          </p:nvSpPr>
          <p:spPr>
            <a:xfrm>
              <a:off x="5101191" y="2329285"/>
              <a:ext cx="212812" cy="135334"/>
            </a:xfrm>
            <a:custGeom>
              <a:avLst/>
              <a:gdLst/>
              <a:ahLst/>
              <a:cxnLst/>
              <a:rect l="l" t="t" r="r" b="b"/>
              <a:pathLst>
                <a:path w="7169" h="4559" extrusionOk="0">
                  <a:moveTo>
                    <a:pt x="4047" y="1"/>
                  </a:moveTo>
                  <a:cubicBezTo>
                    <a:pt x="2827" y="1"/>
                    <a:pt x="673" y="959"/>
                    <a:pt x="0" y="1497"/>
                  </a:cubicBezTo>
                  <a:cubicBezTo>
                    <a:pt x="401" y="2650"/>
                    <a:pt x="2306" y="4479"/>
                    <a:pt x="3660" y="4555"/>
                  </a:cubicBezTo>
                  <a:cubicBezTo>
                    <a:pt x="3710" y="4557"/>
                    <a:pt x="3758" y="4559"/>
                    <a:pt x="3805" y="4559"/>
                  </a:cubicBezTo>
                  <a:cubicBezTo>
                    <a:pt x="4625" y="4559"/>
                    <a:pt x="4953" y="4156"/>
                    <a:pt x="5213" y="3753"/>
                  </a:cubicBezTo>
                  <a:cubicBezTo>
                    <a:pt x="5469" y="3339"/>
                    <a:pt x="5633" y="2925"/>
                    <a:pt x="6104" y="2925"/>
                  </a:cubicBezTo>
                  <a:cubicBezTo>
                    <a:pt x="6233" y="2925"/>
                    <a:pt x="6384" y="2956"/>
                    <a:pt x="6567" y="3026"/>
                  </a:cubicBezTo>
                  <a:cubicBezTo>
                    <a:pt x="7168" y="1597"/>
                    <a:pt x="6166" y="2249"/>
                    <a:pt x="5915" y="1923"/>
                  </a:cubicBezTo>
                  <a:cubicBezTo>
                    <a:pt x="5238" y="1296"/>
                    <a:pt x="5514" y="294"/>
                    <a:pt x="4436" y="43"/>
                  </a:cubicBezTo>
                  <a:cubicBezTo>
                    <a:pt x="4322" y="14"/>
                    <a:pt x="4191" y="1"/>
                    <a:pt x="4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33;p68">
              <a:extLst>
                <a:ext uri="{FF2B5EF4-FFF2-40B4-BE49-F238E27FC236}">
                  <a16:creationId xmlns:a16="http://schemas.microsoft.com/office/drawing/2014/main" id="{2D369B99-3976-3F56-4071-634F48748EA9}"/>
                </a:ext>
              </a:extLst>
            </p:cNvPr>
            <p:cNvSpPr/>
            <p:nvPr/>
          </p:nvSpPr>
          <p:spPr>
            <a:xfrm>
              <a:off x="5203099" y="2349144"/>
              <a:ext cx="26835" cy="96743"/>
            </a:xfrm>
            <a:custGeom>
              <a:avLst/>
              <a:gdLst/>
              <a:ahLst/>
              <a:cxnLst/>
              <a:rect l="l" t="t" r="r" b="b"/>
              <a:pathLst>
                <a:path w="904" h="3259" extrusionOk="0">
                  <a:moveTo>
                    <a:pt x="853" y="1"/>
                  </a:moveTo>
                  <a:cubicBezTo>
                    <a:pt x="853" y="1"/>
                    <a:pt x="803" y="26"/>
                    <a:pt x="728" y="101"/>
                  </a:cubicBezTo>
                  <a:cubicBezTo>
                    <a:pt x="653" y="151"/>
                    <a:pt x="527" y="226"/>
                    <a:pt x="452" y="402"/>
                  </a:cubicBezTo>
                  <a:cubicBezTo>
                    <a:pt x="327" y="527"/>
                    <a:pt x="227" y="728"/>
                    <a:pt x="151" y="928"/>
                  </a:cubicBezTo>
                  <a:cubicBezTo>
                    <a:pt x="76" y="1129"/>
                    <a:pt x="51" y="1329"/>
                    <a:pt x="1" y="1555"/>
                  </a:cubicBezTo>
                  <a:cubicBezTo>
                    <a:pt x="1" y="1780"/>
                    <a:pt x="1" y="2006"/>
                    <a:pt x="26" y="2231"/>
                  </a:cubicBezTo>
                  <a:cubicBezTo>
                    <a:pt x="76" y="2432"/>
                    <a:pt x="126" y="2607"/>
                    <a:pt x="201" y="2783"/>
                  </a:cubicBezTo>
                  <a:cubicBezTo>
                    <a:pt x="252" y="2933"/>
                    <a:pt x="352" y="3058"/>
                    <a:pt x="402" y="3134"/>
                  </a:cubicBezTo>
                  <a:cubicBezTo>
                    <a:pt x="477" y="3234"/>
                    <a:pt x="527" y="3259"/>
                    <a:pt x="527" y="3259"/>
                  </a:cubicBezTo>
                  <a:cubicBezTo>
                    <a:pt x="527" y="3259"/>
                    <a:pt x="552" y="3209"/>
                    <a:pt x="577" y="3109"/>
                  </a:cubicBezTo>
                  <a:cubicBezTo>
                    <a:pt x="602" y="3008"/>
                    <a:pt x="628" y="2883"/>
                    <a:pt x="678" y="2733"/>
                  </a:cubicBezTo>
                  <a:cubicBezTo>
                    <a:pt x="728" y="2557"/>
                    <a:pt x="753" y="2382"/>
                    <a:pt x="778" y="2206"/>
                  </a:cubicBezTo>
                  <a:cubicBezTo>
                    <a:pt x="803" y="2031"/>
                    <a:pt x="828" y="1830"/>
                    <a:pt x="853" y="1630"/>
                  </a:cubicBezTo>
                  <a:cubicBezTo>
                    <a:pt x="878" y="1454"/>
                    <a:pt x="878" y="1254"/>
                    <a:pt x="878" y="1078"/>
                  </a:cubicBezTo>
                  <a:cubicBezTo>
                    <a:pt x="878" y="878"/>
                    <a:pt x="903" y="728"/>
                    <a:pt x="878" y="552"/>
                  </a:cubicBezTo>
                  <a:cubicBezTo>
                    <a:pt x="878" y="402"/>
                    <a:pt x="903" y="251"/>
                    <a:pt x="878" y="151"/>
                  </a:cubicBezTo>
                  <a:cubicBezTo>
                    <a:pt x="878" y="51"/>
                    <a:pt x="853" y="1"/>
                    <a:pt x="8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934;p68">
              <a:extLst>
                <a:ext uri="{FF2B5EF4-FFF2-40B4-BE49-F238E27FC236}">
                  <a16:creationId xmlns:a16="http://schemas.microsoft.com/office/drawing/2014/main" id="{7F3B0A0E-D122-07C6-EEDA-7AB167F8B6F6}"/>
                </a:ext>
              </a:extLst>
            </p:cNvPr>
            <p:cNvSpPr/>
            <p:nvPr/>
          </p:nvSpPr>
          <p:spPr>
            <a:xfrm>
              <a:off x="5155485" y="2355853"/>
              <a:ext cx="25351" cy="70710"/>
            </a:xfrm>
            <a:custGeom>
              <a:avLst/>
              <a:gdLst/>
              <a:ahLst/>
              <a:cxnLst/>
              <a:rect l="l" t="t" r="r" b="b"/>
              <a:pathLst>
                <a:path w="854" h="2382" extrusionOk="0">
                  <a:moveTo>
                    <a:pt x="703" y="0"/>
                  </a:moveTo>
                  <a:cubicBezTo>
                    <a:pt x="703" y="0"/>
                    <a:pt x="653" y="25"/>
                    <a:pt x="577" y="76"/>
                  </a:cubicBezTo>
                  <a:cubicBezTo>
                    <a:pt x="502" y="126"/>
                    <a:pt x="402" y="151"/>
                    <a:pt x="327" y="276"/>
                  </a:cubicBezTo>
                  <a:cubicBezTo>
                    <a:pt x="226" y="376"/>
                    <a:pt x="151" y="527"/>
                    <a:pt x="101" y="677"/>
                  </a:cubicBezTo>
                  <a:cubicBezTo>
                    <a:pt x="51" y="827"/>
                    <a:pt x="26" y="1003"/>
                    <a:pt x="1" y="1153"/>
                  </a:cubicBezTo>
                  <a:cubicBezTo>
                    <a:pt x="1" y="1479"/>
                    <a:pt x="76" y="1780"/>
                    <a:pt x="201" y="2005"/>
                  </a:cubicBezTo>
                  <a:cubicBezTo>
                    <a:pt x="302" y="2231"/>
                    <a:pt x="452" y="2381"/>
                    <a:pt x="452" y="2381"/>
                  </a:cubicBezTo>
                  <a:cubicBezTo>
                    <a:pt x="452" y="2381"/>
                    <a:pt x="577" y="2231"/>
                    <a:pt x="678" y="2005"/>
                  </a:cubicBezTo>
                  <a:cubicBezTo>
                    <a:pt x="778" y="1755"/>
                    <a:pt x="828" y="1479"/>
                    <a:pt x="853" y="1178"/>
                  </a:cubicBezTo>
                  <a:cubicBezTo>
                    <a:pt x="853" y="1053"/>
                    <a:pt x="828" y="903"/>
                    <a:pt x="828" y="777"/>
                  </a:cubicBezTo>
                  <a:cubicBezTo>
                    <a:pt x="828" y="727"/>
                    <a:pt x="803" y="652"/>
                    <a:pt x="803" y="602"/>
                  </a:cubicBezTo>
                  <a:cubicBezTo>
                    <a:pt x="803" y="552"/>
                    <a:pt x="778" y="502"/>
                    <a:pt x="778" y="451"/>
                  </a:cubicBezTo>
                  <a:cubicBezTo>
                    <a:pt x="728" y="351"/>
                    <a:pt x="753" y="226"/>
                    <a:pt x="728" y="151"/>
                  </a:cubicBezTo>
                  <a:cubicBezTo>
                    <a:pt x="703" y="50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935;p68">
              <a:extLst>
                <a:ext uri="{FF2B5EF4-FFF2-40B4-BE49-F238E27FC236}">
                  <a16:creationId xmlns:a16="http://schemas.microsoft.com/office/drawing/2014/main" id="{C03894C6-E1E7-C8BA-FFA3-E3537510B662}"/>
                </a:ext>
              </a:extLst>
            </p:cNvPr>
            <p:cNvSpPr/>
            <p:nvPr/>
          </p:nvSpPr>
          <p:spPr>
            <a:xfrm>
              <a:off x="4958347" y="2968670"/>
              <a:ext cx="193457" cy="140826"/>
            </a:xfrm>
            <a:custGeom>
              <a:avLst/>
              <a:gdLst/>
              <a:ahLst/>
              <a:cxnLst/>
              <a:rect l="l" t="t" r="r" b="b"/>
              <a:pathLst>
                <a:path w="6517" h="4744" extrusionOk="0">
                  <a:moveTo>
                    <a:pt x="3615" y="0"/>
                  </a:moveTo>
                  <a:cubicBezTo>
                    <a:pt x="3231" y="0"/>
                    <a:pt x="2930" y="167"/>
                    <a:pt x="2657" y="334"/>
                  </a:cubicBezTo>
                  <a:cubicBezTo>
                    <a:pt x="2371" y="505"/>
                    <a:pt x="2127" y="676"/>
                    <a:pt x="1858" y="676"/>
                  </a:cubicBezTo>
                  <a:cubicBezTo>
                    <a:pt x="1654" y="676"/>
                    <a:pt x="1437" y="579"/>
                    <a:pt x="1178" y="309"/>
                  </a:cubicBezTo>
                  <a:lnTo>
                    <a:pt x="1178" y="309"/>
                  </a:lnTo>
                  <a:cubicBezTo>
                    <a:pt x="0" y="1286"/>
                    <a:pt x="1203" y="1186"/>
                    <a:pt x="1278" y="1587"/>
                  </a:cubicBezTo>
                  <a:cubicBezTo>
                    <a:pt x="1604" y="2464"/>
                    <a:pt x="877" y="3191"/>
                    <a:pt x="1730" y="3943"/>
                  </a:cubicBezTo>
                  <a:cubicBezTo>
                    <a:pt x="2357" y="4495"/>
                    <a:pt x="4155" y="4743"/>
                    <a:pt x="5390" y="4743"/>
                  </a:cubicBezTo>
                  <a:cubicBezTo>
                    <a:pt x="5782" y="4743"/>
                    <a:pt x="6118" y="4718"/>
                    <a:pt x="6341" y="4670"/>
                  </a:cubicBezTo>
                  <a:cubicBezTo>
                    <a:pt x="6517" y="3467"/>
                    <a:pt x="5639" y="935"/>
                    <a:pt x="4487" y="259"/>
                  </a:cubicBezTo>
                  <a:cubicBezTo>
                    <a:pt x="4150" y="71"/>
                    <a:pt x="3865" y="0"/>
                    <a:pt x="36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36;p68">
              <a:extLst>
                <a:ext uri="{FF2B5EF4-FFF2-40B4-BE49-F238E27FC236}">
                  <a16:creationId xmlns:a16="http://schemas.microsoft.com/office/drawing/2014/main" id="{0DACDDDA-8A2D-6E29-CFF3-F34EB221EBB6}"/>
                </a:ext>
              </a:extLst>
            </p:cNvPr>
            <p:cNvSpPr/>
            <p:nvPr/>
          </p:nvSpPr>
          <p:spPr>
            <a:xfrm>
              <a:off x="5017865" y="2990459"/>
              <a:ext cx="63259" cy="81129"/>
            </a:xfrm>
            <a:custGeom>
              <a:avLst/>
              <a:gdLst/>
              <a:ahLst/>
              <a:cxnLst/>
              <a:rect l="l" t="t" r="r" b="b"/>
              <a:pathLst>
                <a:path w="2131" h="2733" extrusionOk="0">
                  <a:moveTo>
                    <a:pt x="2131" y="1"/>
                  </a:moveTo>
                  <a:lnTo>
                    <a:pt x="2131" y="1"/>
                  </a:lnTo>
                  <a:cubicBezTo>
                    <a:pt x="2131" y="1"/>
                    <a:pt x="1880" y="101"/>
                    <a:pt x="1629" y="327"/>
                  </a:cubicBezTo>
                  <a:cubicBezTo>
                    <a:pt x="1354" y="552"/>
                    <a:pt x="1053" y="878"/>
                    <a:pt x="827" y="1229"/>
                  </a:cubicBezTo>
                  <a:cubicBezTo>
                    <a:pt x="702" y="1404"/>
                    <a:pt x="602" y="1580"/>
                    <a:pt x="502" y="1730"/>
                  </a:cubicBezTo>
                  <a:cubicBezTo>
                    <a:pt x="451" y="1805"/>
                    <a:pt x="426" y="1906"/>
                    <a:pt x="376" y="1981"/>
                  </a:cubicBezTo>
                  <a:cubicBezTo>
                    <a:pt x="326" y="2056"/>
                    <a:pt x="301" y="2131"/>
                    <a:pt x="251" y="2206"/>
                  </a:cubicBezTo>
                  <a:cubicBezTo>
                    <a:pt x="176" y="2357"/>
                    <a:pt x="101" y="2457"/>
                    <a:pt x="75" y="2557"/>
                  </a:cubicBezTo>
                  <a:cubicBezTo>
                    <a:pt x="25" y="2658"/>
                    <a:pt x="0" y="2733"/>
                    <a:pt x="0" y="2733"/>
                  </a:cubicBezTo>
                  <a:cubicBezTo>
                    <a:pt x="0" y="2733"/>
                    <a:pt x="75" y="2708"/>
                    <a:pt x="176" y="2708"/>
                  </a:cubicBezTo>
                  <a:cubicBezTo>
                    <a:pt x="276" y="2658"/>
                    <a:pt x="426" y="2633"/>
                    <a:pt x="577" y="2557"/>
                  </a:cubicBezTo>
                  <a:cubicBezTo>
                    <a:pt x="652" y="2507"/>
                    <a:pt x="752" y="2457"/>
                    <a:pt x="827" y="2407"/>
                  </a:cubicBezTo>
                  <a:cubicBezTo>
                    <a:pt x="928" y="2357"/>
                    <a:pt x="1003" y="2282"/>
                    <a:pt x="1078" y="2206"/>
                  </a:cubicBezTo>
                  <a:cubicBezTo>
                    <a:pt x="1153" y="2131"/>
                    <a:pt x="1253" y="2056"/>
                    <a:pt x="1304" y="1956"/>
                  </a:cubicBezTo>
                  <a:cubicBezTo>
                    <a:pt x="1379" y="1881"/>
                    <a:pt x="1454" y="1780"/>
                    <a:pt x="1529" y="1705"/>
                  </a:cubicBezTo>
                  <a:cubicBezTo>
                    <a:pt x="1780" y="1329"/>
                    <a:pt x="1930" y="903"/>
                    <a:pt x="2030" y="577"/>
                  </a:cubicBezTo>
                  <a:cubicBezTo>
                    <a:pt x="2055" y="427"/>
                    <a:pt x="2106" y="277"/>
                    <a:pt x="2106" y="176"/>
                  </a:cubicBezTo>
                  <a:cubicBezTo>
                    <a:pt x="2131" y="76"/>
                    <a:pt x="2131" y="1"/>
                    <a:pt x="2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37;p68">
              <a:extLst>
                <a:ext uri="{FF2B5EF4-FFF2-40B4-BE49-F238E27FC236}">
                  <a16:creationId xmlns:a16="http://schemas.microsoft.com/office/drawing/2014/main" id="{978C938B-8B1F-9A1D-3F50-A5E0DA411C1F}"/>
                </a:ext>
              </a:extLst>
            </p:cNvPr>
            <p:cNvSpPr/>
            <p:nvPr/>
          </p:nvSpPr>
          <p:spPr>
            <a:xfrm>
              <a:off x="5078868" y="3035105"/>
              <a:ext cx="41678" cy="56580"/>
            </a:xfrm>
            <a:custGeom>
              <a:avLst/>
              <a:gdLst/>
              <a:ahLst/>
              <a:cxnLst/>
              <a:rect l="l" t="t" r="r" b="b"/>
              <a:pathLst>
                <a:path w="1404" h="1906" extrusionOk="0">
                  <a:moveTo>
                    <a:pt x="1329" y="1"/>
                  </a:moveTo>
                  <a:cubicBezTo>
                    <a:pt x="1329" y="1"/>
                    <a:pt x="1279" y="26"/>
                    <a:pt x="1203" y="51"/>
                  </a:cubicBezTo>
                  <a:cubicBezTo>
                    <a:pt x="1128" y="101"/>
                    <a:pt x="1053" y="176"/>
                    <a:pt x="953" y="251"/>
                  </a:cubicBezTo>
                  <a:cubicBezTo>
                    <a:pt x="777" y="377"/>
                    <a:pt x="577" y="577"/>
                    <a:pt x="427" y="828"/>
                  </a:cubicBezTo>
                  <a:cubicBezTo>
                    <a:pt x="276" y="1028"/>
                    <a:pt x="176" y="1279"/>
                    <a:pt x="101" y="1504"/>
                  </a:cubicBezTo>
                  <a:cubicBezTo>
                    <a:pt x="76" y="1605"/>
                    <a:pt x="51" y="1705"/>
                    <a:pt x="26" y="1780"/>
                  </a:cubicBezTo>
                  <a:cubicBezTo>
                    <a:pt x="0" y="1855"/>
                    <a:pt x="0" y="1905"/>
                    <a:pt x="0" y="1905"/>
                  </a:cubicBezTo>
                  <a:lnTo>
                    <a:pt x="126" y="1905"/>
                  </a:lnTo>
                  <a:cubicBezTo>
                    <a:pt x="201" y="1905"/>
                    <a:pt x="326" y="1905"/>
                    <a:pt x="452" y="1855"/>
                  </a:cubicBezTo>
                  <a:cubicBezTo>
                    <a:pt x="577" y="1805"/>
                    <a:pt x="702" y="1730"/>
                    <a:pt x="828" y="1630"/>
                  </a:cubicBezTo>
                  <a:cubicBezTo>
                    <a:pt x="953" y="1530"/>
                    <a:pt x="1053" y="1404"/>
                    <a:pt x="1128" y="1279"/>
                  </a:cubicBezTo>
                  <a:cubicBezTo>
                    <a:pt x="1304" y="1003"/>
                    <a:pt x="1404" y="702"/>
                    <a:pt x="1404" y="427"/>
                  </a:cubicBezTo>
                  <a:cubicBezTo>
                    <a:pt x="1404" y="176"/>
                    <a:pt x="1329" y="1"/>
                    <a:pt x="13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38;p68">
              <a:extLst>
                <a:ext uri="{FF2B5EF4-FFF2-40B4-BE49-F238E27FC236}">
                  <a16:creationId xmlns:a16="http://schemas.microsoft.com/office/drawing/2014/main" id="{86ED1B4C-08BF-5BC2-346E-DFDB14E4A50A}"/>
                </a:ext>
              </a:extLst>
            </p:cNvPr>
            <p:cNvSpPr/>
            <p:nvPr/>
          </p:nvSpPr>
          <p:spPr>
            <a:xfrm>
              <a:off x="4914443" y="3661162"/>
              <a:ext cx="147327" cy="199810"/>
            </a:xfrm>
            <a:custGeom>
              <a:avLst/>
              <a:gdLst/>
              <a:ahLst/>
              <a:cxnLst/>
              <a:rect l="l" t="t" r="r" b="b"/>
              <a:pathLst>
                <a:path w="4963" h="6731" extrusionOk="0">
                  <a:moveTo>
                    <a:pt x="2668" y="1"/>
                  </a:moveTo>
                  <a:cubicBezTo>
                    <a:pt x="2195" y="1"/>
                    <a:pt x="2500" y="649"/>
                    <a:pt x="2231" y="841"/>
                  </a:cubicBezTo>
                  <a:cubicBezTo>
                    <a:pt x="1605" y="1492"/>
                    <a:pt x="602" y="1166"/>
                    <a:pt x="301" y="2244"/>
                  </a:cubicBezTo>
                  <a:cubicBezTo>
                    <a:pt x="1" y="3322"/>
                    <a:pt x="1053" y="5979"/>
                    <a:pt x="1630" y="6730"/>
                  </a:cubicBezTo>
                  <a:cubicBezTo>
                    <a:pt x="2783" y="6354"/>
                    <a:pt x="4687" y="4500"/>
                    <a:pt x="4813" y="3171"/>
                  </a:cubicBezTo>
                  <a:cubicBezTo>
                    <a:pt x="4963" y="1141"/>
                    <a:pt x="2732" y="1768"/>
                    <a:pt x="3359" y="214"/>
                  </a:cubicBezTo>
                  <a:cubicBezTo>
                    <a:pt x="3030" y="62"/>
                    <a:pt x="2813" y="1"/>
                    <a:pt x="2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39;p68">
              <a:extLst>
                <a:ext uri="{FF2B5EF4-FFF2-40B4-BE49-F238E27FC236}">
                  <a16:creationId xmlns:a16="http://schemas.microsoft.com/office/drawing/2014/main" id="{D155FC06-7140-241B-BC7A-196FC0B0FA47}"/>
                </a:ext>
              </a:extLst>
            </p:cNvPr>
            <p:cNvSpPr/>
            <p:nvPr/>
          </p:nvSpPr>
          <p:spPr>
            <a:xfrm>
              <a:off x="4937508" y="3735938"/>
              <a:ext cx="104194" cy="26835"/>
            </a:xfrm>
            <a:custGeom>
              <a:avLst/>
              <a:gdLst/>
              <a:ahLst/>
              <a:cxnLst/>
              <a:rect l="l" t="t" r="r" b="b"/>
              <a:pathLst>
                <a:path w="3510" h="90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6" y="51"/>
                    <a:pt x="76" y="151"/>
                  </a:cubicBezTo>
                  <a:cubicBezTo>
                    <a:pt x="101" y="201"/>
                    <a:pt x="126" y="251"/>
                    <a:pt x="176" y="302"/>
                  </a:cubicBezTo>
                  <a:cubicBezTo>
                    <a:pt x="226" y="377"/>
                    <a:pt x="301" y="427"/>
                    <a:pt x="376" y="502"/>
                  </a:cubicBezTo>
                  <a:cubicBezTo>
                    <a:pt x="477" y="552"/>
                    <a:pt x="552" y="627"/>
                    <a:pt x="652" y="678"/>
                  </a:cubicBezTo>
                  <a:cubicBezTo>
                    <a:pt x="752" y="703"/>
                    <a:pt x="878" y="753"/>
                    <a:pt x="978" y="803"/>
                  </a:cubicBezTo>
                  <a:cubicBezTo>
                    <a:pt x="1204" y="853"/>
                    <a:pt x="1454" y="878"/>
                    <a:pt x="1680" y="903"/>
                  </a:cubicBezTo>
                  <a:lnTo>
                    <a:pt x="2331" y="903"/>
                  </a:lnTo>
                  <a:cubicBezTo>
                    <a:pt x="2432" y="903"/>
                    <a:pt x="2557" y="903"/>
                    <a:pt x="2657" y="878"/>
                  </a:cubicBezTo>
                  <a:cubicBezTo>
                    <a:pt x="2757" y="878"/>
                    <a:pt x="2858" y="853"/>
                    <a:pt x="2958" y="828"/>
                  </a:cubicBezTo>
                  <a:cubicBezTo>
                    <a:pt x="3133" y="778"/>
                    <a:pt x="3284" y="703"/>
                    <a:pt x="3384" y="627"/>
                  </a:cubicBezTo>
                  <a:cubicBezTo>
                    <a:pt x="3459" y="552"/>
                    <a:pt x="3509" y="502"/>
                    <a:pt x="3509" y="502"/>
                  </a:cubicBezTo>
                  <a:cubicBezTo>
                    <a:pt x="3509" y="502"/>
                    <a:pt x="3434" y="502"/>
                    <a:pt x="3334" y="452"/>
                  </a:cubicBezTo>
                  <a:cubicBezTo>
                    <a:pt x="3284" y="452"/>
                    <a:pt x="3234" y="427"/>
                    <a:pt x="3158" y="427"/>
                  </a:cubicBezTo>
                  <a:cubicBezTo>
                    <a:pt x="3108" y="402"/>
                    <a:pt x="3033" y="352"/>
                    <a:pt x="2958" y="327"/>
                  </a:cubicBezTo>
                  <a:cubicBezTo>
                    <a:pt x="2808" y="302"/>
                    <a:pt x="2607" y="226"/>
                    <a:pt x="2407" y="176"/>
                  </a:cubicBezTo>
                  <a:cubicBezTo>
                    <a:pt x="2206" y="126"/>
                    <a:pt x="1955" y="76"/>
                    <a:pt x="1730" y="76"/>
                  </a:cubicBezTo>
                  <a:cubicBezTo>
                    <a:pt x="1605" y="51"/>
                    <a:pt x="1479" y="51"/>
                    <a:pt x="1354" y="51"/>
                  </a:cubicBezTo>
                  <a:lnTo>
                    <a:pt x="1103" y="51"/>
                  </a:lnTo>
                  <a:cubicBezTo>
                    <a:pt x="1003" y="76"/>
                    <a:pt x="903" y="76"/>
                    <a:pt x="828" y="76"/>
                  </a:cubicBezTo>
                  <a:cubicBezTo>
                    <a:pt x="752" y="51"/>
                    <a:pt x="702" y="51"/>
                    <a:pt x="652" y="51"/>
                  </a:cubicBezTo>
                  <a:lnTo>
                    <a:pt x="351" y="51"/>
                  </a:lnTo>
                  <a:cubicBezTo>
                    <a:pt x="301" y="51"/>
                    <a:pt x="226" y="26"/>
                    <a:pt x="176" y="26"/>
                  </a:cubicBezTo>
                  <a:cubicBezTo>
                    <a:pt x="5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40;p68">
              <a:extLst>
                <a:ext uri="{FF2B5EF4-FFF2-40B4-BE49-F238E27FC236}">
                  <a16:creationId xmlns:a16="http://schemas.microsoft.com/office/drawing/2014/main" id="{DA60E93C-E00F-1461-64CC-8C7B32E7351B}"/>
                </a:ext>
              </a:extLst>
            </p:cNvPr>
            <p:cNvSpPr/>
            <p:nvPr/>
          </p:nvSpPr>
          <p:spPr>
            <a:xfrm>
              <a:off x="4949411" y="3789520"/>
              <a:ext cx="62517" cy="24579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552" y="0"/>
                  </a:moveTo>
                  <a:cubicBezTo>
                    <a:pt x="502" y="25"/>
                    <a:pt x="452" y="25"/>
                    <a:pt x="402" y="25"/>
                  </a:cubicBezTo>
                  <a:cubicBezTo>
                    <a:pt x="376" y="50"/>
                    <a:pt x="326" y="50"/>
                    <a:pt x="276" y="50"/>
                  </a:cubicBezTo>
                  <a:cubicBezTo>
                    <a:pt x="226" y="50"/>
                    <a:pt x="176" y="76"/>
                    <a:pt x="126" y="76"/>
                  </a:cubicBezTo>
                  <a:cubicBezTo>
                    <a:pt x="51" y="76"/>
                    <a:pt x="1" y="101"/>
                    <a:pt x="1" y="101"/>
                  </a:cubicBezTo>
                  <a:cubicBezTo>
                    <a:pt x="1" y="101"/>
                    <a:pt x="26" y="151"/>
                    <a:pt x="51" y="226"/>
                  </a:cubicBezTo>
                  <a:cubicBezTo>
                    <a:pt x="76" y="276"/>
                    <a:pt x="101" y="376"/>
                    <a:pt x="201" y="477"/>
                  </a:cubicBezTo>
                  <a:cubicBezTo>
                    <a:pt x="251" y="527"/>
                    <a:pt x="301" y="577"/>
                    <a:pt x="376" y="602"/>
                  </a:cubicBezTo>
                  <a:cubicBezTo>
                    <a:pt x="427" y="652"/>
                    <a:pt x="502" y="677"/>
                    <a:pt x="552" y="702"/>
                  </a:cubicBezTo>
                  <a:cubicBezTo>
                    <a:pt x="702" y="777"/>
                    <a:pt x="853" y="802"/>
                    <a:pt x="1003" y="827"/>
                  </a:cubicBezTo>
                  <a:lnTo>
                    <a:pt x="1103" y="827"/>
                  </a:lnTo>
                  <a:cubicBezTo>
                    <a:pt x="1229" y="827"/>
                    <a:pt x="1329" y="827"/>
                    <a:pt x="1454" y="802"/>
                  </a:cubicBezTo>
                  <a:cubicBezTo>
                    <a:pt x="1579" y="752"/>
                    <a:pt x="1705" y="702"/>
                    <a:pt x="1805" y="627"/>
                  </a:cubicBezTo>
                  <a:cubicBezTo>
                    <a:pt x="1905" y="552"/>
                    <a:pt x="1980" y="477"/>
                    <a:pt x="2031" y="401"/>
                  </a:cubicBezTo>
                  <a:cubicBezTo>
                    <a:pt x="2081" y="351"/>
                    <a:pt x="2106" y="301"/>
                    <a:pt x="2106" y="301"/>
                  </a:cubicBezTo>
                  <a:cubicBezTo>
                    <a:pt x="2106" y="301"/>
                    <a:pt x="2056" y="276"/>
                    <a:pt x="1980" y="251"/>
                  </a:cubicBezTo>
                  <a:cubicBezTo>
                    <a:pt x="1905" y="226"/>
                    <a:pt x="1830" y="201"/>
                    <a:pt x="1730" y="151"/>
                  </a:cubicBezTo>
                  <a:cubicBezTo>
                    <a:pt x="1630" y="101"/>
                    <a:pt x="1529" y="76"/>
                    <a:pt x="1404" y="50"/>
                  </a:cubicBezTo>
                  <a:cubicBezTo>
                    <a:pt x="1304" y="25"/>
                    <a:pt x="1178" y="0"/>
                    <a:pt x="10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1;p68">
              <a:extLst>
                <a:ext uri="{FF2B5EF4-FFF2-40B4-BE49-F238E27FC236}">
                  <a16:creationId xmlns:a16="http://schemas.microsoft.com/office/drawing/2014/main" id="{C3846275-DCCB-18DA-53EE-8AB3B2D8B0D8}"/>
                </a:ext>
              </a:extLst>
            </p:cNvPr>
            <p:cNvSpPr/>
            <p:nvPr/>
          </p:nvSpPr>
          <p:spPr>
            <a:xfrm>
              <a:off x="5604114" y="3764733"/>
              <a:ext cx="180069" cy="147000"/>
            </a:xfrm>
            <a:custGeom>
              <a:avLst/>
              <a:gdLst/>
              <a:ahLst/>
              <a:cxnLst/>
              <a:rect l="l" t="t" r="r" b="b"/>
              <a:pathLst>
                <a:path w="6066" h="4952" extrusionOk="0">
                  <a:moveTo>
                    <a:pt x="4773" y="0"/>
                  </a:moveTo>
                  <a:cubicBezTo>
                    <a:pt x="3535" y="0"/>
                    <a:pt x="2014" y="366"/>
                    <a:pt x="1354" y="1061"/>
                  </a:cubicBezTo>
                  <a:cubicBezTo>
                    <a:pt x="1" y="2565"/>
                    <a:pt x="2156" y="3442"/>
                    <a:pt x="703" y="4294"/>
                  </a:cubicBezTo>
                  <a:cubicBezTo>
                    <a:pt x="959" y="4794"/>
                    <a:pt x="1143" y="4951"/>
                    <a:pt x="1293" y="4951"/>
                  </a:cubicBezTo>
                  <a:cubicBezTo>
                    <a:pt x="1422" y="4951"/>
                    <a:pt x="1526" y="4836"/>
                    <a:pt x="1630" y="4720"/>
                  </a:cubicBezTo>
                  <a:cubicBezTo>
                    <a:pt x="1730" y="4595"/>
                    <a:pt x="1830" y="4469"/>
                    <a:pt x="1981" y="4469"/>
                  </a:cubicBezTo>
                  <a:cubicBezTo>
                    <a:pt x="2045" y="4460"/>
                    <a:pt x="2108" y="4456"/>
                    <a:pt x="2169" y="4456"/>
                  </a:cubicBezTo>
                  <a:cubicBezTo>
                    <a:pt x="2442" y="4456"/>
                    <a:pt x="2688" y="4538"/>
                    <a:pt x="2933" y="4620"/>
                  </a:cubicBezTo>
                  <a:cubicBezTo>
                    <a:pt x="3173" y="4713"/>
                    <a:pt x="3406" y="4799"/>
                    <a:pt x="3654" y="4799"/>
                  </a:cubicBezTo>
                  <a:cubicBezTo>
                    <a:pt x="3873" y="4799"/>
                    <a:pt x="4103" y="4732"/>
                    <a:pt x="4362" y="4545"/>
                  </a:cubicBezTo>
                  <a:cubicBezTo>
                    <a:pt x="5264" y="3868"/>
                    <a:pt x="6041" y="1136"/>
                    <a:pt x="6066" y="184"/>
                  </a:cubicBezTo>
                  <a:cubicBezTo>
                    <a:pt x="5733" y="61"/>
                    <a:pt x="5276" y="0"/>
                    <a:pt x="4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42;p68">
              <a:extLst>
                <a:ext uri="{FF2B5EF4-FFF2-40B4-BE49-F238E27FC236}">
                  <a16:creationId xmlns:a16="http://schemas.microsoft.com/office/drawing/2014/main" id="{7B183504-3099-CF3D-16B3-96D65CF9437F}"/>
                </a:ext>
              </a:extLst>
            </p:cNvPr>
            <p:cNvSpPr/>
            <p:nvPr/>
          </p:nvSpPr>
          <p:spPr>
            <a:xfrm>
              <a:off x="5649503" y="3814069"/>
              <a:ext cx="67741" cy="71452"/>
            </a:xfrm>
            <a:custGeom>
              <a:avLst/>
              <a:gdLst/>
              <a:ahLst/>
              <a:cxnLst/>
              <a:rect l="l" t="t" r="r" b="b"/>
              <a:pathLst>
                <a:path w="2282" h="2407" extrusionOk="0">
                  <a:moveTo>
                    <a:pt x="1" y="0"/>
                  </a:moveTo>
                  <a:cubicBezTo>
                    <a:pt x="1" y="0"/>
                    <a:pt x="101" y="226"/>
                    <a:pt x="301" y="477"/>
                  </a:cubicBezTo>
                  <a:cubicBezTo>
                    <a:pt x="502" y="727"/>
                    <a:pt x="778" y="1028"/>
                    <a:pt x="1053" y="1304"/>
                  </a:cubicBezTo>
                  <a:cubicBezTo>
                    <a:pt x="1329" y="1554"/>
                    <a:pt x="1605" y="1805"/>
                    <a:pt x="1830" y="2005"/>
                  </a:cubicBezTo>
                  <a:cubicBezTo>
                    <a:pt x="1930" y="2106"/>
                    <a:pt x="2006" y="2206"/>
                    <a:pt x="2081" y="2281"/>
                  </a:cubicBezTo>
                  <a:cubicBezTo>
                    <a:pt x="2131" y="2356"/>
                    <a:pt x="2181" y="2406"/>
                    <a:pt x="2181" y="2406"/>
                  </a:cubicBezTo>
                  <a:cubicBezTo>
                    <a:pt x="2181" y="2406"/>
                    <a:pt x="2206" y="2356"/>
                    <a:pt x="2231" y="2256"/>
                  </a:cubicBezTo>
                  <a:cubicBezTo>
                    <a:pt x="2256" y="2156"/>
                    <a:pt x="2281" y="1980"/>
                    <a:pt x="2256" y="1805"/>
                  </a:cubicBezTo>
                  <a:cubicBezTo>
                    <a:pt x="2231" y="1630"/>
                    <a:pt x="2156" y="1429"/>
                    <a:pt x="2056" y="1229"/>
                  </a:cubicBezTo>
                  <a:cubicBezTo>
                    <a:pt x="1956" y="1028"/>
                    <a:pt x="1805" y="853"/>
                    <a:pt x="1630" y="702"/>
                  </a:cubicBezTo>
                  <a:cubicBezTo>
                    <a:pt x="1304" y="376"/>
                    <a:pt x="903" y="176"/>
                    <a:pt x="577" y="76"/>
                  </a:cubicBezTo>
                  <a:cubicBezTo>
                    <a:pt x="351" y="0"/>
                    <a:pt x="151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43;p68">
              <a:extLst>
                <a:ext uri="{FF2B5EF4-FFF2-40B4-BE49-F238E27FC236}">
                  <a16:creationId xmlns:a16="http://schemas.microsoft.com/office/drawing/2014/main" id="{B23A3F18-2E91-7D2F-A9CA-941544C17A71}"/>
                </a:ext>
              </a:extLst>
            </p:cNvPr>
            <p:cNvSpPr/>
            <p:nvPr/>
          </p:nvSpPr>
          <p:spPr>
            <a:xfrm>
              <a:off x="5700086" y="3785037"/>
              <a:ext cx="54353" cy="50643"/>
            </a:xfrm>
            <a:custGeom>
              <a:avLst/>
              <a:gdLst/>
              <a:ahLst/>
              <a:cxnLst/>
              <a:rect l="l" t="t" r="r" b="b"/>
              <a:pathLst>
                <a:path w="1831" h="1706" extrusionOk="0">
                  <a:moveTo>
                    <a:pt x="377" y="1"/>
                  </a:moveTo>
                  <a:cubicBezTo>
                    <a:pt x="277" y="1"/>
                    <a:pt x="176" y="51"/>
                    <a:pt x="126" y="51"/>
                  </a:cubicBezTo>
                  <a:cubicBezTo>
                    <a:pt x="51" y="101"/>
                    <a:pt x="1" y="101"/>
                    <a:pt x="1" y="101"/>
                  </a:cubicBezTo>
                  <a:cubicBezTo>
                    <a:pt x="1" y="101"/>
                    <a:pt x="26" y="151"/>
                    <a:pt x="76" y="227"/>
                  </a:cubicBezTo>
                  <a:cubicBezTo>
                    <a:pt x="126" y="277"/>
                    <a:pt x="226" y="352"/>
                    <a:pt x="277" y="452"/>
                  </a:cubicBezTo>
                  <a:cubicBezTo>
                    <a:pt x="327" y="502"/>
                    <a:pt x="352" y="552"/>
                    <a:pt x="377" y="577"/>
                  </a:cubicBezTo>
                  <a:cubicBezTo>
                    <a:pt x="427" y="628"/>
                    <a:pt x="477" y="678"/>
                    <a:pt x="502" y="728"/>
                  </a:cubicBezTo>
                  <a:cubicBezTo>
                    <a:pt x="602" y="803"/>
                    <a:pt x="678" y="928"/>
                    <a:pt x="803" y="1003"/>
                  </a:cubicBezTo>
                  <a:cubicBezTo>
                    <a:pt x="878" y="1104"/>
                    <a:pt x="1003" y="1179"/>
                    <a:pt x="1079" y="1254"/>
                  </a:cubicBezTo>
                  <a:cubicBezTo>
                    <a:pt x="1179" y="1329"/>
                    <a:pt x="1279" y="1405"/>
                    <a:pt x="1379" y="1455"/>
                  </a:cubicBezTo>
                  <a:cubicBezTo>
                    <a:pt x="1480" y="1530"/>
                    <a:pt x="1555" y="1580"/>
                    <a:pt x="1630" y="1630"/>
                  </a:cubicBezTo>
                  <a:cubicBezTo>
                    <a:pt x="1680" y="1680"/>
                    <a:pt x="1730" y="1705"/>
                    <a:pt x="1730" y="1705"/>
                  </a:cubicBezTo>
                  <a:cubicBezTo>
                    <a:pt x="1730" y="1705"/>
                    <a:pt x="1755" y="1680"/>
                    <a:pt x="1780" y="1580"/>
                  </a:cubicBezTo>
                  <a:cubicBezTo>
                    <a:pt x="1805" y="1505"/>
                    <a:pt x="1830" y="1379"/>
                    <a:pt x="1805" y="1254"/>
                  </a:cubicBezTo>
                  <a:cubicBezTo>
                    <a:pt x="1805" y="1104"/>
                    <a:pt x="1755" y="953"/>
                    <a:pt x="1680" y="803"/>
                  </a:cubicBezTo>
                  <a:cubicBezTo>
                    <a:pt x="1605" y="628"/>
                    <a:pt x="1480" y="502"/>
                    <a:pt x="1354" y="377"/>
                  </a:cubicBezTo>
                  <a:cubicBezTo>
                    <a:pt x="1204" y="277"/>
                    <a:pt x="1079" y="151"/>
                    <a:pt x="903" y="101"/>
                  </a:cubicBezTo>
                  <a:cubicBezTo>
                    <a:pt x="753" y="51"/>
                    <a:pt x="577" y="1"/>
                    <a:pt x="4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44;p68">
              <a:extLst>
                <a:ext uri="{FF2B5EF4-FFF2-40B4-BE49-F238E27FC236}">
                  <a16:creationId xmlns:a16="http://schemas.microsoft.com/office/drawing/2014/main" id="{57938E29-38F3-9593-044F-3C4D1AB78297}"/>
                </a:ext>
              </a:extLst>
            </p:cNvPr>
            <p:cNvSpPr/>
            <p:nvPr/>
          </p:nvSpPr>
          <p:spPr>
            <a:xfrm>
              <a:off x="6211232" y="3870975"/>
              <a:ext cx="203877" cy="134918"/>
            </a:xfrm>
            <a:custGeom>
              <a:avLst/>
              <a:gdLst/>
              <a:ahLst/>
              <a:cxnLst/>
              <a:rect l="l" t="t" r="r" b="b"/>
              <a:pathLst>
                <a:path w="6868" h="4545" extrusionOk="0">
                  <a:moveTo>
                    <a:pt x="3528" y="0"/>
                  </a:moveTo>
                  <a:cubicBezTo>
                    <a:pt x="3013" y="0"/>
                    <a:pt x="2683" y="263"/>
                    <a:pt x="2406" y="540"/>
                  </a:cubicBezTo>
                  <a:cubicBezTo>
                    <a:pt x="2126" y="803"/>
                    <a:pt x="1900" y="1067"/>
                    <a:pt x="1571" y="1067"/>
                  </a:cubicBezTo>
                  <a:cubicBezTo>
                    <a:pt x="1400" y="1067"/>
                    <a:pt x="1201" y="995"/>
                    <a:pt x="952" y="815"/>
                  </a:cubicBezTo>
                  <a:lnTo>
                    <a:pt x="952" y="815"/>
                  </a:lnTo>
                  <a:cubicBezTo>
                    <a:pt x="0" y="2043"/>
                    <a:pt x="1153" y="1667"/>
                    <a:pt x="1303" y="2043"/>
                  </a:cubicBezTo>
                  <a:cubicBezTo>
                    <a:pt x="1779" y="2845"/>
                    <a:pt x="1253" y="3723"/>
                    <a:pt x="2206" y="4274"/>
                  </a:cubicBezTo>
                  <a:cubicBezTo>
                    <a:pt x="2551" y="4469"/>
                    <a:pt x="3129" y="4545"/>
                    <a:pt x="3769" y="4545"/>
                  </a:cubicBezTo>
                  <a:cubicBezTo>
                    <a:pt x="4939" y="4545"/>
                    <a:pt x="6316" y="4291"/>
                    <a:pt x="6867" y="4048"/>
                  </a:cubicBezTo>
                  <a:cubicBezTo>
                    <a:pt x="6792" y="2820"/>
                    <a:pt x="5439" y="540"/>
                    <a:pt x="4160" y="114"/>
                  </a:cubicBezTo>
                  <a:cubicBezTo>
                    <a:pt x="3922" y="34"/>
                    <a:pt x="3713" y="0"/>
                    <a:pt x="3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45;p68">
              <a:extLst>
                <a:ext uri="{FF2B5EF4-FFF2-40B4-BE49-F238E27FC236}">
                  <a16:creationId xmlns:a16="http://schemas.microsoft.com/office/drawing/2014/main" id="{DF496E74-01EB-C2A0-9196-2D6A81FA1147}"/>
                </a:ext>
              </a:extLst>
            </p:cNvPr>
            <p:cNvSpPr/>
            <p:nvPr/>
          </p:nvSpPr>
          <p:spPr>
            <a:xfrm>
              <a:off x="6292302" y="3893684"/>
              <a:ext cx="49900" cy="87066"/>
            </a:xfrm>
            <a:custGeom>
              <a:avLst/>
              <a:gdLst/>
              <a:ahLst/>
              <a:cxnLst/>
              <a:rect l="l" t="t" r="r" b="b"/>
              <a:pathLst>
                <a:path w="1681" h="2933" extrusionOk="0">
                  <a:moveTo>
                    <a:pt x="1530" y="0"/>
                  </a:moveTo>
                  <a:cubicBezTo>
                    <a:pt x="1530" y="0"/>
                    <a:pt x="1480" y="50"/>
                    <a:pt x="1429" y="151"/>
                  </a:cubicBezTo>
                  <a:cubicBezTo>
                    <a:pt x="1354" y="226"/>
                    <a:pt x="1304" y="351"/>
                    <a:pt x="1204" y="476"/>
                  </a:cubicBezTo>
                  <a:cubicBezTo>
                    <a:pt x="1179" y="552"/>
                    <a:pt x="1129" y="627"/>
                    <a:pt x="1079" y="677"/>
                  </a:cubicBezTo>
                  <a:cubicBezTo>
                    <a:pt x="1028" y="752"/>
                    <a:pt x="978" y="827"/>
                    <a:pt x="953" y="927"/>
                  </a:cubicBezTo>
                  <a:cubicBezTo>
                    <a:pt x="903" y="1003"/>
                    <a:pt x="853" y="1078"/>
                    <a:pt x="803" y="1178"/>
                  </a:cubicBezTo>
                  <a:cubicBezTo>
                    <a:pt x="753" y="1253"/>
                    <a:pt x="728" y="1328"/>
                    <a:pt x="678" y="1429"/>
                  </a:cubicBezTo>
                  <a:cubicBezTo>
                    <a:pt x="577" y="1579"/>
                    <a:pt x="502" y="1780"/>
                    <a:pt x="427" y="1930"/>
                  </a:cubicBezTo>
                  <a:cubicBezTo>
                    <a:pt x="377" y="2030"/>
                    <a:pt x="352" y="2105"/>
                    <a:pt x="302" y="2181"/>
                  </a:cubicBezTo>
                  <a:cubicBezTo>
                    <a:pt x="277" y="2256"/>
                    <a:pt x="226" y="2331"/>
                    <a:pt x="201" y="2406"/>
                  </a:cubicBezTo>
                  <a:cubicBezTo>
                    <a:pt x="151" y="2557"/>
                    <a:pt x="101" y="2682"/>
                    <a:pt x="51" y="2757"/>
                  </a:cubicBezTo>
                  <a:cubicBezTo>
                    <a:pt x="1" y="2857"/>
                    <a:pt x="1" y="2933"/>
                    <a:pt x="1" y="2933"/>
                  </a:cubicBezTo>
                  <a:cubicBezTo>
                    <a:pt x="1" y="2933"/>
                    <a:pt x="51" y="2933"/>
                    <a:pt x="151" y="2907"/>
                  </a:cubicBezTo>
                  <a:cubicBezTo>
                    <a:pt x="251" y="2882"/>
                    <a:pt x="402" y="2832"/>
                    <a:pt x="552" y="2732"/>
                  </a:cubicBezTo>
                  <a:cubicBezTo>
                    <a:pt x="627" y="2682"/>
                    <a:pt x="728" y="2632"/>
                    <a:pt x="803" y="2582"/>
                  </a:cubicBezTo>
                  <a:cubicBezTo>
                    <a:pt x="878" y="2506"/>
                    <a:pt x="953" y="2431"/>
                    <a:pt x="1028" y="2356"/>
                  </a:cubicBezTo>
                  <a:cubicBezTo>
                    <a:pt x="1179" y="2206"/>
                    <a:pt x="1304" y="2005"/>
                    <a:pt x="1404" y="1805"/>
                  </a:cubicBezTo>
                  <a:cubicBezTo>
                    <a:pt x="1505" y="1604"/>
                    <a:pt x="1605" y="1379"/>
                    <a:pt x="1630" y="1178"/>
                  </a:cubicBezTo>
                  <a:cubicBezTo>
                    <a:pt x="1655" y="1053"/>
                    <a:pt x="1680" y="953"/>
                    <a:pt x="1680" y="852"/>
                  </a:cubicBezTo>
                  <a:cubicBezTo>
                    <a:pt x="1680" y="752"/>
                    <a:pt x="1680" y="652"/>
                    <a:pt x="1680" y="577"/>
                  </a:cubicBezTo>
                  <a:cubicBezTo>
                    <a:pt x="1680" y="376"/>
                    <a:pt x="1630" y="251"/>
                    <a:pt x="1580" y="151"/>
                  </a:cubicBezTo>
                  <a:cubicBezTo>
                    <a:pt x="1555" y="50"/>
                    <a:pt x="1530" y="0"/>
                    <a:pt x="1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46;p68">
              <a:extLst>
                <a:ext uri="{FF2B5EF4-FFF2-40B4-BE49-F238E27FC236}">
                  <a16:creationId xmlns:a16="http://schemas.microsoft.com/office/drawing/2014/main" id="{3F904E96-C4B7-6377-DAB2-3A4ACCF01649}"/>
                </a:ext>
              </a:extLst>
            </p:cNvPr>
            <p:cNvSpPr/>
            <p:nvPr/>
          </p:nvSpPr>
          <p:spPr>
            <a:xfrm>
              <a:off x="6349594" y="3936074"/>
              <a:ext cx="34256" cy="52869"/>
            </a:xfrm>
            <a:custGeom>
              <a:avLst/>
              <a:gdLst/>
              <a:ahLst/>
              <a:cxnLst/>
              <a:rect l="l" t="t" r="r" b="b"/>
              <a:pathLst>
                <a:path w="1154" h="1781" extrusionOk="0">
                  <a:moveTo>
                    <a:pt x="903" y="1"/>
                  </a:moveTo>
                  <a:cubicBezTo>
                    <a:pt x="903" y="1"/>
                    <a:pt x="878" y="26"/>
                    <a:pt x="828" y="76"/>
                  </a:cubicBezTo>
                  <a:cubicBezTo>
                    <a:pt x="778" y="126"/>
                    <a:pt x="702" y="226"/>
                    <a:pt x="652" y="276"/>
                  </a:cubicBezTo>
                  <a:cubicBezTo>
                    <a:pt x="577" y="352"/>
                    <a:pt x="502" y="427"/>
                    <a:pt x="452" y="527"/>
                  </a:cubicBezTo>
                  <a:cubicBezTo>
                    <a:pt x="402" y="602"/>
                    <a:pt x="327" y="702"/>
                    <a:pt x="276" y="803"/>
                  </a:cubicBezTo>
                  <a:cubicBezTo>
                    <a:pt x="226" y="903"/>
                    <a:pt x="201" y="1003"/>
                    <a:pt x="176" y="1103"/>
                  </a:cubicBezTo>
                  <a:cubicBezTo>
                    <a:pt x="151" y="1129"/>
                    <a:pt x="151" y="1204"/>
                    <a:pt x="126" y="1254"/>
                  </a:cubicBezTo>
                  <a:cubicBezTo>
                    <a:pt x="126" y="1279"/>
                    <a:pt x="101" y="1329"/>
                    <a:pt x="101" y="1379"/>
                  </a:cubicBezTo>
                  <a:cubicBezTo>
                    <a:pt x="76" y="1429"/>
                    <a:pt x="76" y="1479"/>
                    <a:pt x="76" y="1505"/>
                  </a:cubicBezTo>
                  <a:cubicBezTo>
                    <a:pt x="51" y="1555"/>
                    <a:pt x="51" y="1605"/>
                    <a:pt x="51" y="1630"/>
                  </a:cubicBezTo>
                  <a:cubicBezTo>
                    <a:pt x="26" y="1705"/>
                    <a:pt x="1" y="1730"/>
                    <a:pt x="1" y="1730"/>
                  </a:cubicBezTo>
                  <a:cubicBezTo>
                    <a:pt x="1" y="1730"/>
                    <a:pt x="51" y="1755"/>
                    <a:pt x="126" y="1755"/>
                  </a:cubicBezTo>
                  <a:cubicBezTo>
                    <a:pt x="151" y="1780"/>
                    <a:pt x="176" y="1780"/>
                    <a:pt x="201" y="1780"/>
                  </a:cubicBezTo>
                  <a:cubicBezTo>
                    <a:pt x="276" y="1780"/>
                    <a:pt x="352" y="1755"/>
                    <a:pt x="427" y="1730"/>
                  </a:cubicBezTo>
                  <a:cubicBezTo>
                    <a:pt x="477" y="1705"/>
                    <a:pt x="552" y="1680"/>
                    <a:pt x="602" y="1655"/>
                  </a:cubicBezTo>
                  <a:cubicBezTo>
                    <a:pt x="677" y="1605"/>
                    <a:pt x="728" y="1555"/>
                    <a:pt x="778" y="1505"/>
                  </a:cubicBezTo>
                  <a:cubicBezTo>
                    <a:pt x="903" y="1429"/>
                    <a:pt x="953" y="1279"/>
                    <a:pt x="1028" y="1154"/>
                  </a:cubicBezTo>
                  <a:cubicBezTo>
                    <a:pt x="1103" y="1028"/>
                    <a:pt x="1154" y="878"/>
                    <a:pt x="1154" y="753"/>
                  </a:cubicBezTo>
                  <a:cubicBezTo>
                    <a:pt x="1154" y="602"/>
                    <a:pt x="1154" y="477"/>
                    <a:pt x="1103" y="352"/>
                  </a:cubicBezTo>
                  <a:cubicBezTo>
                    <a:pt x="1103" y="226"/>
                    <a:pt x="1028" y="151"/>
                    <a:pt x="978" y="101"/>
                  </a:cubicBezTo>
                  <a:cubicBezTo>
                    <a:pt x="953" y="26"/>
                    <a:pt x="903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947;p68">
              <a:extLst>
                <a:ext uri="{FF2B5EF4-FFF2-40B4-BE49-F238E27FC236}">
                  <a16:creationId xmlns:a16="http://schemas.microsoft.com/office/drawing/2014/main" id="{339070BB-7558-4EA7-E627-9D5D112ED3B6}"/>
                </a:ext>
              </a:extLst>
            </p:cNvPr>
            <p:cNvSpPr/>
            <p:nvPr/>
          </p:nvSpPr>
          <p:spPr>
            <a:xfrm>
              <a:off x="6439628" y="3180918"/>
              <a:ext cx="156262" cy="181583"/>
            </a:xfrm>
            <a:custGeom>
              <a:avLst/>
              <a:gdLst/>
              <a:ahLst/>
              <a:cxnLst/>
              <a:rect l="l" t="t" r="r" b="b"/>
              <a:pathLst>
                <a:path w="5264" h="6117" extrusionOk="0">
                  <a:moveTo>
                    <a:pt x="928" y="1"/>
                  </a:moveTo>
                  <a:cubicBezTo>
                    <a:pt x="276" y="1004"/>
                    <a:pt x="0" y="3660"/>
                    <a:pt x="777" y="4763"/>
                  </a:cubicBezTo>
                  <a:cubicBezTo>
                    <a:pt x="1199" y="5367"/>
                    <a:pt x="1647" y="5503"/>
                    <a:pt x="2073" y="5503"/>
                  </a:cubicBezTo>
                  <a:cubicBezTo>
                    <a:pt x="2229" y="5503"/>
                    <a:pt x="2383" y="5485"/>
                    <a:pt x="2532" y="5465"/>
                  </a:cubicBezTo>
                  <a:cubicBezTo>
                    <a:pt x="2686" y="5443"/>
                    <a:pt x="2833" y="5421"/>
                    <a:pt x="2971" y="5421"/>
                  </a:cubicBezTo>
                  <a:cubicBezTo>
                    <a:pt x="3305" y="5421"/>
                    <a:pt x="3582" y="5549"/>
                    <a:pt x="3760" y="6116"/>
                  </a:cubicBezTo>
                  <a:cubicBezTo>
                    <a:pt x="5263" y="5715"/>
                    <a:pt x="4111" y="5314"/>
                    <a:pt x="4236" y="4913"/>
                  </a:cubicBezTo>
                  <a:cubicBezTo>
                    <a:pt x="4311" y="3986"/>
                    <a:pt x="5263" y="3610"/>
                    <a:pt x="4812" y="2582"/>
                  </a:cubicBezTo>
                  <a:cubicBezTo>
                    <a:pt x="4361" y="1555"/>
                    <a:pt x="1855" y="202"/>
                    <a:pt x="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948;p68">
              <a:extLst>
                <a:ext uri="{FF2B5EF4-FFF2-40B4-BE49-F238E27FC236}">
                  <a16:creationId xmlns:a16="http://schemas.microsoft.com/office/drawing/2014/main" id="{406D96E8-9688-C9BD-DA7A-A257B18BA9DD}"/>
                </a:ext>
              </a:extLst>
            </p:cNvPr>
            <p:cNvSpPr/>
            <p:nvPr/>
          </p:nvSpPr>
          <p:spPr>
            <a:xfrm>
              <a:off x="6473855" y="3263501"/>
              <a:ext cx="95259" cy="53611"/>
            </a:xfrm>
            <a:custGeom>
              <a:avLst/>
              <a:gdLst/>
              <a:ahLst/>
              <a:cxnLst/>
              <a:rect l="l" t="t" r="r" b="b"/>
              <a:pathLst>
                <a:path w="3209" h="1806" extrusionOk="0">
                  <a:moveTo>
                    <a:pt x="2231" y="1"/>
                  </a:moveTo>
                  <a:cubicBezTo>
                    <a:pt x="2156" y="1"/>
                    <a:pt x="2055" y="26"/>
                    <a:pt x="1955" y="51"/>
                  </a:cubicBezTo>
                  <a:cubicBezTo>
                    <a:pt x="1830" y="51"/>
                    <a:pt x="1704" y="76"/>
                    <a:pt x="1579" y="126"/>
                  </a:cubicBezTo>
                  <a:cubicBezTo>
                    <a:pt x="1479" y="151"/>
                    <a:pt x="1354" y="201"/>
                    <a:pt x="1228" y="252"/>
                  </a:cubicBezTo>
                  <a:cubicBezTo>
                    <a:pt x="1128" y="327"/>
                    <a:pt x="1003" y="377"/>
                    <a:pt x="902" y="452"/>
                  </a:cubicBezTo>
                  <a:cubicBezTo>
                    <a:pt x="802" y="527"/>
                    <a:pt x="702" y="602"/>
                    <a:pt x="602" y="678"/>
                  </a:cubicBezTo>
                  <a:cubicBezTo>
                    <a:pt x="527" y="778"/>
                    <a:pt x="451" y="853"/>
                    <a:pt x="376" y="953"/>
                  </a:cubicBezTo>
                  <a:cubicBezTo>
                    <a:pt x="301" y="1029"/>
                    <a:pt x="251" y="1129"/>
                    <a:pt x="201" y="1204"/>
                  </a:cubicBezTo>
                  <a:cubicBezTo>
                    <a:pt x="100" y="1379"/>
                    <a:pt x="75" y="1530"/>
                    <a:pt x="50" y="1630"/>
                  </a:cubicBezTo>
                  <a:cubicBezTo>
                    <a:pt x="0" y="1730"/>
                    <a:pt x="0" y="1805"/>
                    <a:pt x="0" y="1805"/>
                  </a:cubicBezTo>
                  <a:cubicBezTo>
                    <a:pt x="0" y="1805"/>
                    <a:pt x="75" y="1780"/>
                    <a:pt x="176" y="1730"/>
                  </a:cubicBezTo>
                  <a:cubicBezTo>
                    <a:pt x="276" y="1705"/>
                    <a:pt x="401" y="1605"/>
                    <a:pt x="552" y="1530"/>
                  </a:cubicBezTo>
                  <a:cubicBezTo>
                    <a:pt x="627" y="1505"/>
                    <a:pt x="727" y="1455"/>
                    <a:pt x="802" y="1404"/>
                  </a:cubicBezTo>
                  <a:cubicBezTo>
                    <a:pt x="877" y="1354"/>
                    <a:pt x="953" y="1329"/>
                    <a:pt x="1053" y="1279"/>
                  </a:cubicBezTo>
                  <a:cubicBezTo>
                    <a:pt x="1128" y="1254"/>
                    <a:pt x="1228" y="1179"/>
                    <a:pt x="1329" y="1154"/>
                  </a:cubicBezTo>
                  <a:cubicBezTo>
                    <a:pt x="1404" y="1104"/>
                    <a:pt x="1504" y="1054"/>
                    <a:pt x="1579" y="1003"/>
                  </a:cubicBezTo>
                  <a:cubicBezTo>
                    <a:pt x="1679" y="978"/>
                    <a:pt x="1780" y="928"/>
                    <a:pt x="1880" y="878"/>
                  </a:cubicBezTo>
                  <a:cubicBezTo>
                    <a:pt x="1955" y="828"/>
                    <a:pt x="2055" y="803"/>
                    <a:pt x="2156" y="753"/>
                  </a:cubicBezTo>
                  <a:cubicBezTo>
                    <a:pt x="2256" y="728"/>
                    <a:pt x="2331" y="653"/>
                    <a:pt x="2406" y="628"/>
                  </a:cubicBezTo>
                  <a:cubicBezTo>
                    <a:pt x="2506" y="602"/>
                    <a:pt x="2582" y="552"/>
                    <a:pt x="2657" y="502"/>
                  </a:cubicBezTo>
                  <a:cubicBezTo>
                    <a:pt x="2807" y="427"/>
                    <a:pt x="2958" y="352"/>
                    <a:pt x="3058" y="302"/>
                  </a:cubicBezTo>
                  <a:cubicBezTo>
                    <a:pt x="3158" y="252"/>
                    <a:pt x="3208" y="201"/>
                    <a:pt x="3208" y="201"/>
                  </a:cubicBezTo>
                  <a:cubicBezTo>
                    <a:pt x="3208" y="201"/>
                    <a:pt x="3133" y="176"/>
                    <a:pt x="3033" y="151"/>
                  </a:cubicBezTo>
                  <a:cubicBezTo>
                    <a:pt x="2933" y="101"/>
                    <a:pt x="2782" y="51"/>
                    <a:pt x="2582" y="26"/>
                  </a:cubicBezTo>
                  <a:cubicBezTo>
                    <a:pt x="2506" y="26"/>
                    <a:pt x="2406" y="26"/>
                    <a:pt x="2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949;p68">
              <a:extLst>
                <a:ext uri="{FF2B5EF4-FFF2-40B4-BE49-F238E27FC236}">
                  <a16:creationId xmlns:a16="http://schemas.microsoft.com/office/drawing/2014/main" id="{39493F97-F99E-4F6D-5311-08720565CD1E}"/>
                </a:ext>
              </a:extLst>
            </p:cNvPr>
            <p:cNvSpPr/>
            <p:nvPr/>
          </p:nvSpPr>
          <p:spPr>
            <a:xfrm>
              <a:off x="6463436" y="3221853"/>
              <a:ext cx="58806" cy="37225"/>
            </a:xfrm>
            <a:custGeom>
              <a:avLst/>
              <a:gdLst/>
              <a:ahLst/>
              <a:cxnLst/>
              <a:rect l="l" t="t" r="r" b="b"/>
              <a:pathLst>
                <a:path w="1981" h="1254" extrusionOk="0">
                  <a:moveTo>
                    <a:pt x="1304" y="0"/>
                  </a:moveTo>
                  <a:cubicBezTo>
                    <a:pt x="1253" y="0"/>
                    <a:pt x="1203" y="0"/>
                    <a:pt x="1153" y="26"/>
                  </a:cubicBezTo>
                  <a:cubicBezTo>
                    <a:pt x="1078" y="26"/>
                    <a:pt x="1003" y="26"/>
                    <a:pt x="928" y="76"/>
                  </a:cubicBezTo>
                  <a:cubicBezTo>
                    <a:pt x="827" y="101"/>
                    <a:pt x="752" y="126"/>
                    <a:pt x="677" y="176"/>
                  </a:cubicBezTo>
                  <a:cubicBezTo>
                    <a:pt x="627" y="201"/>
                    <a:pt x="552" y="251"/>
                    <a:pt x="476" y="301"/>
                  </a:cubicBezTo>
                  <a:cubicBezTo>
                    <a:pt x="426" y="351"/>
                    <a:pt x="376" y="427"/>
                    <a:pt x="301" y="477"/>
                  </a:cubicBezTo>
                  <a:cubicBezTo>
                    <a:pt x="201" y="577"/>
                    <a:pt x="151" y="727"/>
                    <a:pt x="101" y="828"/>
                  </a:cubicBezTo>
                  <a:cubicBezTo>
                    <a:pt x="50" y="953"/>
                    <a:pt x="25" y="1053"/>
                    <a:pt x="25" y="1128"/>
                  </a:cubicBezTo>
                  <a:cubicBezTo>
                    <a:pt x="0" y="1203"/>
                    <a:pt x="0" y="1254"/>
                    <a:pt x="0" y="1254"/>
                  </a:cubicBezTo>
                  <a:lnTo>
                    <a:pt x="126" y="1254"/>
                  </a:lnTo>
                  <a:cubicBezTo>
                    <a:pt x="201" y="1229"/>
                    <a:pt x="326" y="1203"/>
                    <a:pt x="426" y="1178"/>
                  </a:cubicBezTo>
                  <a:cubicBezTo>
                    <a:pt x="552" y="1153"/>
                    <a:pt x="652" y="1103"/>
                    <a:pt x="777" y="1053"/>
                  </a:cubicBezTo>
                  <a:cubicBezTo>
                    <a:pt x="878" y="1003"/>
                    <a:pt x="978" y="953"/>
                    <a:pt x="1103" y="903"/>
                  </a:cubicBezTo>
                  <a:cubicBezTo>
                    <a:pt x="1203" y="853"/>
                    <a:pt x="1304" y="777"/>
                    <a:pt x="1404" y="702"/>
                  </a:cubicBezTo>
                  <a:cubicBezTo>
                    <a:pt x="1504" y="652"/>
                    <a:pt x="1604" y="577"/>
                    <a:pt x="1680" y="502"/>
                  </a:cubicBezTo>
                  <a:cubicBezTo>
                    <a:pt x="1755" y="427"/>
                    <a:pt x="1855" y="376"/>
                    <a:pt x="1905" y="301"/>
                  </a:cubicBezTo>
                  <a:cubicBezTo>
                    <a:pt x="1955" y="251"/>
                    <a:pt x="1980" y="226"/>
                    <a:pt x="1980" y="226"/>
                  </a:cubicBezTo>
                  <a:cubicBezTo>
                    <a:pt x="1980" y="226"/>
                    <a:pt x="1955" y="176"/>
                    <a:pt x="1880" y="151"/>
                  </a:cubicBezTo>
                  <a:cubicBezTo>
                    <a:pt x="1805" y="101"/>
                    <a:pt x="1705" y="51"/>
                    <a:pt x="1579" y="26"/>
                  </a:cubicBezTo>
                  <a:cubicBezTo>
                    <a:pt x="1504" y="26"/>
                    <a:pt x="1404" y="0"/>
                    <a:pt x="1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950;p68">
              <a:extLst>
                <a:ext uri="{FF2B5EF4-FFF2-40B4-BE49-F238E27FC236}">
                  <a16:creationId xmlns:a16="http://schemas.microsoft.com/office/drawing/2014/main" id="{92ECF695-0437-4106-49D7-0EEA97CDDC40}"/>
                </a:ext>
              </a:extLst>
            </p:cNvPr>
            <p:cNvSpPr/>
            <p:nvPr/>
          </p:nvSpPr>
          <p:spPr>
            <a:xfrm>
              <a:off x="6314625" y="2307318"/>
              <a:ext cx="39095" cy="230474"/>
            </a:xfrm>
            <a:custGeom>
              <a:avLst/>
              <a:gdLst/>
              <a:ahLst/>
              <a:cxnLst/>
              <a:rect l="l" t="t" r="r" b="b"/>
              <a:pathLst>
                <a:path w="1317" h="7764" extrusionOk="0">
                  <a:moveTo>
                    <a:pt x="515" y="0"/>
                  </a:moveTo>
                  <a:cubicBezTo>
                    <a:pt x="258" y="0"/>
                    <a:pt x="1" y="169"/>
                    <a:pt x="1" y="508"/>
                  </a:cubicBezTo>
                  <a:cubicBezTo>
                    <a:pt x="1" y="2763"/>
                    <a:pt x="26" y="5019"/>
                    <a:pt x="251" y="7274"/>
                  </a:cubicBezTo>
                  <a:cubicBezTo>
                    <a:pt x="289" y="7600"/>
                    <a:pt x="565" y="7763"/>
                    <a:pt x="822" y="7763"/>
                  </a:cubicBezTo>
                  <a:cubicBezTo>
                    <a:pt x="1078" y="7763"/>
                    <a:pt x="1317" y="7600"/>
                    <a:pt x="1279" y="7274"/>
                  </a:cubicBezTo>
                  <a:cubicBezTo>
                    <a:pt x="1053" y="5019"/>
                    <a:pt x="1028" y="2763"/>
                    <a:pt x="1028" y="508"/>
                  </a:cubicBezTo>
                  <a:cubicBezTo>
                    <a:pt x="1028" y="169"/>
                    <a:pt x="771" y="0"/>
                    <a:pt x="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951;p68">
              <a:extLst>
                <a:ext uri="{FF2B5EF4-FFF2-40B4-BE49-F238E27FC236}">
                  <a16:creationId xmlns:a16="http://schemas.microsoft.com/office/drawing/2014/main" id="{7F681505-52AD-8F43-C04D-3219931C56A2}"/>
                </a:ext>
              </a:extLst>
            </p:cNvPr>
            <p:cNvSpPr/>
            <p:nvPr/>
          </p:nvSpPr>
          <p:spPr>
            <a:xfrm>
              <a:off x="6374737" y="2841974"/>
              <a:ext cx="245050" cy="82762"/>
            </a:xfrm>
            <a:custGeom>
              <a:avLst/>
              <a:gdLst/>
              <a:ahLst/>
              <a:cxnLst/>
              <a:rect l="l" t="t" r="r" b="b"/>
              <a:pathLst>
                <a:path w="8255" h="2788" extrusionOk="0">
                  <a:moveTo>
                    <a:pt x="753" y="0"/>
                  </a:moveTo>
                  <a:cubicBezTo>
                    <a:pt x="198" y="0"/>
                    <a:pt x="1" y="878"/>
                    <a:pt x="607" y="1018"/>
                  </a:cubicBezTo>
                  <a:cubicBezTo>
                    <a:pt x="2863" y="1544"/>
                    <a:pt x="5094" y="2246"/>
                    <a:pt x="7349" y="2772"/>
                  </a:cubicBezTo>
                  <a:cubicBezTo>
                    <a:pt x="7396" y="2783"/>
                    <a:pt x="7441" y="2788"/>
                    <a:pt x="7484" y="2788"/>
                  </a:cubicBezTo>
                  <a:cubicBezTo>
                    <a:pt x="8060" y="2788"/>
                    <a:pt x="8255" y="1910"/>
                    <a:pt x="7625" y="1770"/>
                  </a:cubicBezTo>
                  <a:cubicBezTo>
                    <a:pt x="5369" y="1244"/>
                    <a:pt x="3139" y="542"/>
                    <a:pt x="883" y="15"/>
                  </a:cubicBezTo>
                  <a:cubicBezTo>
                    <a:pt x="838" y="5"/>
                    <a:pt x="794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952;p68">
              <a:extLst>
                <a:ext uri="{FF2B5EF4-FFF2-40B4-BE49-F238E27FC236}">
                  <a16:creationId xmlns:a16="http://schemas.microsoft.com/office/drawing/2014/main" id="{935EF00C-9907-587E-DB9D-A15B2FB0A85E}"/>
                </a:ext>
              </a:extLst>
            </p:cNvPr>
            <p:cNvSpPr/>
            <p:nvPr/>
          </p:nvSpPr>
          <p:spPr>
            <a:xfrm>
              <a:off x="6535629" y="3505197"/>
              <a:ext cx="232790" cy="45656"/>
            </a:xfrm>
            <a:custGeom>
              <a:avLst/>
              <a:gdLst/>
              <a:ahLst/>
              <a:cxnLst/>
              <a:rect l="l" t="t" r="r" b="b"/>
              <a:pathLst>
                <a:path w="7842" h="1538" extrusionOk="0">
                  <a:moveTo>
                    <a:pt x="7235" y="1"/>
                  </a:moveTo>
                  <a:cubicBezTo>
                    <a:pt x="7213" y="1"/>
                    <a:pt x="7191" y="2"/>
                    <a:pt x="7167" y="4"/>
                  </a:cubicBezTo>
                  <a:cubicBezTo>
                    <a:pt x="4987" y="230"/>
                    <a:pt x="2831" y="280"/>
                    <a:pt x="651" y="506"/>
                  </a:cubicBezTo>
                  <a:cubicBezTo>
                    <a:pt x="22" y="554"/>
                    <a:pt x="0" y="1537"/>
                    <a:pt x="586" y="1537"/>
                  </a:cubicBezTo>
                  <a:cubicBezTo>
                    <a:pt x="607" y="1537"/>
                    <a:pt x="629" y="1536"/>
                    <a:pt x="651" y="1533"/>
                  </a:cubicBezTo>
                  <a:cubicBezTo>
                    <a:pt x="2831" y="1308"/>
                    <a:pt x="4987" y="1258"/>
                    <a:pt x="7167" y="1032"/>
                  </a:cubicBezTo>
                  <a:cubicBezTo>
                    <a:pt x="7797" y="984"/>
                    <a:pt x="7842" y="1"/>
                    <a:pt x="7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953;p68">
              <a:extLst>
                <a:ext uri="{FF2B5EF4-FFF2-40B4-BE49-F238E27FC236}">
                  <a16:creationId xmlns:a16="http://schemas.microsoft.com/office/drawing/2014/main" id="{EDC8B2A3-15A3-5740-014A-ABD57F7BCD29}"/>
                </a:ext>
              </a:extLst>
            </p:cNvPr>
            <p:cNvSpPr/>
            <p:nvPr/>
          </p:nvSpPr>
          <p:spPr>
            <a:xfrm>
              <a:off x="6044847" y="3703760"/>
              <a:ext cx="61507" cy="230712"/>
            </a:xfrm>
            <a:custGeom>
              <a:avLst/>
              <a:gdLst/>
              <a:ahLst/>
              <a:cxnLst/>
              <a:rect l="l" t="t" r="r" b="b"/>
              <a:pathLst>
                <a:path w="2072" h="7772" extrusionOk="0">
                  <a:moveTo>
                    <a:pt x="1307" y="1"/>
                  </a:moveTo>
                  <a:cubicBezTo>
                    <a:pt x="1044" y="1"/>
                    <a:pt x="793" y="170"/>
                    <a:pt x="818" y="508"/>
                  </a:cubicBezTo>
                  <a:cubicBezTo>
                    <a:pt x="1019" y="2739"/>
                    <a:pt x="592" y="4919"/>
                    <a:pt x="91" y="7100"/>
                  </a:cubicBezTo>
                  <a:cubicBezTo>
                    <a:pt x="0" y="7509"/>
                    <a:pt x="339" y="7771"/>
                    <a:pt x="650" y="7771"/>
                  </a:cubicBezTo>
                  <a:cubicBezTo>
                    <a:pt x="853" y="7771"/>
                    <a:pt x="1044" y="7659"/>
                    <a:pt x="1094" y="7401"/>
                  </a:cubicBezTo>
                  <a:cubicBezTo>
                    <a:pt x="1620" y="5120"/>
                    <a:pt x="2071" y="2839"/>
                    <a:pt x="1871" y="508"/>
                  </a:cubicBezTo>
                  <a:cubicBezTo>
                    <a:pt x="1846" y="170"/>
                    <a:pt x="1570" y="1"/>
                    <a:pt x="1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954;p68">
              <a:extLst>
                <a:ext uri="{FF2B5EF4-FFF2-40B4-BE49-F238E27FC236}">
                  <a16:creationId xmlns:a16="http://schemas.microsoft.com/office/drawing/2014/main" id="{EE240CFD-2A28-18C4-0B20-20191B3FDB7C}"/>
                </a:ext>
              </a:extLst>
            </p:cNvPr>
            <p:cNvSpPr/>
            <p:nvPr/>
          </p:nvSpPr>
          <p:spPr>
            <a:xfrm>
              <a:off x="5429715" y="3896059"/>
              <a:ext cx="55778" cy="193695"/>
            </a:xfrm>
            <a:custGeom>
              <a:avLst/>
              <a:gdLst/>
              <a:ahLst/>
              <a:cxnLst/>
              <a:rect l="l" t="t" r="r" b="b"/>
              <a:pathLst>
                <a:path w="1879" h="6525" extrusionOk="0">
                  <a:moveTo>
                    <a:pt x="645" y="1"/>
                  </a:moveTo>
                  <a:cubicBezTo>
                    <a:pt x="343" y="1"/>
                    <a:pt x="1" y="263"/>
                    <a:pt x="61" y="672"/>
                  </a:cubicBezTo>
                  <a:cubicBezTo>
                    <a:pt x="312" y="2451"/>
                    <a:pt x="562" y="4231"/>
                    <a:pt x="788" y="6035"/>
                  </a:cubicBezTo>
                  <a:cubicBezTo>
                    <a:pt x="826" y="6361"/>
                    <a:pt x="1108" y="6524"/>
                    <a:pt x="1371" y="6524"/>
                  </a:cubicBezTo>
                  <a:cubicBezTo>
                    <a:pt x="1634" y="6524"/>
                    <a:pt x="1878" y="6361"/>
                    <a:pt x="1841" y="6035"/>
                  </a:cubicBezTo>
                  <a:cubicBezTo>
                    <a:pt x="1590" y="4131"/>
                    <a:pt x="1339" y="2251"/>
                    <a:pt x="1064" y="371"/>
                  </a:cubicBezTo>
                  <a:cubicBezTo>
                    <a:pt x="1024" y="113"/>
                    <a:pt x="843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955;p68">
              <a:extLst>
                <a:ext uri="{FF2B5EF4-FFF2-40B4-BE49-F238E27FC236}">
                  <a16:creationId xmlns:a16="http://schemas.microsoft.com/office/drawing/2014/main" id="{8E32813E-D3C2-67CB-E5BE-CE8E4B9235D1}"/>
                </a:ext>
              </a:extLst>
            </p:cNvPr>
            <p:cNvSpPr/>
            <p:nvPr/>
          </p:nvSpPr>
          <p:spPr>
            <a:xfrm>
              <a:off x="4919875" y="3360957"/>
              <a:ext cx="244901" cy="90391"/>
            </a:xfrm>
            <a:custGeom>
              <a:avLst/>
              <a:gdLst/>
              <a:ahLst/>
              <a:cxnLst/>
              <a:rect l="l" t="t" r="r" b="b"/>
              <a:pathLst>
                <a:path w="8250" h="3045" extrusionOk="0">
                  <a:moveTo>
                    <a:pt x="707" y="0"/>
                  </a:moveTo>
                  <a:cubicBezTo>
                    <a:pt x="177" y="0"/>
                    <a:pt x="0" y="871"/>
                    <a:pt x="595" y="1054"/>
                  </a:cubicBezTo>
                  <a:cubicBezTo>
                    <a:pt x="2850" y="1731"/>
                    <a:pt x="5006" y="2658"/>
                    <a:pt x="7336" y="3034"/>
                  </a:cubicBezTo>
                  <a:cubicBezTo>
                    <a:pt x="7376" y="3041"/>
                    <a:pt x="7414" y="3045"/>
                    <a:pt x="7451" y="3045"/>
                  </a:cubicBezTo>
                  <a:cubicBezTo>
                    <a:pt x="8042" y="3045"/>
                    <a:pt x="8249" y="2149"/>
                    <a:pt x="7612" y="2031"/>
                  </a:cubicBezTo>
                  <a:cubicBezTo>
                    <a:pt x="5281" y="1655"/>
                    <a:pt x="3126" y="728"/>
                    <a:pt x="870" y="26"/>
                  </a:cubicBezTo>
                  <a:cubicBezTo>
                    <a:pt x="813" y="9"/>
                    <a:pt x="758" y="0"/>
                    <a:pt x="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956;p68">
              <a:extLst>
                <a:ext uri="{FF2B5EF4-FFF2-40B4-BE49-F238E27FC236}">
                  <a16:creationId xmlns:a16="http://schemas.microsoft.com/office/drawing/2014/main" id="{217868CF-36E9-81D5-A749-5F907F01C73B}"/>
                </a:ext>
              </a:extLst>
            </p:cNvPr>
            <p:cNvSpPr/>
            <p:nvPr/>
          </p:nvSpPr>
          <p:spPr>
            <a:xfrm>
              <a:off x="5505174" y="2382005"/>
              <a:ext cx="64327" cy="207854"/>
            </a:xfrm>
            <a:custGeom>
              <a:avLst/>
              <a:gdLst/>
              <a:ahLst/>
              <a:cxnLst/>
              <a:rect l="l" t="t" r="r" b="b"/>
              <a:pathLst>
                <a:path w="2167" h="7002" extrusionOk="0">
                  <a:moveTo>
                    <a:pt x="1541" y="0"/>
                  </a:moveTo>
                  <a:cubicBezTo>
                    <a:pt x="1331" y="0"/>
                    <a:pt x="1118" y="113"/>
                    <a:pt x="1028" y="373"/>
                  </a:cubicBezTo>
                  <a:cubicBezTo>
                    <a:pt x="301" y="2352"/>
                    <a:pt x="25" y="4408"/>
                    <a:pt x="0" y="6513"/>
                  </a:cubicBezTo>
                  <a:cubicBezTo>
                    <a:pt x="0" y="6839"/>
                    <a:pt x="257" y="7002"/>
                    <a:pt x="517" y="7002"/>
                  </a:cubicBezTo>
                  <a:cubicBezTo>
                    <a:pt x="777" y="7002"/>
                    <a:pt x="1041" y="6839"/>
                    <a:pt x="1053" y="6513"/>
                  </a:cubicBezTo>
                  <a:cubicBezTo>
                    <a:pt x="1053" y="4483"/>
                    <a:pt x="1354" y="2553"/>
                    <a:pt x="2031" y="648"/>
                  </a:cubicBezTo>
                  <a:cubicBezTo>
                    <a:pt x="2166" y="256"/>
                    <a:pt x="1858" y="0"/>
                    <a:pt x="1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957;p68">
              <a:extLst>
                <a:ext uri="{FF2B5EF4-FFF2-40B4-BE49-F238E27FC236}">
                  <a16:creationId xmlns:a16="http://schemas.microsoft.com/office/drawing/2014/main" id="{74E29EF8-CEE9-4F28-FE9C-94601C3389D5}"/>
                </a:ext>
              </a:extLst>
            </p:cNvPr>
            <p:cNvSpPr/>
            <p:nvPr/>
          </p:nvSpPr>
          <p:spPr>
            <a:xfrm>
              <a:off x="6633026" y="3572136"/>
              <a:ext cx="104224" cy="69344"/>
            </a:xfrm>
            <a:custGeom>
              <a:avLst/>
              <a:gdLst/>
              <a:ahLst/>
              <a:cxnLst/>
              <a:rect l="l" t="t" r="r" b="b"/>
              <a:pathLst>
                <a:path w="3511" h="2336" extrusionOk="0">
                  <a:moveTo>
                    <a:pt x="1689" y="0"/>
                  </a:moveTo>
                  <a:cubicBezTo>
                    <a:pt x="191" y="0"/>
                    <a:pt x="0" y="2336"/>
                    <a:pt x="1906" y="2336"/>
                  </a:cubicBezTo>
                  <a:cubicBezTo>
                    <a:pt x="3335" y="2336"/>
                    <a:pt x="3510" y="30"/>
                    <a:pt x="1806" y="5"/>
                  </a:cubicBezTo>
                  <a:cubicBezTo>
                    <a:pt x="1766" y="2"/>
                    <a:pt x="1727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958;p68">
              <a:extLst>
                <a:ext uri="{FF2B5EF4-FFF2-40B4-BE49-F238E27FC236}">
                  <a16:creationId xmlns:a16="http://schemas.microsoft.com/office/drawing/2014/main" id="{6FA11A84-44EB-DDD0-58DE-F1C9E101A528}"/>
                </a:ext>
              </a:extLst>
            </p:cNvPr>
            <p:cNvSpPr/>
            <p:nvPr/>
          </p:nvSpPr>
          <p:spPr>
            <a:xfrm>
              <a:off x="6413535" y="2910725"/>
              <a:ext cx="104224" cy="70116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7" y="1"/>
                  </a:moveTo>
                  <a:cubicBezTo>
                    <a:pt x="192" y="1"/>
                    <a:pt x="0" y="2361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3" y="2"/>
                    <a:pt x="1705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959;p68">
              <a:extLst>
                <a:ext uri="{FF2B5EF4-FFF2-40B4-BE49-F238E27FC236}">
                  <a16:creationId xmlns:a16="http://schemas.microsoft.com/office/drawing/2014/main" id="{AF27C825-3AE6-5A17-2E3E-B166B41D890E}"/>
                </a:ext>
              </a:extLst>
            </p:cNvPr>
            <p:cNvSpPr/>
            <p:nvPr/>
          </p:nvSpPr>
          <p:spPr>
            <a:xfrm>
              <a:off x="5957188" y="3774558"/>
              <a:ext cx="104521" cy="70057"/>
            </a:xfrm>
            <a:custGeom>
              <a:avLst/>
              <a:gdLst/>
              <a:ahLst/>
              <a:cxnLst/>
              <a:rect l="l" t="t" r="r" b="b"/>
              <a:pathLst>
                <a:path w="3521" h="2360" extrusionOk="0">
                  <a:moveTo>
                    <a:pt x="1698" y="0"/>
                  </a:moveTo>
                  <a:cubicBezTo>
                    <a:pt x="203" y="0"/>
                    <a:pt x="0" y="2359"/>
                    <a:pt x="1891" y="2359"/>
                  </a:cubicBezTo>
                  <a:cubicBezTo>
                    <a:pt x="3320" y="2359"/>
                    <a:pt x="3520" y="53"/>
                    <a:pt x="1791" y="3"/>
                  </a:cubicBezTo>
                  <a:cubicBezTo>
                    <a:pt x="1759" y="1"/>
                    <a:pt x="1728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960;p68">
              <a:extLst>
                <a:ext uri="{FF2B5EF4-FFF2-40B4-BE49-F238E27FC236}">
                  <a16:creationId xmlns:a16="http://schemas.microsoft.com/office/drawing/2014/main" id="{800B1D41-DAFC-9B69-5D65-9E72EB3A4500}"/>
                </a:ext>
              </a:extLst>
            </p:cNvPr>
            <p:cNvSpPr/>
            <p:nvPr/>
          </p:nvSpPr>
          <p:spPr>
            <a:xfrm>
              <a:off x="5450613" y="2554297"/>
              <a:ext cx="138659" cy="93211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27" y="0"/>
                  </a:moveTo>
                  <a:cubicBezTo>
                    <a:pt x="244" y="0"/>
                    <a:pt x="1" y="3116"/>
                    <a:pt x="2515" y="3140"/>
                  </a:cubicBezTo>
                  <a:cubicBezTo>
                    <a:pt x="4445" y="3140"/>
                    <a:pt x="4671" y="57"/>
                    <a:pt x="2390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961;p68">
              <a:extLst>
                <a:ext uri="{FF2B5EF4-FFF2-40B4-BE49-F238E27FC236}">
                  <a16:creationId xmlns:a16="http://schemas.microsoft.com/office/drawing/2014/main" id="{3313CD80-5B36-F9FC-F1E7-A3AA7F6A92D8}"/>
                </a:ext>
              </a:extLst>
            </p:cNvPr>
            <p:cNvSpPr/>
            <p:nvPr/>
          </p:nvSpPr>
          <p:spPr>
            <a:xfrm>
              <a:off x="6311894" y="2816237"/>
              <a:ext cx="138926" cy="93181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0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962;p68">
              <a:extLst>
                <a:ext uri="{FF2B5EF4-FFF2-40B4-BE49-F238E27FC236}">
                  <a16:creationId xmlns:a16="http://schemas.microsoft.com/office/drawing/2014/main" id="{FB25DF23-0EA1-8AEB-29D5-A0736ED36B69}"/>
                </a:ext>
              </a:extLst>
            </p:cNvPr>
            <p:cNvSpPr/>
            <p:nvPr/>
          </p:nvSpPr>
          <p:spPr>
            <a:xfrm>
              <a:off x="6263774" y="2276030"/>
              <a:ext cx="138688" cy="93241"/>
            </a:xfrm>
            <a:custGeom>
              <a:avLst/>
              <a:gdLst/>
              <a:ahLst/>
              <a:cxnLst/>
              <a:rect l="l" t="t" r="r" b="b"/>
              <a:pathLst>
                <a:path w="4672" h="3141" extrusionOk="0">
                  <a:moveTo>
                    <a:pt x="2206" y="1"/>
                  </a:moveTo>
                  <a:cubicBezTo>
                    <a:pt x="245" y="1"/>
                    <a:pt x="1" y="3140"/>
                    <a:pt x="2516" y="3140"/>
                  </a:cubicBezTo>
                  <a:cubicBezTo>
                    <a:pt x="4421" y="3140"/>
                    <a:pt x="4671" y="58"/>
                    <a:pt x="2365" y="8"/>
                  </a:cubicBezTo>
                  <a:cubicBezTo>
                    <a:pt x="2311" y="3"/>
                    <a:pt x="2258" y="1"/>
                    <a:pt x="2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963;p68">
              <a:extLst>
                <a:ext uri="{FF2B5EF4-FFF2-40B4-BE49-F238E27FC236}">
                  <a16:creationId xmlns:a16="http://schemas.microsoft.com/office/drawing/2014/main" id="{463C3C38-4190-950A-57F8-ACBB083D6AEE}"/>
                </a:ext>
              </a:extLst>
            </p:cNvPr>
            <p:cNvSpPr/>
            <p:nvPr/>
          </p:nvSpPr>
          <p:spPr>
            <a:xfrm>
              <a:off x="6344310" y="2361671"/>
              <a:ext cx="104283" cy="70086"/>
            </a:xfrm>
            <a:custGeom>
              <a:avLst/>
              <a:gdLst/>
              <a:ahLst/>
              <a:cxnLst/>
              <a:rect l="l" t="t" r="r" b="b"/>
              <a:pathLst>
                <a:path w="3513" h="2361" extrusionOk="0">
                  <a:moveTo>
                    <a:pt x="1668" y="0"/>
                  </a:moveTo>
                  <a:cubicBezTo>
                    <a:pt x="193" y="0"/>
                    <a:pt x="1" y="2361"/>
                    <a:pt x="1883" y="2361"/>
                  </a:cubicBezTo>
                  <a:cubicBezTo>
                    <a:pt x="3337" y="2361"/>
                    <a:pt x="3512" y="55"/>
                    <a:pt x="1783" y="5"/>
                  </a:cubicBezTo>
                  <a:cubicBezTo>
                    <a:pt x="1744" y="2"/>
                    <a:pt x="1706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964;p68">
              <a:extLst>
                <a:ext uri="{FF2B5EF4-FFF2-40B4-BE49-F238E27FC236}">
                  <a16:creationId xmlns:a16="http://schemas.microsoft.com/office/drawing/2014/main" id="{C0080502-C205-F922-242D-7D4D8DE4AA08}"/>
                </a:ext>
              </a:extLst>
            </p:cNvPr>
            <p:cNvSpPr/>
            <p:nvPr/>
          </p:nvSpPr>
          <p:spPr>
            <a:xfrm>
              <a:off x="5534889" y="2473999"/>
              <a:ext cx="104224" cy="69374"/>
            </a:xfrm>
            <a:custGeom>
              <a:avLst/>
              <a:gdLst/>
              <a:ahLst/>
              <a:cxnLst/>
              <a:rect l="l" t="t" r="r" b="b"/>
              <a:pathLst>
                <a:path w="3511" h="2337" extrusionOk="0">
                  <a:moveTo>
                    <a:pt x="1666" y="1"/>
                  </a:moveTo>
                  <a:cubicBezTo>
                    <a:pt x="191" y="1"/>
                    <a:pt x="0" y="2336"/>
                    <a:pt x="1907" y="2336"/>
                  </a:cubicBezTo>
                  <a:cubicBezTo>
                    <a:pt x="3335" y="2336"/>
                    <a:pt x="3511" y="30"/>
                    <a:pt x="1781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965;p68">
              <a:extLst>
                <a:ext uri="{FF2B5EF4-FFF2-40B4-BE49-F238E27FC236}">
                  <a16:creationId xmlns:a16="http://schemas.microsoft.com/office/drawing/2014/main" id="{480EC4CE-341C-7ABE-9892-F010FFEFF56F}"/>
                </a:ext>
              </a:extLst>
            </p:cNvPr>
            <p:cNvSpPr/>
            <p:nvPr/>
          </p:nvSpPr>
          <p:spPr>
            <a:xfrm>
              <a:off x="6690852" y="3471623"/>
              <a:ext cx="138659" cy="92498"/>
            </a:xfrm>
            <a:custGeom>
              <a:avLst/>
              <a:gdLst/>
              <a:ahLst/>
              <a:cxnLst/>
              <a:rect l="l" t="t" r="r" b="b"/>
              <a:pathLst>
                <a:path w="4671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4420" y="3115"/>
                    <a:pt x="4670" y="58"/>
                    <a:pt x="2364" y="8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966;p68">
              <a:extLst>
                <a:ext uri="{FF2B5EF4-FFF2-40B4-BE49-F238E27FC236}">
                  <a16:creationId xmlns:a16="http://schemas.microsoft.com/office/drawing/2014/main" id="{42D7E3FD-8070-FCB6-0982-461FA9DE1E51}"/>
                </a:ext>
              </a:extLst>
            </p:cNvPr>
            <p:cNvSpPr/>
            <p:nvPr/>
          </p:nvSpPr>
          <p:spPr>
            <a:xfrm>
              <a:off x="6016825" y="3668049"/>
              <a:ext cx="138629" cy="9321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8" y="0"/>
                  </a:moveTo>
                  <a:cubicBezTo>
                    <a:pt x="267" y="0"/>
                    <a:pt x="0" y="3116"/>
                    <a:pt x="2539" y="3140"/>
                  </a:cubicBezTo>
                  <a:cubicBezTo>
                    <a:pt x="4444" y="3140"/>
                    <a:pt x="4669" y="57"/>
                    <a:pt x="2389" y="7"/>
                  </a:cubicBezTo>
                  <a:cubicBezTo>
                    <a:pt x="2334" y="3"/>
                    <a:pt x="2280" y="0"/>
                    <a:pt x="2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967;p68">
              <a:extLst>
                <a:ext uri="{FF2B5EF4-FFF2-40B4-BE49-F238E27FC236}">
                  <a16:creationId xmlns:a16="http://schemas.microsoft.com/office/drawing/2014/main" id="{E4FAB578-5D6E-CEE1-B420-DB75478B3F79}"/>
                </a:ext>
              </a:extLst>
            </p:cNvPr>
            <p:cNvSpPr/>
            <p:nvPr/>
          </p:nvSpPr>
          <p:spPr>
            <a:xfrm>
              <a:off x="6235336" y="2372833"/>
              <a:ext cx="68899" cy="49247"/>
            </a:xfrm>
            <a:custGeom>
              <a:avLst/>
              <a:gdLst/>
              <a:ahLst/>
              <a:cxnLst/>
              <a:rect l="l" t="t" r="r" b="b"/>
              <a:pathLst>
                <a:path w="2321" h="1659" extrusionOk="0">
                  <a:moveTo>
                    <a:pt x="1082" y="1"/>
                  </a:moveTo>
                  <a:cubicBezTo>
                    <a:pt x="108" y="1"/>
                    <a:pt x="0" y="1659"/>
                    <a:pt x="1243" y="1659"/>
                  </a:cubicBezTo>
                  <a:cubicBezTo>
                    <a:pt x="2221" y="1659"/>
                    <a:pt x="2321" y="30"/>
                    <a:pt x="1168" y="5"/>
                  </a:cubicBezTo>
                  <a:cubicBezTo>
                    <a:pt x="1139" y="2"/>
                    <a:pt x="1110" y="1"/>
                    <a:pt x="1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968;p68">
              <a:extLst>
                <a:ext uri="{FF2B5EF4-FFF2-40B4-BE49-F238E27FC236}">
                  <a16:creationId xmlns:a16="http://schemas.microsoft.com/office/drawing/2014/main" id="{16E96826-7132-72CE-45FC-20B922A009DD}"/>
                </a:ext>
              </a:extLst>
            </p:cNvPr>
            <p:cNvSpPr/>
            <p:nvPr/>
          </p:nvSpPr>
          <p:spPr>
            <a:xfrm>
              <a:off x="5334723" y="3981314"/>
              <a:ext cx="104254" cy="70116"/>
            </a:xfrm>
            <a:custGeom>
              <a:avLst/>
              <a:gdLst/>
              <a:ahLst/>
              <a:cxnLst/>
              <a:rect l="l" t="t" r="r" b="b"/>
              <a:pathLst>
                <a:path w="3512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36" y="2361"/>
                    <a:pt x="3512" y="56"/>
                    <a:pt x="1783" y="6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969;p68">
              <a:extLst>
                <a:ext uri="{FF2B5EF4-FFF2-40B4-BE49-F238E27FC236}">
                  <a16:creationId xmlns:a16="http://schemas.microsoft.com/office/drawing/2014/main" id="{107E69E4-0A2A-3D3F-0CB5-FF57589F6140}"/>
                </a:ext>
              </a:extLst>
            </p:cNvPr>
            <p:cNvSpPr/>
            <p:nvPr/>
          </p:nvSpPr>
          <p:spPr>
            <a:xfrm>
              <a:off x="5047550" y="3312482"/>
              <a:ext cx="104254" cy="69344"/>
            </a:xfrm>
            <a:custGeom>
              <a:avLst/>
              <a:gdLst/>
              <a:ahLst/>
              <a:cxnLst/>
              <a:rect l="l" t="t" r="r" b="b"/>
              <a:pathLst>
                <a:path w="3512" h="2336" extrusionOk="0">
                  <a:moveTo>
                    <a:pt x="1667" y="0"/>
                  </a:moveTo>
                  <a:cubicBezTo>
                    <a:pt x="192" y="0"/>
                    <a:pt x="1" y="2336"/>
                    <a:pt x="1883" y="2336"/>
                  </a:cubicBezTo>
                  <a:cubicBezTo>
                    <a:pt x="3311" y="2336"/>
                    <a:pt x="3512" y="30"/>
                    <a:pt x="1782" y="5"/>
                  </a:cubicBezTo>
                  <a:cubicBezTo>
                    <a:pt x="1743" y="2"/>
                    <a:pt x="1705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970;p68">
              <a:extLst>
                <a:ext uri="{FF2B5EF4-FFF2-40B4-BE49-F238E27FC236}">
                  <a16:creationId xmlns:a16="http://schemas.microsoft.com/office/drawing/2014/main" id="{22779AFB-3A5C-B43D-3B05-98C5FA88FC26}"/>
                </a:ext>
              </a:extLst>
            </p:cNvPr>
            <p:cNvSpPr/>
            <p:nvPr/>
          </p:nvSpPr>
          <p:spPr>
            <a:xfrm>
              <a:off x="5398575" y="4035579"/>
              <a:ext cx="138629" cy="9321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8" y="0"/>
                  </a:moveTo>
                  <a:cubicBezTo>
                    <a:pt x="267" y="0"/>
                    <a:pt x="0" y="3116"/>
                    <a:pt x="2539" y="3140"/>
                  </a:cubicBezTo>
                  <a:cubicBezTo>
                    <a:pt x="4444" y="3140"/>
                    <a:pt x="4669" y="57"/>
                    <a:pt x="2388" y="7"/>
                  </a:cubicBezTo>
                  <a:cubicBezTo>
                    <a:pt x="2334" y="3"/>
                    <a:pt x="2280" y="0"/>
                    <a:pt x="2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971;p68">
              <a:extLst>
                <a:ext uri="{FF2B5EF4-FFF2-40B4-BE49-F238E27FC236}">
                  <a16:creationId xmlns:a16="http://schemas.microsoft.com/office/drawing/2014/main" id="{571A800B-CB77-EF7A-00A1-CFD59D259BA5}"/>
                </a:ext>
              </a:extLst>
            </p:cNvPr>
            <p:cNvSpPr/>
            <p:nvPr/>
          </p:nvSpPr>
          <p:spPr>
            <a:xfrm>
              <a:off x="5079372" y="3389781"/>
              <a:ext cx="138659" cy="93241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8" y="1"/>
                  </a:moveTo>
                  <a:cubicBezTo>
                    <a:pt x="244" y="1"/>
                    <a:pt x="0" y="3140"/>
                    <a:pt x="2515" y="3140"/>
                  </a:cubicBezTo>
                  <a:cubicBezTo>
                    <a:pt x="4445" y="3140"/>
                    <a:pt x="4670" y="58"/>
                    <a:pt x="2389" y="8"/>
                  </a:cubicBezTo>
                  <a:cubicBezTo>
                    <a:pt x="2334" y="3"/>
                    <a:pt x="2281" y="1"/>
                    <a:pt x="2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972;p68">
              <a:extLst>
                <a:ext uri="{FF2B5EF4-FFF2-40B4-BE49-F238E27FC236}">
                  <a16:creationId xmlns:a16="http://schemas.microsoft.com/office/drawing/2014/main" id="{6394254D-103A-39DD-7D33-34B3E96D3576}"/>
                </a:ext>
              </a:extLst>
            </p:cNvPr>
            <p:cNvSpPr/>
            <p:nvPr/>
          </p:nvSpPr>
          <p:spPr>
            <a:xfrm>
              <a:off x="5485404" y="3968698"/>
              <a:ext cx="69641" cy="49247"/>
            </a:xfrm>
            <a:custGeom>
              <a:avLst/>
              <a:gdLst/>
              <a:ahLst/>
              <a:cxnLst/>
              <a:rect l="l" t="t" r="r" b="b"/>
              <a:pathLst>
                <a:path w="2346" h="1659" extrusionOk="0">
                  <a:moveTo>
                    <a:pt x="1107" y="0"/>
                  </a:moveTo>
                  <a:cubicBezTo>
                    <a:pt x="132" y="0"/>
                    <a:pt x="1" y="1659"/>
                    <a:pt x="1268" y="1659"/>
                  </a:cubicBezTo>
                  <a:cubicBezTo>
                    <a:pt x="2220" y="1659"/>
                    <a:pt x="2346" y="30"/>
                    <a:pt x="1193" y="4"/>
                  </a:cubicBezTo>
                  <a:cubicBezTo>
                    <a:pt x="1164" y="2"/>
                    <a:pt x="1135" y="0"/>
                    <a:pt x="1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973;p68">
              <a:extLst>
                <a:ext uri="{FF2B5EF4-FFF2-40B4-BE49-F238E27FC236}">
                  <a16:creationId xmlns:a16="http://schemas.microsoft.com/office/drawing/2014/main" id="{70ADFAE5-F9A7-53D3-A4F6-6BEBA01B03C7}"/>
                </a:ext>
              </a:extLst>
            </p:cNvPr>
            <p:cNvSpPr/>
            <p:nvPr/>
          </p:nvSpPr>
          <p:spPr>
            <a:xfrm>
              <a:off x="5433811" y="2483736"/>
              <a:ext cx="69166" cy="49960"/>
            </a:xfrm>
            <a:custGeom>
              <a:avLst/>
              <a:gdLst/>
              <a:ahLst/>
              <a:cxnLst/>
              <a:rect l="l" t="t" r="r" b="b"/>
              <a:pathLst>
                <a:path w="2330" h="1683" extrusionOk="0">
                  <a:moveTo>
                    <a:pt x="1111" y="1"/>
                  </a:moveTo>
                  <a:cubicBezTo>
                    <a:pt x="118" y="1"/>
                    <a:pt x="0" y="1682"/>
                    <a:pt x="1252" y="1682"/>
                  </a:cubicBezTo>
                  <a:cubicBezTo>
                    <a:pt x="2204" y="1682"/>
                    <a:pt x="2329" y="28"/>
                    <a:pt x="1176" y="3"/>
                  </a:cubicBezTo>
                  <a:cubicBezTo>
                    <a:pt x="1154" y="2"/>
                    <a:pt x="1133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974;p68">
              <a:extLst>
                <a:ext uri="{FF2B5EF4-FFF2-40B4-BE49-F238E27FC236}">
                  <a16:creationId xmlns:a16="http://schemas.microsoft.com/office/drawing/2014/main" id="{8FB0F982-9339-6AA1-A2B0-1A6F09F04CCB}"/>
                </a:ext>
              </a:extLst>
            </p:cNvPr>
            <p:cNvSpPr/>
            <p:nvPr/>
          </p:nvSpPr>
          <p:spPr>
            <a:xfrm>
              <a:off x="6643534" y="3449448"/>
              <a:ext cx="69908" cy="49930"/>
            </a:xfrm>
            <a:custGeom>
              <a:avLst/>
              <a:gdLst/>
              <a:ahLst/>
              <a:cxnLst/>
              <a:rect l="l" t="t" r="r" b="b"/>
              <a:pathLst>
                <a:path w="2355" h="1682" extrusionOk="0">
                  <a:moveTo>
                    <a:pt x="1136" y="0"/>
                  </a:moveTo>
                  <a:cubicBezTo>
                    <a:pt x="142" y="0"/>
                    <a:pt x="1" y="1682"/>
                    <a:pt x="1277" y="1682"/>
                  </a:cubicBezTo>
                  <a:cubicBezTo>
                    <a:pt x="2229" y="1682"/>
                    <a:pt x="2354" y="28"/>
                    <a:pt x="1202" y="3"/>
                  </a:cubicBezTo>
                  <a:cubicBezTo>
                    <a:pt x="1179" y="1"/>
                    <a:pt x="115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75;p68">
              <a:extLst>
                <a:ext uri="{FF2B5EF4-FFF2-40B4-BE49-F238E27FC236}">
                  <a16:creationId xmlns:a16="http://schemas.microsoft.com/office/drawing/2014/main" id="{18EE577B-444D-6978-1F8A-D96E6660FB22}"/>
                </a:ext>
              </a:extLst>
            </p:cNvPr>
            <p:cNvSpPr/>
            <p:nvPr/>
          </p:nvSpPr>
          <p:spPr>
            <a:xfrm>
              <a:off x="6103386" y="3772332"/>
              <a:ext cx="69166" cy="49960"/>
            </a:xfrm>
            <a:custGeom>
              <a:avLst/>
              <a:gdLst/>
              <a:ahLst/>
              <a:cxnLst/>
              <a:rect l="l" t="t" r="r" b="b"/>
              <a:pathLst>
                <a:path w="2330" h="1683" extrusionOk="0">
                  <a:moveTo>
                    <a:pt x="1112" y="1"/>
                  </a:moveTo>
                  <a:cubicBezTo>
                    <a:pt x="119" y="1"/>
                    <a:pt x="1" y="1682"/>
                    <a:pt x="1252" y="1682"/>
                  </a:cubicBezTo>
                  <a:cubicBezTo>
                    <a:pt x="2204" y="1682"/>
                    <a:pt x="2330" y="28"/>
                    <a:pt x="1177" y="3"/>
                  </a:cubicBezTo>
                  <a:cubicBezTo>
                    <a:pt x="1155" y="1"/>
                    <a:pt x="1133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76;p68">
              <a:extLst>
                <a:ext uri="{FF2B5EF4-FFF2-40B4-BE49-F238E27FC236}">
                  <a16:creationId xmlns:a16="http://schemas.microsoft.com/office/drawing/2014/main" id="{8D7FB0C5-1DDB-F90B-AC33-5046E48B3D3A}"/>
                </a:ext>
              </a:extLst>
            </p:cNvPr>
            <p:cNvSpPr/>
            <p:nvPr/>
          </p:nvSpPr>
          <p:spPr>
            <a:xfrm>
              <a:off x="6467948" y="2807391"/>
              <a:ext cx="69908" cy="49930"/>
            </a:xfrm>
            <a:custGeom>
              <a:avLst/>
              <a:gdLst/>
              <a:ahLst/>
              <a:cxnLst/>
              <a:rect l="l" t="t" r="r" b="b"/>
              <a:pathLst>
                <a:path w="2355" h="1682" extrusionOk="0">
                  <a:moveTo>
                    <a:pt x="1137" y="0"/>
                  </a:moveTo>
                  <a:cubicBezTo>
                    <a:pt x="142" y="0"/>
                    <a:pt x="1" y="1682"/>
                    <a:pt x="1277" y="1682"/>
                  </a:cubicBezTo>
                  <a:cubicBezTo>
                    <a:pt x="2229" y="1682"/>
                    <a:pt x="2355" y="28"/>
                    <a:pt x="1202" y="2"/>
                  </a:cubicBezTo>
                  <a:cubicBezTo>
                    <a:pt x="1180" y="1"/>
                    <a:pt x="1158" y="0"/>
                    <a:pt x="1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77;p68">
              <a:extLst>
                <a:ext uri="{FF2B5EF4-FFF2-40B4-BE49-F238E27FC236}">
                  <a16:creationId xmlns:a16="http://schemas.microsoft.com/office/drawing/2014/main" id="{62D659EE-EA56-3FCC-E205-FE03B025A6A9}"/>
                </a:ext>
              </a:extLst>
            </p:cNvPr>
            <p:cNvSpPr/>
            <p:nvPr/>
          </p:nvSpPr>
          <p:spPr>
            <a:xfrm>
              <a:off x="5022377" y="3446480"/>
              <a:ext cx="69166" cy="49930"/>
            </a:xfrm>
            <a:custGeom>
              <a:avLst/>
              <a:gdLst/>
              <a:ahLst/>
              <a:cxnLst/>
              <a:rect l="l" t="t" r="r" b="b"/>
              <a:pathLst>
                <a:path w="2330" h="1682" extrusionOk="0">
                  <a:moveTo>
                    <a:pt x="1111" y="0"/>
                  </a:moveTo>
                  <a:cubicBezTo>
                    <a:pt x="118" y="0"/>
                    <a:pt x="1" y="1657"/>
                    <a:pt x="1252" y="1682"/>
                  </a:cubicBezTo>
                  <a:cubicBezTo>
                    <a:pt x="2204" y="1682"/>
                    <a:pt x="2330" y="27"/>
                    <a:pt x="1177" y="2"/>
                  </a:cubicBezTo>
                  <a:cubicBezTo>
                    <a:pt x="1154" y="1"/>
                    <a:pt x="1132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78;p68">
              <a:extLst>
                <a:ext uri="{FF2B5EF4-FFF2-40B4-BE49-F238E27FC236}">
                  <a16:creationId xmlns:a16="http://schemas.microsoft.com/office/drawing/2014/main" id="{E56AABA2-4AED-69F9-6115-5D7BE3C6A5E5}"/>
                </a:ext>
              </a:extLst>
            </p:cNvPr>
            <p:cNvSpPr/>
            <p:nvPr/>
          </p:nvSpPr>
          <p:spPr>
            <a:xfrm>
              <a:off x="6658852" y="3039380"/>
              <a:ext cx="138659" cy="93211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27" y="0"/>
                  </a:moveTo>
                  <a:cubicBezTo>
                    <a:pt x="244" y="0"/>
                    <a:pt x="1" y="3116"/>
                    <a:pt x="2515" y="3140"/>
                  </a:cubicBezTo>
                  <a:cubicBezTo>
                    <a:pt x="4445" y="3140"/>
                    <a:pt x="4670" y="57"/>
                    <a:pt x="2390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79;p68">
              <a:extLst>
                <a:ext uri="{FF2B5EF4-FFF2-40B4-BE49-F238E27FC236}">
                  <a16:creationId xmlns:a16="http://schemas.microsoft.com/office/drawing/2014/main" id="{10307C8D-2309-C363-C289-C828BA0610DD}"/>
                </a:ext>
              </a:extLst>
            </p:cNvPr>
            <p:cNvSpPr/>
            <p:nvPr/>
          </p:nvSpPr>
          <p:spPr>
            <a:xfrm>
              <a:off x="4739865" y="3181541"/>
              <a:ext cx="139638" cy="93152"/>
            </a:xfrm>
            <a:custGeom>
              <a:avLst/>
              <a:gdLst/>
              <a:ahLst/>
              <a:cxnLst/>
              <a:rect l="l" t="t" r="r" b="b"/>
              <a:pathLst>
                <a:path w="4704" h="3138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80"/>
                    <a:pt x="2398" y="5"/>
                  </a:cubicBezTo>
                  <a:cubicBezTo>
                    <a:pt x="2351" y="2"/>
                    <a:pt x="2304" y="0"/>
                    <a:pt x="2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80;p68">
              <a:extLst>
                <a:ext uri="{FF2B5EF4-FFF2-40B4-BE49-F238E27FC236}">
                  <a16:creationId xmlns:a16="http://schemas.microsoft.com/office/drawing/2014/main" id="{906511F3-99B4-D58F-8DA8-1D678B01CD53}"/>
                </a:ext>
              </a:extLst>
            </p:cNvPr>
            <p:cNvSpPr/>
            <p:nvPr/>
          </p:nvSpPr>
          <p:spPr>
            <a:xfrm>
              <a:off x="5198409" y="3668049"/>
              <a:ext cx="138659" cy="93211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4" y="0"/>
                  </a:moveTo>
                  <a:cubicBezTo>
                    <a:pt x="244" y="0"/>
                    <a:pt x="1" y="3116"/>
                    <a:pt x="2515" y="3140"/>
                  </a:cubicBezTo>
                  <a:cubicBezTo>
                    <a:pt x="4420" y="3140"/>
                    <a:pt x="4670" y="57"/>
                    <a:pt x="2364" y="7"/>
                  </a:cubicBezTo>
                  <a:cubicBezTo>
                    <a:pt x="2310" y="3"/>
                    <a:pt x="2256" y="0"/>
                    <a:pt x="2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81;p68">
              <a:extLst>
                <a:ext uri="{FF2B5EF4-FFF2-40B4-BE49-F238E27FC236}">
                  <a16:creationId xmlns:a16="http://schemas.microsoft.com/office/drawing/2014/main" id="{C59813A7-5D91-F977-A89E-F0A74D852351}"/>
                </a:ext>
              </a:extLst>
            </p:cNvPr>
            <p:cNvSpPr/>
            <p:nvPr/>
          </p:nvSpPr>
          <p:spPr>
            <a:xfrm>
              <a:off x="5826069" y="4004380"/>
              <a:ext cx="138926" cy="93181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8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54" y="3138"/>
                    <a:pt x="4679" y="56"/>
                    <a:pt x="2399" y="6"/>
                  </a:cubicBezTo>
                  <a:cubicBezTo>
                    <a:pt x="2351" y="2"/>
                    <a:pt x="2304" y="0"/>
                    <a:pt x="2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82;p68">
              <a:extLst>
                <a:ext uri="{FF2B5EF4-FFF2-40B4-BE49-F238E27FC236}">
                  <a16:creationId xmlns:a16="http://schemas.microsoft.com/office/drawing/2014/main" id="{15DF7DD2-77DE-ABDD-6D1E-1AE436A734D2}"/>
                </a:ext>
              </a:extLst>
            </p:cNvPr>
            <p:cNvSpPr/>
            <p:nvPr/>
          </p:nvSpPr>
          <p:spPr>
            <a:xfrm>
              <a:off x="6306669" y="3560233"/>
              <a:ext cx="138926" cy="9315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55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83;p68">
              <a:extLst>
                <a:ext uri="{FF2B5EF4-FFF2-40B4-BE49-F238E27FC236}">
                  <a16:creationId xmlns:a16="http://schemas.microsoft.com/office/drawing/2014/main" id="{218E1D4D-B9D6-AF3C-3440-DD84170161E6}"/>
                </a:ext>
              </a:extLst>
            </p:cNvPr>
            <p:cNvSpPr/>
            <p:nvPr/>
          </p:nvSpPr>
          <p:spPr>
            <a:xfrm>
              <a:off x="6220375" y="2569971"/>
              <a:ext cx="138926" cy="93181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80" y="56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84;p68">
              <a:extLst>
                <a:ext uri="{FF2B5EF4-FFF2-40B4-BE49-F238E27FC236}">
                  <a16:creationId xmlns:a16="http://schemas.microsoft.com/office/drawing/2014/main" id="{D4BFB1B9-CF4D-26C0-6391-684FAA4CAE6D}"/>
                </a:ext>
              </a:extLst>
            </p:cNvPr>
            <p:cNvSpPr/>
            <p:nvPr/>
          </p:nvSpPr>
          <p:spPr>
            <a:xfrm>
              <a:off x="4836727" y="2660807"/>
              <a:ext cx="104521" cy="70057"/>
            </a:xfrm>
            <a:custGeom>
              <a:avLst/>
              <a:gdLst/>
              <a:ahLst/>
              <a:cxnLst/>
              <a:rect l="l" t="t" r="r" b="b"/>
              <a:pathLst>
                <a:path w="3521" h="2360" extrusionOk="0">
                  <a:moveTo>
                    <a:pt x="1698" y="0"/>
                  </a:moveTo>
                  <a:cubicBezTo>
                    <a:pt x="203" y="0"/>
                    <a:pt x="1" y="2359"/>
                    <a:pt x="1892" y="2359"/>
                  </a:cubicBezTo>
                  <a:cubicBezTo>
                    <a:pt x="3345" y="2359"/>
                    <a:pt x="3521" y="53"/>
                    <a:pt x="1792" y="3"/>
                  </a:cubicBezTo>
                  <a:cubicBezTo>
                    <a:pt x="1760" y="1"/>
                    <a:pt x="1729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85;p68">
              <a:extLst>
                <a:ext uri="{FF2B5EF4-FFF2-40B4-BE49-F238E27FC236}">
                  <a16:creationId xmlns:a16="http://schemas.microsoft.com/office/drawing/2014/main" id="{DCA1AEB6-C2B0-8FA7-D4A8-200B1240497A}"/>
                </a:ext>
              </a:extLst>
            </p:cNvPr>
            <p:cNvSpPr/>
            <p:nvPr/>
          </p:nvSpPr>
          <p:spPr>
            <a:xfrm>
              <a:off x="4739865" y="2718010"/>
              <a:ext cx="139638" cy="93181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1"/>
                  </a:moveTo>
                  <a:cubicBezTo>
                    <a:pt x="278" y="1"/>
                    <a:pt x="0" y="3139"/>
                    <a:pt x="2548" y="3139"/>
                  </a:cubicBezTo>
                  <a:cubicBezTo>
                    <a:pt x="4453" y="3139"/>
                    <a:pt x="4704" y="56"/>
                    <a:pt x="2398" y="6"/>
                  </a:cubicBezTo>
                  <a:cubicBezTo>
                    <a:pt x="2351" y="3"/>
                    <a:pt x="2304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86;p68">
              <a:extLst>
                <a:ext uri="{FF2B5EF4-FFF2-40B4-BE49-F238E27FC236}">
                  <a16:creationId xmlns:a16="http://schemas.microsoft.com/office/drawing/2014/main" id="{3A437F5E-3028-8DB8-EFDC-8F9DC646FAE0}"/>
                </a:ext>
              </a:extLst>
            </p:cNvPr>
            <p:cNvSpPr/>
            <p:nvPr/>
          </p:nvSpPr>
          <p:spPr>
            <a:xfrm>
              <a:off x="4854241" y="2807391"/>
              <a:ext cx="69908" cy="49930"/>
            </a:xfrm>
            <a:custGeom>
              <a:avLst/>
              <a:gdLst/>
              <a:ahLst/>
              <a:cxnLst/>
              <a:rect l="l" t="t" r="r" b="b"/>
              <a:pathLst>
                <a:path w="2355" h="1682" extrusionOk="0">
                  <a:moveTo>
                    <a:pt x="1136" y="0"/>
                  </a:moveTo>
                  <a:cubicBezTo>
                    <a:pt x="142" y="0"/>
                    <a:pt x="1" y="1682"/>
                    <a:pt x="1277" y="1682"/>
                  </a:cubicBezTo>
                  <a:cubicBezTo>
                    <a:pt x="2229" y="1682"/>
                    <a:pt x="2354" y="28"/>
                    <a:pt x="1202" y="2"/>
                  </a:cubicBezTo>
                  <a:cubicBezTo>
                    <a:pt x="1179" y="1"/>
                    <a:pt x="115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87;p68">
              <a:extLst>
                <a:ext uri="{FF2B5EF4-FFF2-40B4-BE49-F238E27FC236}">
                  <a16:creationId xmlns:a16="http://schemas.microsoft.com/office/drawing/2014/main" id="{2A390D1D-07BB-6D7A-D1EB-9543B9674A5C}"/>
                </a:ext>
              </a:extLst>
            </p:cNvPr>
            <p:cNvSpPr/>
            <p:nvPr/>
          </p:nvSpPr>
          <p:spPr>
            <a:xfrm>
              <a:off x="5143076" y="2623522"/>
              <a:ext cx="138926" cy="93181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1"/>
                  </a:moveTo>
                  <a:cubicBezTo>
                    <a:pt x="255" y="1"/>
                    <a:pt x="1" y="3139"/>
                    <a:pt x="2524" y="3139"/>
                  </a:cubicBezTo>
                  <a:cubicBezTo>
                    <a:pt x="4429" y="3139"/>
                    <a:pt x="4680" y="81"/>
                    <a:pt x="2374" y="6"/>
                  </a:cubicBezTo>
                  <a:cubicBezTo>
                    <a:pt x="2327" y="3"/>
                    <a:pt x="2280" y="1"/>
                    <a:pt x="2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88;p68">
              <a:extLst>
                <a:ext uri="{FF2B5EF4-FFF2-40B4-BE49-F238E27FC236}">
                  <a16:creationId xmlns:a16="http://schemas.microsoft.com/office/drawing/2014/main" id="{582580D4-E954-930D-B0FF-5BEFE40F7B3F}"/>
                </a:ext>
              </a:extLst>
            </p:cNvPr>
            <p:cNvSpPr/>
            <p:nvPr/>
          </p:nvSpPr>
          <p:spPr>
            <a:xfrm>
              <a:off x="5554273" y="2046149"/>
              <a:ext cx="523792" cy="345741"/>
            </a:xfrm>
            <a:custGeom>
              <a:avLst/>
              <a:gdLst/>
              <a:ahLst/>
              <a:cxnLst/>
              <a:rect l="l" t="t" r="r" b="b"/>
              <a:pathLst>
                <a:path w="17645" h="11647" extrusionOk="0">
                  <a:moveTo>
                    <a:pt x="14687" y="4318"/>
                  </a:moveTo>
                  <a:cubicBezTo>
                    <a:pt x="14709" y="4350"/>
                    <a:pt x="14717" y="4359"/>
                    <a:pt x="14718" y="4359"/>
                  </a:cubicBezTo>
                  <a:cubicBezTo>
                    <a:pt x="14721" y="4359"/>
                    <a:pt x="14712" y="4343"/>
                    <a:pt x="14712" y="4343"/>
                  </a:cubicBezTo>
                  <a:lnTo>
                    <a:pt x="14712" y="4318"/>
                  </a:lnTo>
                  <a:close/>
                  <a:moveTo>
                    <a:pt x="3660" y="2539"/>
                  </a:moveTo>
                  <a:cubicBezTo>
                    <a:pt x="3860" y="2564"/>
                    <a:pt x="4036" y="2614"/>
                    <a:pt x="4286" y="2789"/>
                  </a:cubicBezTo>
                  <a:cubicBezTo>
                    <a:pt x="4763" y="3140"/>
                    <a:pt x="5264" y="3867"/>
                    <a:pt x="5615" y="4644"/>
                  </a:cubicBezTo>
                  <a:cubicBezTo>
                    <a:pt x="5966" y="5446"/>
                    <a:pt x="6241" y="6323"/>
                    <a:pt x="6392" y="7200"/>
                  </a:cubicBezTo>
                  <a:cubicBezTo>
                    <a:pt x="6523" y="7967"/>
                    <a:pt x="6578" y="8752"/>
                    <a:pt x="6523" y="9473"/>
                  </a:cubicBezTo>
                  <a:lnTo>
                    <a:pt x="6523" y="9473"/>
                  </a:lnTo>
                  <a:cubicBezTo>
                    <a:pt x="6510" y="9575"/>
                    <a:pt x="6500" y="9678"/>
                    <a:pt x="6492" y="9782"/>
                  </a:cubicBezTo>
                  <a:cubicBezTo>
                    <a:pt x="6486" y="9826"/>
                    <a:pt x="6481" y="9871"/>
                    <a:pt x="6479" y="9915"/>
                  </a:cubicBezTo>
                  <a:lnTo>
                    <a:pt x="6479" y="9915"/>
                  </a:lnTo>
                  <a:cubicBezTo>
                    <a:pt x="6116" y="9620"/>
                    <a:pt x="5755" y="9325"/>
                    <a:pt x="5414" y="9030"/>
                  </a:cubicBezTo>
                  <a:cubicBezTo>
                    <a:pt x="4662" y="8353"/>
                    <a:pt x="3960" y="7626"/>
                    <a:pt x="3359" y="6849"/>
                  </a:cubicBezTo>
                  <a:cubicBezTo>
                    <a:pt x="3058" y="6473"/>
                    <a:pt x="2783" y="6072"/>
                    <a:pt x="2557" y="5671"/>
                  </a:cubicBezTo>
                  <a:cubicBezTo>
                    <a:pt x="2331" y="5270"/>
                    <a:pt x="2181" y="4869"/>
                    <a:pt x="2106" y="4493"/>
                  </a:cubicBezTo>
                  <a:cubicBezTo>
                    <a:pt x="2056" y="4118"/>
                    <a:pt x="2081" y="3817"/>
                    <a:pt x="2206" y="3566"/>
                  </a:cubicBezTo>
                  <a:cubicBezTo>
                    <a:pt x="2331" y="3316"/>
                    <a:pt x="2557" y="3065"/>
                    <a:pt x="2858" y="2864"/>
                  </a:cubicBezTo>
                  <a:cubicBezTo>
                    <a:pt x="3158" y="2639"/>
                    <a:pt x="3459" y="2539"/>
                    <a:pt x="3660" y="2539"/>
                  </a:cubicBezTo>
                  <a:close/>
                  <a:moveTo>
                    <a:pt x="13648" y="3482"/>
                  </a:moveTo>
                  <a:cubicBezTo>
                    <a:pt x="13680" y="3482"/>
                    <a:pt x="13716" y="3485"/>
                    <a:pt x="13760" y="3491"/>
                  </a:cubicBezTo>
                  <a:cubicBezTo>
                    <a:pt x="13935" y="3541"/>
                    <a:pt x="14186" y="3717"/>
                    <a:pt x="14437" y="4017"/>
                  </a:cubicBezTo>
                  <a:cubicBezTo>
                    <a:pt x="14512" y="4092"/>
                    <a:pt x="14562" y="4168"/>
                    <a:pt x="14637" y="4243"/>
                  </a:cubicBezTo>
                  <a:lnTo>
                    <a:pt x="14687" y="4293"/>
                  </a:lnTo>
                  <a:lnTo>
                    <a:pt x="14712" y="4318"/>
                  </a:lnTo>
                  <a:lnTo>
                    <a:pt x="14813" y="4468"/>
                  </a:lnTo>
                  <a:cubicBezTo>
                    <a:pt x="14838" y="4493"/>
                    <a:pt x="14863" y="4569"/>
                    <a:pt x="14888" y="4619"/>
                  </a:cubicBezTo>
                  <a:cubicBezTo>
                    <a:pt x="14938" y="4694"/>
                    <a:pt x="14963" y="4744"/>
                    <a:pt x="14963" y="4819"/>
                  </a:cubicBezTo>
                  <a:cubicBezTo>
                    <a:pt x="15063" y="5045"/>
                    <a:pt x="15088" y="5346"/>
                    <a:pt x="14988" y="5696"/>
                  </a:cubicBezTo>
                  <a:cubicBezTo>
                    <a:pt x="14888" y="6022"/>
                    <a:pt x="14712" y="6423"/>
                    <a:pt x="14462" y="6774"/>
                  </a:cubicBezTo>
                  <a:cubicBezTo>
                    <a:pt x="14211" y="7150"/>
                    <a:pt x="13910" y="7501"/>
                    <a:pt x="13560" y="7852"/>
                  </a:cubicBezTo>
                  <a:cubicBezTo>
                    <a:pt x="12883" y="8504"/>
                    <a:pt x="12056" y="9130"/>
                    <a:pt x="11179" y="9631"/>
                  </a:cubicBezTo>
                  <a:cubicBezTo>
                    <a:pt x="10753" y="9882"/>
                    <a:pt x="10276" y="10133"/>
                    <a:pt x="9800" y="10308"/>
                  </a:cubicBezTo>
                  <a:cubicBezTo>
                    <a:pt x="9783" y="10315"/>
                    <a:pt x="9766" y="10322"/>
                    <a:pt x="9749" y="10329"/>
                  </a:cubicBezTo>
                  <a:lnTo>
                    <a:pt x="9749" y="10329"/>
                  </a:lnTo>
                  <a:cubicBezTo>
                    <a:pt x="9760" y="10281"/>
                    <a:pt x="9768" y="10232"/>
                    <a:pt x="9775" y="10183"/>
                  </a:cubicBezTo>
                  <a:lnTo>
                    <a:pt x="9775" y="10158"/>
                  </a:lnTo>
                  <a:cubicBezTo>
                    <a:pt x="9875" y="9331"/>
                    <a:pt x="10151" y="8403"/>
                    <a:pt x="10502" y="7551"/>
                  </a:cubicBezTo>
                  <a:cubicBezTo>
                    <a:pt x="10828" y="6674"/>
                    <a:pt x="11279" y="5822"/>
                    <a:pt x="11780" y="5095"/>
                  </a:cubicBezTo>
                  <a:cubicBezTo>
                    <a:pt x="12031" y="4719"/>
                    <a:pt x="12306" y="4393"/>
                    <a:pt x="12557" y="4118"/>
                  </a:cubicBezTo>
                  <a:cubicBezTo>
                    <a:pt x="12833" y="3842"/>
                    <a:pt x="13108" y="3641"/>
                    <a:pt x="13334" y="3566"/>
                  </a:cubicBezTo>
                  <a:cubicBezTo>
                    <a:pt x="13484" y="3510"/>
                    <a:pt x="13550" y="3482"/>
                    <a:pt x="13648" y="3482"/>
                  </a:cubicBezTo>
                  <a:close/>
                  <a:moveTo>
                    <a:pt x="3923" y="1"/>
                  </a:moveTo>
                  <a:cubicBezTo>
                    <a:pt x="3716" y="1"/>
                    <a:pt x="3509" y="20"/>
                    <a:pt x="3309" y="57"/>
                  </a:cubicBezTo>
                  <a:cubicBezTo>
                    <a:pt x="2482" y="208"/>
                    <a:pt x="1830" y="659"/>
                    <a:pt x="1354" y="1085"/>
                  </a:cubicBezTo>
                  <a:cubicBezTo>
                    <a:pt x="878" y="1536"/>
                    <a:pt x="427" y="2138"/>
                    <a:pt x="226" y="2864"/>
                  </a:cubicBezTo>
                  <a:cubicBezTo>
                    <a:pt x="1" y="3591"/>
                    <a:pt x="76" y="4368"/>
                    <a:pt x="276" y="4995"/>
                  </a:cubicBezTo>
                  <a:cubicBezTo>
                    <a:pt x="502" y="5621"/>
                    <a:pt x="828" y="6123"/>
                    <a:pt x="1179" y="6599"/>
                  </a:cubicBezTo>
                  <a:cubicBezTo>
                    <a:pt x="1529" y="7050"/>
                    <a:pt x="1930" y="7451"/>
                    <a:pt x="2331" y="7802"/>
                  </a:cubicBezTo>
                  <a:cubicBezTo>
                    <a:pt x="3158" y="8529"/>
                    <a:pt x="4061" y="9130"/>
                    <a:pt x="4988" y="9656"/>
                  </a:cubicBezTo>
                  <a:cubicBezTo>
                    <a:pt x="5439" y="9907"/>
                    <a:pt x="5915" y="10158"/>
                    <a:pt x="6392" y="10358"/>
                  </a:cubicBezTo>
                  <a:cubicBezTo>
                    <a:pt x="6438" y="10378"/>
                    <a:pt x="6484" y="10397"/>
                    <a:pt x="6530" y="10416"/>
                  </a:cubicBezTo>
                  <a:lnTo>
                    <a:pt x="6530" y="10416"/>
                  </a:lnTo>
                  <a:cubicBezTo>
                    <a:pt x="6697" y="11044"/>
                    <a:pt x="7237" y="11541"/>
                    <a:pt x="7920" y="11636"/>
                  </a:cubicBezTo>
                  <a:cubicBezTo>
                    <a:pt x="7984" y="11643"/>
                    <a:pt x="8047" y="11647"/>
                    <a:pt x="8110" y="11647"/>
                  </a:cubicBezTo>
                  <a:cubicBezTo>
                    <a:pt x="8693" y="11647"/>
                    <a:pt x="9224" y="11347"/>
                    <a:pt x="9527" y="10868"/>
                  </a:cubicBezTo>
                  <a:lnTo>
                    <a:pt x="9527" y="10868"/>
                  </a:lnTo>
                  <a:cubicBezTo>
                    <a:pt x="9541" y="10868"/>
                    <a:pt x="9556" y="10868"/>
                    <a:pt x="9570" y="10868"/>
                  </a:cubicBezTo>
                  <a:cubicBezTo>
                    <a:pt x="9688" y="10868"/>
                    <a:pt x="9807" y="10865"/>
                    <a:pt x="9925" y="10859"/>
                  </a:cubicBezTo>
                  <a:cubicBezTo>
                    <a:pt x="10477" y="10809"/>
                    <a:pt x="11028" y="10709"/>
                    <a:pt x="11555" y="10584"/>
                  </a:cubicBezTo>
                  <a:cubicBezTo>
                    <a:pt x="12632" y="10308"/>
                    <a:pt x="13685" y="9882"/>
                    <a:pt x="14662" y="9255"/>
                  </a:cubicBezTo>
                  <a:cubicBezTo>
                    <a:pt x="15164" y="8930"/>
                    <a:pt x="15615" y="8579"/>
                    <a:pt x="16066" y="8128"/>
                  </a:cubicBezTo>
                  <a:cubicBezTo>
                    <a:pt x="16492" y="7702"/>
                    <a:pt x="16893" y="7175"/>
                    <a:pt x="17194" y="6549"/>
                  </a:cubicBezTo>
                  <a:cubicBezTo>
                    <a:pt x="17494" y="5922"/>
                    <a:pt x="17645" y="5120"/>
                    <a:pt x="17519" y="4318"/>
                  </a:cubicBezTo>
                  <a:cubicBezTo>
                    <a:pt x="17494" y="4118"/>
                    <a:pt x="17444" y="3917"/>
                    <a:pt x="17394" y="3742"/>
                  </a:cubicBezTo>
                  <a:cubicBezTo>
                    <a:pt x="17344" y="3541"/>
                    <a:pt x="17269" y="3366"/>
                    <a:pt x="17169" y="3165"/>
                  </a:cubicBezTo>
                  <a:lnTo>
                    <a:pt x="17068" y="2965"/>
                  </a:lnTo>
                  <a:lnTo>
                    <a:pt x="16918" y="2714"/>
                  </a:lnTo>
                  <a:cubicBezTo>
                    <a:pt x="16843" y="2589"/>
                    <a:pt x="16768" y="2438"/>
                    <a:pt x="16667" y="2313"/>
                  </a:cubicBezTo>
                  <a:cubicBezTo>
                    <a:pt x="16291" y="1762"/>
                    <a:pt x="15765" y="1185"/>
                    <a:pt x="14963" y="809"/>
                  </a:cubicBezTo>
                  <a:cubicBezTo>
                    <a:pt x="14562" y="609"/>
                    <a:pt x="14086" y="483"/>
                    <a:pt x="13610" y="458"/>
                  </a:cubicBezTo>
                  <a:cubicBezTo>
                    <a:pt x="13552" y="455"/>
                    <a:pt x="13495" y="454"/>
                    <a:pt x="13438" y="454"/>
                  </a:cubicBezTo>
                  <a:cubicBezTo>
                    <a:pt x="13045" y="454"/>
                    <a:pt x="12656" y="528"/>
                    <a:pt x="12306" y="659"/>
                  </a:cubicBezTo>
                  <a:cubicBezTo>
                    <a:pt x="11504" y="910"/>
                    <a:pt x="10903" y="1336"/>
                    <a:pt x="10402" y="1787"/>
                  </a:cubicBezTo>
                  <a:cubicBezTo>
                    <a:pt x="9900" y="2213"/>
                    <a:pt x="9499" y="2689"/>
                    <a:pt x="9123" y="3190"/>
                  </a:cubicBezTo>
                  <a:cubicBezTo>
                    <a:pt x="8942" y="3434"/>
                    <a:pt x="8771" y="3683"/>
                    <a:pt x="8610" y="3936"/>
                  </a:cubicBezTo>
                  <a:lnTo>
                    <a:pt x="8610" y="3936"/>
                  </a:lnTo>
                  <a:cubicBezTo>
                    <a:pt x="8508" y="3715"/>
                    <a:pt x="8396" y="3498"/>
                    <a:pt x="8271" y="3290"/>
                  </a:cubicBezTo>
                  <a:cubicBezTo>
                    <a:pt x="7971" y="2764"/>
                    <a:pt x="7645" y="2263"/>
                    <a:pt x="7219" y="1762"/>
                  </a:cubicBezTo>
                  <a:cubicBezTo>
                    <a:pt x="6818" y="1285"/>
                    <a:pt x="6316" y="834"/>
                    <a:pt x="5640" y="458"/>
                  </a:cubicBezTo>
                  <a:cubicBezTo>
                    <a:pt x="5314" y="283"/>
                    <a:pt x="4963" y="133"/>
                    <a:pt x="4537" y="57"/>
                  </a:cubicBezTo>
                  <a:cubicBezTo>
                    <a:pt x="4336" y="20"/>
                    <a:pt x="4130" y="1"/>
                    <a:pt x="3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89;p68">
              <a:extLst>
                <a:ext uri="{FF2B5EF4-FFF2-40B4-BE49-F238E27FC236}">
                  <a16:creationId xmlns:a16="http://schemas.microsoft.com/office/drawing/2014/main" id="{CE497A3B-100B-4ABA-D762-ADCE9CDADF7A}"/>
                </a:ext>
              </a:extLst>
            </p:cNvPr>
            <p:cNvSpPr/>
            <p:nvPr/>
          </p:nvSpPr>
          <p:spPr>
            <a:xfrm>
              <a:off x="5609339" y="2337982"/>
              <a:ext cx="208329" cy="326654"/>
            </a:xfrm>
            <a:custGeom>
              <a:avLst/>
              <a:gdLst/>
              <a:ahLst/>
              <a:cxnLst/>
              <a:rect l="l" t="t" r="r" b="b"/>
              <a:pathLst>
                <a:path w="7018" h="11004" extrusionOk="0">
                  <a:moveTo>
                    <a:pt x="5013" y="1"/>
                  </a:moveTo>
                  <a:cubicBezTo>
                    <a:pt x="3910" y="3835"/>
                    <a:pt x="2105" y="7269"/>
                    <a:pt x="0" y="9600"/>
                  </a:cubicBezTo>
                  <a:lnTo>
                    <a:pt x="1554" y="11003"/>
                  </a:lnTo>
                  <a:cubicBezTo>
                    <a:pt x="3935" y="8347"/>
                    <a:pt x="5815" y="4663"/>
                    <a:pt x="7018" y="602"/>
                  </a:cubicBezTo>
                  <a:lnTo>
                    <a:pt x="5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90;p68">
              <a:extLst>
                <a:ext uri="{FF2B5EF4-FFF2-40B4-BE49-F238E27FC236}">
                  <a16:creationId xmlns:a16="http://schemas.microsoft.com/office/drawing/2014/main" id="{A7CDB813-C344-B0E7-68F1-90D456D1EDE2}"/>
                </a:ext>
              </a:extLst>
            </p:cNvPr>
            <p:cNvSpPr/>
            <p:nvPr/>
          </p:nvSpPr>
          <p:spPr>
            <a:xfrm>
              <a:off x="5761118" y="2332045"/>
              <a:ext cx="200136" cy="356398"/>
            </a:xfrm>
            <a:custGeom>
              <a:avLst/>
              <a:gdLst/>
              <a:ahLst/>
              <a:cxnLst/>
              <a:rect l="l" t="t" r="r" b="b"/>
              <a:pathLst>
                <a:path w="6742" h="12006" extrusionOk="0">
                  <a:moveTo>
                    <a:pt x="1830" y="0"/>
                  </a:moveTo>
                  <a:lnTo>
                    <a:pt x="0" y="1003"/>
                  </a:lnTo>
                  <a:cubicBezTo>
                    <a:pt x="852" y="2582"/>
                    <a:pt x="1604" y="4587"/>
                    <a:pt x="2381" y="6567"/>
                  </a:cubicBezTo>
                  <a:cubicBezTo>
                    <a:pt x="3158" y="8547"/>
                    <a:pt x="3960" y="10477"/>
                    <a:pt x="5063" y="12005"/>
                  </a:cubicBezTo>
                  <a:lnTo>
                    <a:pt x="6742" y="10777"/>
                  </a:lnTo>
                  <a:cubicBezTo>
                    <a:pt x="5865" y="9549"/>
                    <a:pt x="5088" y="7745"/>
                    <a:pt x="4311" y="5790"/>
                  </a:cubicBezTo>
                  <a:cubicBezTo>
                    <a:pt x="3559" y="3860"/>
                    <a:pt x="2782" y="1780"/>
                    <a:pt x="1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91;p68">
              <a:extLst>
                <a:ext uri="{FF2B5EF4-FFF2-40B4-BE49-F238E27FC236}">
                  <a16:creationId xmlns:a16="http://schemas.microsoft.com/office/drawing/2014/main" id="{1488D83E-2C7E-719E-6260-5101787E78AB}"/>
                </a:ext>
              </a:extLst>
            </p:cNvPr>
            <p:cNvSpPr/>
            <p:nvPr/>
          </p:nvSpPr>
          <p:spPr>
            <a:xfrm>
              <a:off x="5717214" y="2298561"/>
              <a:ext cx="159972" cy="123519"/>
            </a:xfrm>
            <a:custGeom>
              <a:avLst/>
              <a:gdLst/>
              <a:ahLst/>
              <a:cxnLst/>
              <a:rect l="l" t="t" r="r" b="b"/>
              <a:pathLst>
                <a:path w="5389" h="4161" extrusionOk="0">
                  <a:moveTo>
                    <a:pt x="2682" y="1"/>
                  </a:moveTo>
                  <a:cubicBezTo>
                    <a:pt x="0" y="1"/>
                    <a:pt x="0" y="4161"/>
                    <a:pt x="2682" y="4161"/>
                  </a:cubicBezTo>
                  <a:cubicBezTo>
                    <a:pt x="5389" y="4161"/>
                    <a:pt x="5389" y="1"/>
                    <a:pt x="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92;p68">
              <a:extLst>
                <a:ext uri="{FF2B5EF4-FFF2-40B4-BE49-F238E27FC236}">
                  <a16:creationId xmlns:a16="http://schemas.microsoft.com/office/drawing/2014/main" id="{9E747816-5A18-C0D1-5313-DCCEE07DD133}"/>
                </a:ext>
              </a:extLst>
            </p:cNvPr>
            <p:cNvSpPr/>
            <p:nvPr/>
          </p:nvSpPr>
          <p:spPr>
            <a:xfrm>
              <a:off x="6614473" y="2695865"/>
              <a:ext cx="127230" cy="274557"/>
            </a:xfrm>
            <a:custGeom>
              <a:avLst/>
              <a:gdLst/>
              <a:ahLst/>
              <a:cxnLst/>
              <a:rect l="l" t="t" r="r" b="b"/>
              <a:pathLst>
                <a:path w="4286" h="9249" extrusionOk="0">
                  <a:moveTo>
                    <a:pt x="2331" y="0"/>
                  </a:moveTo>
                  <a:cubicBezTo>
                    <a:pt x="2331" y="0"/>
                    <a:pt x="2306" y="50"/>
                    <a:pt x="2231" y="125"/>
                  </a:cubicBezTo>
                  <a:cubicBezTo>
                    <a:pt x="2155" y="201"/>
                    <a:pt x="2055" y="301"/>
                    <a:pt x="1955" y="426"/>
                  </a:cubicBezTo>
                  <a:cubicBezTo>
                    <a:pt x="1830" y="577"/>
                    <a:pt x="1704" y="727"/>
                    <a:pt x="1579" y="902"/>
                  </a:cubicBezTo>
                  <a:cubicBezTo>
                    <a:pt x="1454" y="1078"/>
                    <a:pt x="1328" y="1278"/>
                    <a:pt x="1178" y="1479"/>
                  </a:cubicBezTo>
                  <a:cubicBezTo>
                    <a:pt x="1053" y="1704"/>
                    <a:pt x="927" y="1905"/>
                    <a:pt x="827" y="2155"/>
                  </a:cubicBezTo>
                  <a:cubicBezTo>
                    <a:pt x="702" y="2381"/>
                    <a:pt x="576" y="2607"/>
                    <a:pt x="501" y="2857"/>
                  </a:cubicBezTo>
                  <a:cubicBezTo>
                    <a:pt x="401" y="3108"/>
                    <a:pt x="326" y="3358"/>
                    <a:pt x="251" y="3609"/>
                  </a:cubicBezTo>
                  <a:cubicBezTo>
                    <a:pt x="175" y="3885"/>
                    <a:pt x="125" y="4135"/>
                    <a:pt x="100" y="4411"/>
                  </a:cubicBezTo>
                  <a:cubicBezTo>
                    <a:pt x="50" y="4662"/>
                    <a:pt x="25" y="4937"/>
                    <a:pt x="0" y="5188"/>
                  </a:cubicBezTo>
                  <a:cubicBezTo>
                    <a:pt x="0" y="5464"/>
                    <a:pt x="0" y="5714"/>
                    <a:pt x="0" y="5990"/>
                  </a:cubicBezTo>
                  <a:cubicBezTo>
                    <a:pt x="25" y="6241"/>
                    <a:pt x="50" y="6516"/>
                    <a:pt x="100" y="6742"/>
                  </a:cubicBezTo>
                  <a:cubicBezTo>
                    <a:pt x="125" y="6993"/>
                    <a:pt x="201" y="7218"/>
                    <a:pt x="251" y="7469"/>
                  </a:cubicBezTo>
                  <a:cubicBezTo>
                    <a:pt x="276" y="7569"/>
                    <a:pt x="301" y="7694"/>
                    <a:pt x="351" y="7795"/>
                  </a:cubicBezTo>
                  <a:cubicBezTo>
                    <a:pt x="376" y="7920"/>
                    <a:pt x="401" y="8045"/>
                    <a:pt x="426" y="8145"/>
                  </a:cubicBezTo>
                  <a:cubicBezTo>
                    <a:pt x="476" y="8371"/>
                    <a:pt x="551" y="8572"/>
                    <a:pt x="602" y="8722"/>
                  </a:cubicBezTo>
                  <a:cubicBezTo>
                    <a:pt x="652" y="8897"/>
                    <a:pt x="727" y="9023"/>
                    <a:pt x="777" y="9123"/>
                  </a:cubicBezTo>
                  <a:cubicBezTo>
                    <a:pt x="802" y="9198"/>
                    <a:pt x="852" y="9248"/>
                    <a:pt x="852" y="9248"/>
                  </a:cubicBezTo>
                  <a:cubicBezTo>
                    <a:pt x="852" y="9248"/>
                    <a:pt x="902" y="9248"/>
                    <a:pt x="1003" y="9198"/>
                  </a:cubicBezTo>
                  <a:cubicBezTo>
                    <a:pt x="1078" y="9173"/>
                    <a:pt x="1228" y="9123"/>
                    <a:pt x="1379" y="9048"/>
                  </a:cubicBezTo>
                  <a:cubicBezTo>
                    <a:pt x="1529" y="8973"/>
                    <a:pt x="1729" y="8872"/>
                    <a:pt x="1905" y="8747"/>
                  </a:cubicBezTo>
                  <a:cubicBezTo>
                    <a:pt x="2005" y="8697"/>
                    <a:pt x="2105" y="8622"/>
                    <a:pt x="2206" y="8572"/>
                  </a:cubicBezTo>
                  <a:cubicBezTo>
                    <a:pt x="2306" y="8496"/>
                    <a:pt x="2406" y="8396"/>
                    <a:pt x="2506" y="8296"/>
                  </a:cubicBezTo>
                  <a:cubicBezTo>
                    <a:pt x="2707" y="8120"/>
                    <a:pt x="2907" y="7895"/>
                    <a:pt x="3108" y="7644"/>
                  </a:cubicBezTo>
                  <a:cubicBezTo>
                    <a:pt x="3308" y="7394"/>
                    <a:pt x="3434" y="7143"/>
                    <a:pt x="3609" y="6867"/>
                  </a:cubicBezTo>
                  <a:cubicBezTo>
                    <a:pt x="3759" y="6592"/>
                    <a:pt x="3885" y="6291"/>
                    <a:pt x="3985" y="5990"/>
                  </a:cubicBezTo>
                  <a:cubicBezTo>
                    <a:pt x="4085" y="5689"/>
                    <a:pt x="4160" y="5363"/>
                    <a:pt x="4211" y="5038"/>
                  </a:cubicBezTo>
                  <a:cubicBezTo>
                    <a:pt x="4261" y="4737"/>
                    <a:pt x="4286" y="4411"/>
                    <a:pt x="4286" y="4085"/>
                  </a:cubicBezTo>
                  <a:cubicBezTo>
                    <a:pt x="4286" y="3759"/>
                    <a:pt x="4261" y="3434"/>
                    <a:pt x="4186" y="3133"/>
                  </a:cubicBezTo>
                  <a:cubicBezTo>
                    <a:pt x="4135" y="2832"/>
                    <a:pt x="4060" y="2531"/>
                    <a:pt x="3960" y="2256"/>
                  </a:cubicBezTo>
                  <a:cubicBezTo>
                    <a:pt x="3860" y="1980"/>
                    <a:pt x="3734" y="1704"/>
                    <a:pt x="3609" y="1479"/>
                  </a:cubicBezTo>
                  <a:cubicBezTo>
                    <a:pt x="3484" y="1253"/>
                    <a:pt x="3333" y="1028"/>
                    <a:pt x="3183" y="852"/>
                  </a:cubicBezTo>
                  <a:cubicBezTo>
                    <a:pt x="3058" y="677"/>
                    <a:pt x="2907" y="501"/>
                    <a:pt x="2782" y="376"/>
                  </a:cubicBezTo>
                  <a:cubicBezTo>
                    <a:pt x="2657" y="251"/>
                    <a:pt x="2531" y="175"/>
                    <a:pt x="2456" y="100"/>
                  </a:cubicBezTo>
                  <a:cubicBezTo>
                    <a:pt x="2381" y="25"/>
                    <a:pt x="2331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009;p38">
            <a:extLst>
              <a:ext uri="{FF2B5EF4-FFF2-40B4-BE49-F238E27FC236}">
                <a16:creationId xmlns:a16="http://schemas.microsoft.com/office/drawing/2014/main" id="{F2BD4DDB-07CC-B0EF-0ECE-9588C801CB70}"/>
              </a:ext>
            </a:extLst>
          </p:cNvPr>
          <p:cNvGrpSpPr/>
          <p:nvPr/>
        </p:nvGrpSpPr>
        <p:grpSpPr>
          <a:xfrm>
            <a:off x="7504274" y="3764696"/>
            <a:ext cx="2912155" cy="2203380"/>
            <a:chOff x="4695825" y="983769"/>
            <a:chExt cx="3962116" cy="2997797"/>
          </a:xfrm>
        </p:grpSpPr>
        <p:sp>
          <p:nvSpPr>
            <p:cNvPr id="4" name="Google Shape;1010;p38">
              <a:extLst>
                <a:ext uri="{FF2B5EF4-FFF2-40B4-BE49-F238E27FC236}">
                  <a16:creationId xmlns:a16="http://schemas.microsoft.com/office/drawing/2014/main" id="{DA95AF21-A7C2-20D9-ED20-B71B17C1A706}"/>
                </a:ext>
              </a:extLst>
            </p:cNvPr>
            <p:cNvSpPr/>
            <p:nvPr/>
          </p:nvSpPr>
          <p:spPr>
            <a:xfrm>
              <a:off x="4695825" y="3257550"/>
              <a:ext cx="3295500" cy="476400"/>
            </a:xfrm>
            <a:prstGeom prst="ellipse">
              <a:avLst/>
            </a:prstGeom>
            <a:solidFill>
              <a:schemeClr val="accent5">
                <a:alpha val="566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011;p38">
              <a:extLst>
                <a:ext uri="{FF2B5EF4-FFF2-40B4-BE49-F238E27FC236}">
                  <a16:creationId xmlns:a16="http://schemas.microsoft.com/office/drawing/2014/main" id="{A7D52E76-04BA-5CB4-481B-00607F9A357E}"/>
                </a:ext>
              </a:extLst>
            </p:cNvPr>
            <p:cNvGrpSpPr/>
            <p:nvPr/>
          </p:nvGrpSpPr>
          <p:grpSpPr>
            <a:xfrm>
              <a:off x="4819440" y="983769"/>
              <a:ext cx="3838501" cy="2997797"/>
              <a:chOff x="4862925" y="1171430"/>
              <a:chExt cx="3518978" cy="2748255"/>
            </a:xfrm>
          </p:grpSpPr>
          <p:grpSp>
            <p:nvGrpSpPr>
              <p:cNvPr id="6" name="Google Shape;1012;p38">
                <a:extLst>
                  <a:ext uri="{FF2B5EF4-FFF2-40B4-BE49-F238E27FC236}">
                    <a16:creationId xmlns:a16="http://schemas.microsoft.com/office/drawing/2014/main" id="{F77B585B-2995-F3A1-3EFF-1E4D24D9D181}"/>
                  </a:ext>
                </a:extLst>
              </p:cNvPr>
              <p:cNvGrpSpPr/>
              <p:nvPr/>
            </p:nvGrpSpPr>
            <p:grpSpPr>
              <a:xfrm>
                <a:off x="4862925" y="1171430"/>
                <a:ext cx="3388064" cy="2748255"/>
                <a:chOff x="4831775" y="1102668"/>
                <a:chExt cx="3388064" cy="2748255"/>
              </a:xfrm>
            </p:grpSpPr>
            <p:sp>
              <p:nvSpPr>
                <p:cNvPr id="8" name="Google Shape;1013;p38">
                  <a:extLst>
                    <a:ext uri="{FF2B5EF4-FFF2-40B4-BE49-F238E27FC236}">
                      <a16:creationId xmlns:a16="http://schemas.microsoft.com/office/drawing/2014/main" id="{E64EAB04-8446-77FD-7C74-E328B96133D0}"/>
                    </a:ext>
                  </a:extLst>
                </p:cNvPr>
                <p:cNvSpPr/>
                <p:nvPr/>
              </p:nvSpPr>
              <p:spPr>
                <a:xfrm rot="-3147065">
                  <a:off x="7561673" y="1308689"/>
                  <a:ext cx="252311" cy="170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014;p38">
                  <a:extLst>
                    <a:ext uri="{FF2B5EF4-FFF2-40B4-BE49-F238E27FC236}">
                      <a16:creationId xmlns:a16="http://schemas.microsoft.com/office/drawing/2014/main" id="{2EF0FBC4-91EA-7498-DB71-26A30A53B2E3}"/>
                    </a:ext>
                  </a:extLst>
                </p:cNvPr>
                <p:cNvSpPr/>
                <p:nvPr/>
              </p:nvSpPr>
              <p:spPr>
                <a:xfrm rot="-3147065">
                  <a:off x="7183146" y="1154367"/>
                  <a:ext cx="194931" cy="13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" h="1810" extrusionOk="0">
                      <a:moveTo>
                        <a:pt x="1275" y="1"/>
                      </a:moveTo>
                      <a:cubicBezTo>
                        <a:pt x="153" y="1"/>
                        <a:pt x="1" y="1809"/>
                        <a:pt x="1466" y="1809"/>
                      </a:cubicBezTo>
                      <a:cubicBezTo>
                        <a:pt x="2569" y="1809"/>
                        <a:pt x="2694" y="30"/>
                        <a:pt x="1366" y="5"/>
                      </a:cubicBezTo>
                      <a:cubicBezTo>
                        <a:pt x="1335" y="2"/>
                        <a:pt x="1305" y="1"/>
                        <a:pt x="12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1015;p38">
                  <a:extLst>
                    <a:ext uri="{FF2B5EF4-FFF2-40B4-BE49-F238E27FC236}">
                      <a16:creationId xmlns:a16="http://schemas.microsoft.com/office/drawing/2014/main" id="{E0A026A6-3470-5DE2-E382-98A105ED080A}"/>
                    </a:ext>
                  </a:extLst>
                </p:cNvPr>
                <p:cNvSpPr/>
                <p:nvPr/>
              </p:nvSpPr>
              <p:spPr>
                <a:xfrm>
                  <a:off x="5601471" y="1742701"/>
                  <a:ext cx="1352297" cy="150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8" h="38667" extrusionOk="0">
                      <a:moveTo>
                        <a:pt x="16229" y="0"/>
                      </a:moveTo>
                      <a:cubicBezTo>
                        <a:pt x="8063" y="0"/>
                        <a:pt x="51" y="591"/>
                        <a:pt x="100" y="1834"/>
                      </a:cubicBezTo>
                      <a:cubicBezTo>
                        <a:pt x="100" y="13713"/>
                        <a:pt x="0" y="24841"/>
                        <a:pt x="552" y="37398"/>
                      </a:cubicBezTo>
                      <a:cubicBezTo>
                        <a:pt x="590" y="38365"/>
                        <a:pt x="7528" y="38667"/>
                        <a:pt x="14856" y="38667"/>
                      </a:cubicBezTo>
                      <a:cubicBezTo>
                        <a:pt x="21954" y="38667"/>
                        <a:pt x="29417" y="38384"/>
                        <a:pt x="31329" y="38150"/>
                      </a:cubicBezTo>
                      <a:cubicBezTo>
                        <a:pt x="34787" y="37724"/>
                        <a:pt x="33284" y="36295"/>
                        <a:pt x="33309" y="21333"/>
                      </a:cubicBezTo>
                      <a:cubicBezTo>
                        <a:pt x="33334" y="14240"/>
                        <a:pt x="33309" y="8926"/>
                        <a:pt x="33309" y="1834"/>
                      </a:cubicBezTo>
                      <a:cubicBezTo>
                        <a:pt x="33321" y="635"/>
                        <a:pt x="24693" y="0"/>
                        <a:pt x="16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016;p38">
                  <a:extLst>
                    <a:ext uri="{FF2B5EF4-FFF2-40B4-BE49-F238E27FC236}">
                      <a16:creationId xmlns:a16="http://schemas.microsoft.com/office/drawing/2014/main" id="{14EE4F55-B443-9CC3-DD6D-D693C47B1E98}"/>
                    </a:ext>
                  </a:extLst>
                </p:cNvPr>
                <p:cNvSpPr/>
                <p:nvPr/>
              </p:nvSpPr>
              <p:spPr>
                <a:xfrm>
                  <a:off x="5643688" y="1852752"/>
                  <a:ext cx="182856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3139" extrusionOk="0">
                      <a:moveTo>
                        <a:pt x="2259" y="0"/>
                      </a:moveTo>
                      <a:cubicBezTo>
                        <a:pt x="278" y="0"/>
                        <a:pt x="0" y="3138"/>
                        <a:pt x="2548" y="3138"/>
                      </a:cubicBezTo>
                      <a:cubicBezTo>
                        <a:pt x="4453" y="3138"/>
                        <a:pt x="4704" y="55"/>
                        <a:pt x="2398" y="5"/>
                      </a:cubicBezTo>
                      <a:cubicBezTo>
                        <a:pt x="2351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017;p38">
                  <a:extLst>
                    <a:ext uri="{FF2B5EF4-FFF2-40B4-BE49-F238E27FC236}">
                      <a16:creationId xmlns:a16="http://schemas.microsoft.com/office/drawing/2014/main" id="{71D65F8B-DBF4-9600-6C2A-1571A9ED1DEE}"/>
                    </a:ext>
                  </a:extLst>
                </p:cNvPr>
                <p:cNvSpPr/>
                <p:nvPr/>
              </p:nvSpPr>
              <p:spPr>
                <a:xfrm>
                  <a:off x="6197052" y="2402228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60" y="1"/>
                      </a:moveTo>
                      <a:cubicBezTo>
                        <a:pt x="279" y="1"/>
                        <a:pt x="1" y="3138"/>
                        <a:pt x="2549" y="3138"/>
                      </a:cubicBezTo>
                      <a:cubicBezTo>
                        <a:pt x="4454" y="3138"/>
                        <a:pt x="4679" y="81"/>
                        <a:pt x="2399" y="6"/>
                      </a:cubicBezTo>
                      <a:cubicBezTo>
                        <a:pt x="2351" y="2"/>
                        <a:pt x="2305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018;p38">
                  <a:extLst>
                    <a:ext uri="{FF2B5EF4-FFF2-40B4-BE49-F238E27FC236}">
                      <a16:creationId xmlns:a16="http://schemas.microsoft.com/office/drawing/2014/main" id="{B972BA88-9285-ED4F-6C06-9F5CA0B7988A}"/>
                    </a:ext>
                  </a:extLst>
                </p:cNvPr>
                <p:cNvSpPr/>
                <p:nvPr/>
              </p:nvSpPr>
              <p:spPr>
                <a:xfrm>
                  <a:off x="6220454" y="2960490"/>
                  <a:ext cx="181884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" h="3139" extrusionOk="0">
                      <a:moveTo>
                        <a:pt x="2258" y="1"/>
                      </a:moveTo>
                      <a:cubicBezTo>
                        <a:pt x="255" y="1"/>
                        <a:pt x="0" y="3138"/>
                        <a:pt x="2548" y="3138"/>
                      </a:cubicBezTo>
                      <a:cubicBezTo>
                        <a:pt x="4453" y="3138"/>
                        <a:pt x="4679" y="56"/>
                        <a:pt x="2398" y="6"/>
                      </a:cubicBezTo>
                      <a:cubicBezTo>
                        <a:pt x="2350" y="2"/>
                        <a:pt x="2304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019;p38">
                  <a:extLst>
                    <a:ext uri="{FF2B5EF4-FFF2-40B4-BE49-F238E27FC236}">
                      <a16:creationId xmlns:a16="http://schemas.microsoft.com/office/drawing/2014/main" id="{CB623650-025D-B947-6107-23A1FC276B31}"/>
                    </a:ext>
                  </a:extLst>
                </p:cNvPr>
                <p:cNvSpPr/>
                <p:nvPr/>
              </p:nvSpPr>
              <p:spPr>
                <a:xfrm>
                  <a:off x="6698210" y="1832227"/>
                  <a:ext cx="181535" cy="1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0" h="3140" extrusionOk="0">
                      <a:moveTo>
                        <a:pt x="2229" y="0"/>
                      </a:moveTo>
                      <a:cubicBezTo>
                        <a:pt x="267" y="0"/>
                        <a:pt x="0" y="3140"/>
                        <a:pt x="2539" y="3140"/>
                      </a:cubicBezTo>
                      <a:cubicBezTo>
                        <a:pt x="4444" y="3140"/>
                        <a:pt x="4670" y="57"/>
                        <a:pt x="2389" y="7"/>
                      </a:cubicBezTo>
                      <a:cubicBezTo>
                        <a:pt x="2334" y="2"/>
                        <a:pt x="2281" y="0"/>
                        <a:pt x="2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020;p38">
                  <a:extLst>
                    <a:ext uri="{FF2B5EF4-FFF2-40B4-BE49-F238E27FC236}">
                      <a16:creationId xmlns:a16="http://schemas.microsoft.com/office/drawing/2014/main" id="{3A742A03-F562-1F4C-352C-7DEA5810EB0E}"/>
                    </a:ext>
                  </a:extLst>
                </p:cNvPr>
                <p:cNvSpPr/>
                <p:nvPr/>
              </p:nvSpPr>
              <p:spPr>
                <a:xfrm>
                  <a:off x="6606585" y="2725616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1"/>
                      </a:moveTo>
                      <a:cubicBezTo>
                        <a:pt x="245" y="1"/>
                        <a:pt x="1" y="3116"/>
                        <a:pt x="2515" y="3140"/>
                      </a:cubicBezTo>
                      <a:cubicBezTo>
                        <a:pt x="4445" y="3140"/>
                        <a:pt x="4671" y="58"/>
                        <a:pt x="2390" y="7"/>
                      </a:cubicBezTo>
                      <a:cubicBezTo>
                        <a:pt x="2335" y="3"/>
                        <a:pt x="2280" y="1"/>
                        <a:pt x="22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021;p38">
                  <a:extLst>
                    <a:ext uri="{FF2B5EF4-FFF2-40B4-BE49-F238E27FC236}">
                      <a16:creationId xmlns:a16="http://schemas.microsoft.com/office/drawing/2014/main" id="{E6B2F79C-95D9-521D-91EA-1FF6A3B67236}"/>
                    </a:ext>
                  </a:extLst>
                </p:cNvPr>
                <p:cNvSpPr/>
                <p:nvPr/>
              </p:nvSpPr>
              <p:spPr>
                <a:xfrm>
                  <a:off x="6132755" y="2058315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35" y="0"/>
                      </a:moveTo>
                      <a:cubicBezTo>
                        <a:pt x="255" y="0"/>
                        <a:pt x="0" y="3138"/>
                        <a:pt x="2524" y="3138"/>
                      </a:cubicBezTo>
                      <a:cubicBezTo>
                        <a:pt x="4429" y="3138"/>
                        <a:pt x="4679" y="56"/>
                        <a:pt x="2373" y="5"/>
                      </a:cubicBezTo>
                      <a:cubicBezTo>
                        <a:pt x="2326" y="2"/>
                        <a:pt x="2280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022;p38">
                  <a:extLst>
                    <a:ext uri="{FF2B5EF4-FFF2-40B4-BE49-F238E27FC236}">
                      <a16:creationId xmlns:a16="http://schemas.microsoft.com/office/drawing/2014/main" id="{FDA6D622-AE2E-5392-2D94-0CC5621C9C01}"/>
                    </a:ext>
                  </a:extLst>
                </p:cNvPr>
                <p:cNvSpPr/>
                <p:nvPr/>
              </p:nvSpPr>
              <p:spPr>
                <a:xfrm>
                  <a:off x="5681628" y="2162573"/>
                  <a:ext cx="181962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1" h="3139" extrusionOk="0">
                      <a:moveTo>
                        <a:pt x="2259" y="0"/>
                      </a:moveTo>
                      <a:cubicBezTo>
                        <a:pt x="256" y="0"/>
                        <a:pt x="1" y="3138"/>
                        <a:pt x="2525" y="3138"/>
                      </a:cubicBezTo>
                      <a:cubicBezTo>
                        <a:pt x="4454" y="3138"/>
                        <a:pt x="4680" y="80"/>
                        <a:pt x="2399" y="5"/>
                      </a:cubicBezTo>
                      <a:cubicBezTo>
                        <a:pt x="2352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023;p38">
                  <a:extLst>
                    <a:ext uri="{FF2B5EF4-FFF2-40B4-BE49-F238E27FC236}">
                      <a16:creationId xmlns:a16="http://schemas.microsoft.com/office/drawing/2014/main" id="{8CF85802-DB98-22A3-9C8C-F757F46F5632}"/>
                    </a:ext>
                  </a:extLst>
                </p:cNvPr>
                <p:cNvSpPr/>
                <p:nvPr/>
              </p:nvSpPr>
              <p:spPr>
                <a:xfrm>
                  <a:off x="6633874" y="2290117"/>
                  <a:ext cx="181224" cy="12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2" h="3116" extrusionOk="0">
                      <a:moveTo>
                        <a:pt x="2204" y="1"/>
                      </a:moveTo>
                      <a:cubicBezTo>
                        <a:pt x="244" y="1"/>
                        <a:pt x="1" y="3115"/>
                        <a:pt x="2515" y="3115"/>
                      </a:cubicBezTo>
                      <a:cubicBezTo>
                        <a:pt x="2523" y="3115"/>
                        <a:pt x="2530" y="3115"/>
                        <a:pt x="2538" y="3115"/>
                      </a:cubicBezTo>
                      <a:cubicBezTo>
                        <a:pt x="4422" y="3115"/>
                        <a:pt x="4661" y="57"/>
                        <a:pt x="2365" y="7"/>
                      </a:cubicBezTo>
                      <a:cubicBezTo>
                        <a:pt x="2310" y="3"/>
                        <a:pt x="2256" y="1"/>
                        <a:pt x="22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024;p38">
                  <a:extLst>
                    <a:ext uri="{FF2B5EF4-FFF2-40B4-BE49-F238E27FC236}">
                      <a16:creationId xmlns:a16="http://schemas.microsoft.com/office/drawing/2014/main" id="{03BD7792-00B7-38CD-661D-31BFCC5184DE}"/>
                    </a:ext>
                  </a:extLst>
                </p:cNvPr>
                <p:cNvSpPr/>
                <p:nvPr/>
              </p:nvSpPr>
              <p:spPr>
                <a:xfrm>
                  <a:off x="6023987" y="1775705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0"/>
                      </a:moveTo>
                      <a:cubicBezTo>
                        <a:pt x="244" y="0"/>
                        <a:pt x="0" y="3116"/>
                        <a:pt x="2515" y="3140"/>
                      </a:cubicBezTo>
                      <a:cubicBezTo>
                        <a:pt x="4445" y="3140"/>
                        <a:pt x="4670" y="57"/>
                        <a:pt x="2389" y="7"/>
                      </a:cubicBezTo>
                      <a:cubicBezTo>
                        <a:pt x="2334" y="3"/>
                        <a:pt x="2280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025;p38">
                  <a:extLst>
                    <a:ext uri="{FF2B5EF4-FFF2-40B4-BE49-F238E27FC236}">
                      <a16:creationId xmlns:a16="http://schemas.microsoft.com/office/drawing/2014/main" id="{AE8FF4DE-C4A8-D18E-5F15-F8A2BFCFA168}"/>
                    </a:ext>
                  </a:extLst>
                </p:cNvPr>
                <p:cNvSpPr/>
                <p:nvPr/>
              </p:nvSpPr>
              <p:spPr>
                <a:xfrm>
                  <a:off x="6549324" y="2044670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026;p38">
                  <a:extLst>
                    <a:ext uri="{FF2B5EF4-FFF2-40B4-BE49-F238E27FC236}">
                      <a16:creationId xmlns:a16="http://schemas.microsoft.com/office/drawing/2014/main" id="{BE222AAE-9880-AA5D-11D8-8167A19EFF21}"/>
                    </a:ext>
                  </a:extLst>
                </p:cNvPr>
                <p:cNvSpPr/>
                <p:nvPr/>
              </p:nvSpPr>
              <p:spPr>
                <a:xfrm>
                  <a:off x="5925832" y="1980373"/>
                  <a:ext cx="127385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2187" extrusionOk="0">
                      <a:moveTo>
                        <a:pt x="1567" y="1"/>
                      </a:moveTo>
                      <a:cubicBezTo>
                        <a:pt x="191" y="1"/>
                        <a:pt x="0" y="2186"/>
                        <a:pt x="1782" y="2186"/>
                      </a:cubicBezTo>
                      <a:cubicBezTo>
                        <a:pt x="1789" y="2186"/>
                        <a:pt x="1797" y="2186"/>
                        <a:pt x="1804" y="2186"/>
                      </a:cubicBezTo>
                      <a:cubicBezTo>
                        <a:pt x="3112" y="2186"/>
                        <a:pt x="3276" y="55"/>
                        <a:pt x="1681" y="5"/>
                      </a:cubicBezTo>
                      <a:cubicBezTo>
                        <a:pt x="1642" y="2"/>
                        <a:pt x="1604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027;p38">
                  <a:extLst>
                    <a:ext uri="{FF2B5EF4-FFF2-40B4-BE49-F238E27FC236}">
                      <a16:creationId xmlns:a16="http://schemas.microsoft.com/office/drawing/2014/main" id="{7AC70047-41DE-A9D8-125A-E6A174406487}"/>
                    </a:ext>
                  </a:extLst>
                </p:cNvPr>
                <p:cNvSpPr/>
                <p:nvPr/>
              </p:nvSpPr>
              <p:spPr>
                <a:xfrm>
                  <a:off x="6549324" y="2482113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028;p38">
                  <a:extLst>
                    <a:ext uri="{FF2B5EF4-FFF2-40B4-BE49-F238E27FC236}">
                      <a16:creationId xmlns:a16="http://schemas.microsoft.com/office/drawing/2014/main" id="{1734E1DD-26A2-DF8E-84C4-C7769372A61B}"/>
                    </a:ext>
                  </a:extLst>
                </p:cNvPr>
                <p:cNvSpPr/>
                <p:nvPr/>
              </p:nvSpPr>
              <p:spPr>
                <a:xfrm>
                  <a:off x="6313206" y="2735490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4" y="1"/>
                      </a:moveTo>
                      <a:cubicBezTo>
                        <a:pt x="179" y="1"/>
                        <a:pt x="0" y="2210"/>
                        <a:pt x="1766" y="2210"/>
                      </a:cubicBezTo>
                      <a:cubicBezTo>
                        <a:pt x="3120" y="2210"/>
                        <a:pt x="3270" y="54"/>
                        <a:pt x="1666" y="4"/>
                      </a:cubicBezTo>
                      <a:cubicBezTo>
                        <a:pt x="1635" y="2"/>
                        <a:pt x="1604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029;p38">
                  <a:extLst>
                    <a:ext uri="{FF2B5EF4-FFF2-40B4-BE49-F238E27FC236}">
                      <a16:creationId xmlns:a16="http://schemas.microsoft.com/office/drawing/2014/main" id="{824E10EE-526F-52E0-77A4-6DEEEE50DFE9}"/>
                    </a:ext>
                  </a:extLst>
                </p:cNvPr>
                <p:cNvSpPr/>
                <p:nvPr/>
              </p:nvSpPr>
              <p:spPr>
                <a:xfrm>
                  <a:off x="6549324" y="3091066"/>
                  <a:ext cx="126452" cy="8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3" h="2186" extrusionOk="0">
                      <a:moveTo>
                        <a:pt x="1543" y="0"/>
                      </a:moveTo>
                      <a:cubicBezTo>
                        <a:pt x="168" y="0"/>
                        <a:pt x="1" y="2185"/>
                        <a:pt x="1758" y="2185"/>
                      </a:cubicBezTo>
                      <a:cubicBezTo>
                        <a:pt x="1765" y="2186"/>
                        <a:pt x="1773" y="2186"/>
                        <a:pt x="1781" y="2186"/>
                      </a:cubicBezTo>
                      <a:cubicBezTo>
                        <a:pt x="3088" y="2186"/>
                        <a:pt x="3252" y="55"/>
                        <a:pt x="1657" y="5"/>
                      </a:cubicBezTo>
                      <a:cubicBezTo>
                        <a:pt x="1618" y="2"/>
                        <a:pt x="1580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030;p38">
                  <a:extLst>
                    <a:ext uri="{FF2B5EF4-FFF2-40B4-BE49-F238E27FC236}">
                      <a16:creationId xmlns:a16="http://schemas.microsoft.com/office/drawing/2014/main" id="{7B7E7CA0-D613-9C47-EF16-5C1858F3AA83}"/>
                    </a:ext>
                  </a:extLst>
                </p:cNvPr>
                <p:cNvSpPr/>
                <p:nvPr/>
              </p:nvSpPr>
              <p:spPr>
                <a:xfrm>
                  <a:off x="5941031" y="2307805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3" y="0"/>
                      </a:moveTo>
                      <a:cubicBezTo>
                        <a:pt x="179" y="0"/>
                        <a:pt x="1" y="2185"/>
                        <a:pt x="1766" y="2209"/>
                      </a:cubicBezTo>
                      <a:cubicBezTo>
                        <a:pt x="3120" y="2209"/>
                        <a:pt x="3270" y="54"/>
                        <a:pt x="1666" y="4"/>
                      </a:cubicBezTo>
                      <a:cubicBezTo>
                        <a:pt x="1634" y="1"/>
                        <a:pt x="1603" y="0"/>
                        <a:pt x="1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031;p38">
                  <a:extLst>
                    <a:ext uri="{FF2B5EF4-FFF2-40B4-BE49-F238E27FC236}">
                      <a16:creationId xmlns:a16="http://schemas.microsoft.com/office/drawing/2014/main" id="{5041634E-1DE1-FE58-0C33-44F11D04E2FE}"/>
                    </a:ext>
                  </a:extLst>
                </p:cNvPr>
                <p:cNvSpPr/>
                <p:nvPr/>
              </p:nvSpPr>
              <p:spPr>
                <a:xfrm>
                  <a:off x="6407202" y="1731156"/>
                  <a:ext cx="106200" cy="152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2" h="39274" extrusionOk="0">
                      <a:moveTo>
                        <a:pt x="2657" y="0"/>
                      </a:moveTo>
                      <a:lnTo>
                        <a:pt x="150" y="25"/>
                      </a:lnTo>
                      <a:cubicBezTo>
                        <a:pt x="201" y="2832"/>
                        <a:pt x="226" y="5715"/>
                        <a:pt x="226" y="8597"/>
                      </a:cubicBezTo>
                      <a:cubicBezTo>
                        <a:pt x="226" y="18647"/>
                        <a:pt x="0" y="29173"/>
                        <a:pt x="0" y="39274"/>
                      </a:cubicBezTo>
                      <a:lnTo>
                        <a:pt x="2506" y="39274"/>
                      </a:lnTo>
                      <a:cubicBezTo>
                        <a:pt x="2506" y="29199"/>
                        <a:pt x="2732" y="18697"/>
                        <a:pt x="2732" y="8597"/>
                      </a:cubicBezTo>
                      <a:cubicBezTo>
                        <a:pt x="2732" y="5690"/>
                        <a:pt x="2707" y="2807"/>
                        <a:pt x="26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032;p38">
                  <a:extLst>
                    <a:ext uri="{FF2B5EF4-FFF2-40B4-BE49-F238E27FC236}">
                      <a16:creationId xmlns:a16="http://schemas.microsoft.com/office/drawing/2014/main" id="{A97FEB35-4CB2-8EDF-A426-5826B9D21251}"/>
                    </a:ext>
                  </a:extLst>
                </p:cNvPr>
                <p:cNvSpPr/>
                <p:nvPr/>
              </p:nvSpPr>
              <p:spPr>
                <a:xfrm>
                  <a:off x="5588798" y="2224149"/>
                  <a:ext cx="1329906" cy="10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12" h="2657" extrusionOk="0">
                      <a:moveTo>
                        <a:pt x="50" y="0"/>
                      </a:moveTo>
                      <a:lnTo>
                        <a:pt x="0" y="2506"/>
                      </a:lnTo>
                      <a:cubicBezTo>
                        <a:pt x="4762" y="2632"/>
                        <a:pt x="9549" y="2657"/>
                        <a:pt x="14286" y="2657"/>
                      </a:cubicBezTo>
                      <a:cubicBezTo>
                        <a:pt x="21053" y="2657"/>
                        <a:pt x="27745" y="2582"/>
                        <a:pt x="34211" y="2582"/>
                      </a:cubicBezTo>
                      <a:lnTo>
                        <a:pt x="34211" y="75"/>
                      </a:lnTo>
                      <a:cubicBezTo>
                        <a:pt x="27720" y="75"/>
                        <a:pt x="21028" y="151"/>
                        <a:pt x="14286" y="151"/>
                      </a:cubicBezTo>
                      <a:cubicBezTo>
                        <a:pt x="9549" y="151"/>
                        <a:pt x="4787" y="125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033;p38">
                  <a:extLst>
                    <a:ext uri="{FF2B5EF4-FFF2-40B4-BE49-F238E27FC236}">
                      <a16:creationId xmlns:a16="http://schemas.microsoft.com/office/drawing/2014/main" id="{9277E3B7-2A6F-6BB6-ADE1-FA85025CDD63}"/>
                    </a:ext>
                  </a:extLst>
                </p:cNvPr>
                <p:cNvSpPr/>
                <p:nvPr/>
              </p:nvSpPr>
              <p:spPr>
                <a:xfrm>
                  <a:off x="6005794" y="1242050"/>
                  <a:ext cx="822309" cy="532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4" h="13697" extrusionOk="0">
                      <a:moveTo>
                        <a:pt x="10577" y="2507"/>
                      </a:moveTo>
                      <a:cubicBezTo>
                        <a:pt x="10627" y="2507"/>
                        <a:pt x="10702" y="2532"/>
                        <a:pt x="10777" y="2532"/>
                      </a:cubicBezTo>
                      <a:cubicBezTo>
                        <a:pt x="10852" y="2557"/>
                        <a:pt x="10903" y="2557"/>
                        <a:pt x="10953" y="2582"/>
                      </a:cubicBezTo>
                      <a:cubicBezTo>
                        <a:pt x="11153" y="2683"/>
                        <a:pt x="11304" y="2808"/>
                        <a:pt x="11454" y="3109"/>
                      </a:cubicBezTo>
                      <a:cubicBezTo>
                        <a:pt x="11604" y="3409"/>
                        <a:pt x="11705" y="3835"/>
                        <a:pt x="11755" y="4287"/>
                      </a:cubicBezTo>
                      <a:cubicBezTo>
                        <a:pt x="11805" y="4763"/>
                        <a:pt x="11805" y="5239"/>
                        <a:pt x="11780" y="5765"/>
                      </a:cubicBezTo>
                      <a:cubicBezTo>
                        <a:pt x="11730" y="6768"/>
                        <a:pt x="11579" y="7820"/>
                        <a:pt x="11404" y="8898"/>
                      </a:cubicBezTo>
                      <a:lnTo>
                        <a:pt x="11329" y="9336"/>
                      </a:lnTo>
                      <a:lnTo>
                        <a:pt x="11329" y="9336"/>
                      </a:lnTo>
                      <a:cubicBezTo>
                        <a:pt x="11295" y="9274"/>
                        <a:pt x="11261" y="9211"/>
                        <a:pt x="11228" y="9149"/>
                      </a:cubicBezTo>
                      <a:cubicBezTo>
                        <a:pt x="10702" y="8221"/>
                        <a:pt x="10226" y="7294"/>
                        <a:pt x="9850" y="6342"/>
                      </a:cubicBezTo>
                      <a:cubicBezTo>
                        <a:pt x="9674" y="5866"/>
                        <a:pt x="9499" y="5364"/>
                        <a:pt x="9399" y="4913"/>
                      </a:cubicBezTo>
                      <a:cubicBezTo>
                        <a:pt x="9273" y="4437"/>
                        <a:pt x="9198" y="3986"/>
                        <a:pt x="9198" y="3585"/>
                      </a:cubicBezTo>
                      <a:cubicBezTo>
                        <a:pt x="9173" y="3184"/>
                        <a:pt x="9273" y="2908"/>
                        <a:pt x="9374" y="2808"/>
                      </a:cubicBezTo>
                      <a:cubicBezTo>
                        <a:pt x="9424" y="2758"/>
                        <a:pt x="9474" y="2708"/>
                        <a:pt x="9574" y="2658"/>
                      </a:cubicBezTo>
                      <a:cubicBezTo>
                        <a:pt x="9674" y="2607"/>
                        <a:pt x="9800" y="2557"/>
                        <a:pt x="9975" y="2532"/>
                      </a:cubicBezTo>
                      <a:cubicBezTo>
                        <a:pt x="10075" y="2507"/>
                        <a:pt x="10176" y="2507"/>
                        <a:pt x="10276" y="2507"/>
                      </a:cubicBezTo>
                      <a:close/>
                      <a:moveTo>
                        <a:pt x="3390" y="6610"/>
                      </a:moveTo>
                      <a:cubicBezTo>
                        <a:pt x="3561" y="6610"/>
                        <a:pt x="3743" y="6636"/>
                        <a:pt x="3935" y="6693"/>
                      </a:cubicBezTo>
                      <a:cubicBezTo>
                        <a:pt x="4361" y="6818"/>
                        <a:pt x="4787" y="7043"/>
                        <a:pt x="5213" y="7319"/>
                      </a:cubicBezTo>
                      <a:cubicBezTo>
                        <a:pt x="5664" y="7595"/>
                        <a:pt x="6065" y="7946"/>
                        <a:pt x="6466" y="8297"/>
                      </a:cubicBezTo>
                      <a:cubicBezTo>
                        <a:pt x="7268" y="9049"/>
                        <a:pt x="8045" y="9851"/>
                        <a:pt x="8797" y="10703"/>
                      </a:cubicBezTo>
                      <a:lnTo>
                        <a:pt x="9925" y="12006"/>
                      </a:lnTo>
                      <a:lnTo>
                        <a:pt x="10506" y="12660"/>
                      </a:lnTo>
                      <a:lnTo>
                        <a:pt x="10506" y="12660"/>
                      </a:lnTo>
                      <a:cubicBezTo>
                        <a:pt x="9760" y="12603"/>
                        <a:pt x="9028" y="12478"/>
                        <a:pt x="8296" y="12332"/>
                      </a:cubicBezTo>
                      <a:cubicBezTo>
                        <a:pt x="7168" y="12081"/>
                        <a:pt x="6090" y="11755"/>
                        <a:pt x="5038" y="11304"/>
                      </a:cubicBezTo>
                      <a:cubicBezTo>
                        <a:pt x="4010" y="10878"/>
                        <a:pt x="3008" y="10327"/>
                        <a:pt x="2256" y="9625"/>
                      </a:cubicBezTo>
                      <a:cubicBezTo>
                        <a:pt x="1880" y="9299"/>
                        <a:pt x="1604" y="8898"/>
                        <a:pt x="1529" y="8522"/>
                      </a:cubicBezTo>
                      <a:cubicBezTo>
                        <a:pt x="1454" y="8196"/>
                        <a:pt x="1554" y="7871"/>
                        <a:pt x="1830" y="7520"/>
                      </a:cubicBezTo>
                      <a:cubicBezTo>
                        <a:pt x="1955" y="7344"/>
                        <a:pt x="2106" y="7169"/>
                        <a:pt x="2281" y="7018"/>
                      </a:cubicBezTo>
                      <a:cubicBezTo>
                        <a:pt x="2356" y="6968"/>
                        <a:pt x="2381" y="6943"/>
                        <a:pt x="2431" y="6918"/>
                      </a:cubicBezTo>
                      <a:cubicBezTo>
                        <a:pt x="2456" y="6893"/>
                        <a:pt x="2507" y="6868"/>
                        <a:pt x="2532" y="6843"/>
                      </a:cubicBezTo>
                      <a:cubicBezTo>
                        <a:pt x="2632" y="6793"/>
                        <a:pt x="2707" y="6768"/>
                        <a:pt x="2807" y="6718"/>
                      </a:cubicBezTo>
                      <a:cubicBezTo>
                        <a:pt x="2986" y="6649"/>
                        <a:pt x="3180" y="6610"/>
                        <a:pt x="3390" y="6610"/>
                      </a:cubicBezTo>
                      <a:close/>
                      <a:moveTo>
                        <a:pt x="17755" y="6463"/>
                      </a:moveTo>
                      <a:cubicBezTo>
                        <a:pt x="17993" y="6463"/>
                        <a:pt x="18226" y="6532"/>
                        <a:pt x="18446" y="6642"/>
                      </a:cubicBezTo>
                      <a:cubicBezTo>
                        <a:pt x="18772" y="6793"/>
                        <a:pt x="19073" y="7069"/>
                        <a:pt x="19349" y="7419"/>
                      </a:cubicBezTo>
                      <a:cubicBezTo>
                        <a:pt x="19449" y="7595"/>
                        <a:pt x="19599" y="7795"/>
                        <a:pt x="19675" y="7971"/>
                      </a:cubicBezTo>
                      <a:cubicBezTo>
                        <a:pt x="19775" y="8146"/>
                        <a:pt x="19850" y="8322"/>
                        <a:pt x="19875" y="8497"/>
                      </a:cubicBezTo>
                      <a:cubicBezTo>
                        <a:pt x="19950" y="8848"/>
                        <a:pt x="19875" y="9174"/>
                        <a:pt x="19675" y="9525"/>
                      </a:cubicBezTo>
                      <a:cubicBezTo>
                        <a:pt x="19474" y="9851"/>
                        <a:pt x="19123" y="10151"/>
                        <a:pt x="18747" y="10427"/>
                      </a:cubicBezTo>
                      <a:cubicBezTo>
                        <a:pt x="18371" y="10703"/>
                        <a:pt x="17945" y="10928"/>
                        <a:pt x="17519" y="11154"/>
                      </a:cubicBezTo>
                      <a:cubicBezTo>
                        <a:pt x="16642" y="11580"/>
                        <a:pt x="15690" y="11931"/>
                        <a:pt x="14762" y="12231"/>
                      </a:cubicBezTo>
                      <a:lnTo>
                        <a:pt x="13334" y="12708"/>
                      </a:lnTo>
                      <a:cubicBezTo>
                        <a:pt x="13266" y="12728"/>
                        <a:pt x="13198" y="12748"/>
                        <a:pt x="13131" y="12769"/>
                      </a:cubicBezTo>
                      <a:lnTo>
                        <a:pt x="13131" y="12769"/>
                      </a:lnTo>
                      <a:cubicBezTo>
                        <a:pt x="13163" y="12614"/>
                        <a:pt x="13163" y="12453"/>
                        <a:pt x="13130" y="12297"/>
                      </a:cubicBezTo>
                      <a:lnTo>
                        <a:pt x="13130" y="12297"/>
                      </a:lnTo>
                      <a:cubicBezTo>
                        <a:pt x="13353" y="11522"/>
                        <a:pt x="13663" y="10768"/>
                        <a:pt x="14010" y="10051"/>
                      </a:cubicBezTo>
                      <a:cubicBezTo>
                        <a:pt x="14411" y="9224"/>
                        <a:pt x="14913" y="8422"/>
                        <a:pt x="15489" y="7770"/>
                      </a:cubicBezTo>
                      <a:cubicBezTo>
                        <a:pt x="16091" y="7119"/>
                        <a:pt x="16817" y="6592"/>
                        <a:pt x="17494" y="6492"/>
                      </a:cubicBezTo>
                      <a:cubicBezTo>
                        <a:pt x="17581" y="6472"/>
                        <a:pt x="17669" y="6463"/>
                        <a:pt x="17755" y="6463"/>
                      </a:cubicBezTo>
                      <a:close/>
                      <a:moveTo>
                        <a:pt x="10301" y="1"/>
                      </a:moveTo>
                      <a:lnTo>
                        <a:pt x="10176" y="26"/>
                      </a:lnTo>
                      <a:cubicBezTo>
                        <a:pt x="10000" y="26"/>
                        <a:pt x="9825" y="26"/>
                        <a:pt x="9624" y="51"/>
                      </a:cubicBezTo>
                      <a:cubicBezTo>
                        <a:pt x="9273" y="101"/>
                        <a:pt x="8872" y="201"/>
                        <a:pt x="8471" y="402"/>
                      </a:cubicBezTo>
                      <a:cubicBezTo>
                        <a:pt x="8070" y="577"/>
                        <a:pt x="7669" y="878"/>
                        <a:pt x="7394" y="1279"/>
                      </a:cubicBezTo>
                      <a:cubicBezTo>
                        <a:pt x="7093" y="1655"/>
                        <a:pt x="6918" y="2081"/>
                        <a:pt x="6817" y="2482"/>
                      </a:cubicBezTo>
                      <a:cubicBezTo>
                        <a:pt x="6717" y="2883"/>
                        <a:pt x="6692" y="3259"/>
                        <a:pt x="6692" y="3610"/>
                      </a:cubicBezTo>
                      <a:cubicBezTo>
                        <a:pt x="6717" y="4312"/>
                        <a:pt x="6842" y="4938"/>
                        <a:pt x="6993" y="5540"/>
                      </a:cubicBezTo>
                      <a:cubicBezTo>
                        <a:pt x="7072" y="5811"/>
                        <a:pt x="7156" y="6072"/>
                        <a:pt x="7245" y="6327"/>
                      </a:cubicBezTo>
                      <a:lnTo>
                        <a:pt x="7245" y="6327"/>
                      </a:lnTo>
                      <a:cubicBezTo>
                        <a:pt x="6924" y="6095"/>
                        <a:pt x="6588" y="5870"/>
                        <a:pt x="6241" y="5665"/>
                      </a:cubicBezTo>
                      <a:cubicBezTo>
                        <a:pt x="5664" y="5339"/>
                        <a:pt x="5063" y="5064"/>
                        <a:pt x="4361" y="4913"/>
                      </a:cubicBezTo>
                      <a:cubicBezTo>
                        <a:pt x="4079" y="4857"/>
                        <a:pt x="3797" y="4829"/>
                        <a:pt x="3515" y="4829"/>
                      </a:cubicBezTo>
                      <a:cubicBezTo>
                        <a:pt x="3421" y="4829"/>
                        <a:pt x="3327" y="4832"/>
                        <a:pt x="3233" y="4838"/>
                      </a:cubicBezTo>
                      <a:cubicBezTo>
                        <a:pt x="2832" y="4863"/>
                        <a:pt x="2431" y="4988"/>
                        <a:pt x="2080" y="5139"/>
                      </a:cubicBezTo>
                      <a:cubicBezTo>
                        <a:pt x="1905" y="5239"/>
                        <a:pt x="1730" y="5339"/>
                        <a:pt x="1579" y="5439"/>
                      </a:cubicBezTo>
                      <a:cubicBezTo>
                        <a:pt x="1504" y="5515"/>
                        <a:pt x="1429" y="5565"/>
                        <a:pt x="1354" y="5640"/>
                      </a:cubicBezTo>
                      <a:cubicBezTo>
                        <a:pt x="1278" y="5690"/>
                        <a:pt x="1203" y="5765"/>
                        <a:pt x="1153" y="5815"/>
                      </a:cubicBezTo>
                      <a:cubicBezTo>
                        <a:pt x="902" y="6066"/>
                        <a:pt x="702" y="6317"/>
                        <a:pt x="501" y="6642"/>
                      </a:cubicBezTo>
                      <a:cubicBezTo>
                        <a:pt x="301" y="6943"/>
                        <a:pt x="151" y="7319"/>
                        <a:pt x="75" y="7720"/>
                      </a:cubicBezTo>
                      <a:cubicBezTo>
                        <a:pt x="0" y="8121"/>
                        <a:pt x="25" y="8547"/>
                        <a:pt x="151" y="8923"/>
                      </a:cubicBezTo>
                      <a:cubicBezTo>
                        <a:pt x="401" y="9700"/>
                        <a:pt x="902" y="10201"/>
                        <a:pt x="1404" y="10627"/>
                      </a:cubicBezTo>
                      <a:cubicBezTo>
                        <a:pt x="1930" y="11028"/>
                        <a:pt x="2481" y="11329"/>
                        <a:pt x="3033" y="11580"/>
                      </a:cubicBezTo>
                      <a:cubicBezTo>
                        <a:pt x="3584" y="11830"/>
                        <a:pt x="4161" y="12031"/>
                        <a:pt x="4737" y="12206"/>
                      </a:cubicBezTo>
                      <a:cubicBezTo>
                        <a:pt x="5314" y="12357"/>
                        <a:pt x="5890" y="12507"/>
                        <a:pt x="6466" y="12607"/>
                      </a:cubicBezTo>
                      <a:cubicBezTo>
                        <a:pt x="7043" y="12708"/>
                        <a:pt x="7619" y="12783"/>
                        <a:pt x="8221" y="12833"/>
                      </a:cubicBezTo>
                      <a:cubicBezTo>
                        <a:pt x="8643" y="12870"/>
                        <a:pt x="9078" y="12893"/>
                        <a:pt x="9507" y="12893"/>
                      </a:cubicBezTo>
                      <a:cubicBezTo>
                        <a:pt x="9665" y="12893"/>
                        <a:pt x="9821" y="12890"/>
                        <a:pt x="9975" y="12883"/>
                      </a:cubicBezTo>
                      <a:cubicBezTo>
                        <a:pt x="10209" y="12873"/>
                        <a:pt x="10439" y="12860"/>
                        <a:pt x="10667" y="12840"/>
                      </a:cubicBezTo>
                      <a:lnTo>
                        <a:pt x="10667" y="12840"/>
                      </a:lnTo>
                      <a:cubicBezTo>
                        <a:pt x="10824" y="13014"/>
                        <a:pt x="10991" y="13192"/>
                        <a:pt x="11203" y="13384"/>
                      </a:cubicBezTo>
                      <a:cubicBezTo>
                        <a:pt x="11435" y="13588"/>
                        <a:pt x="11725" y="13697"/>
                        <a:pt x="12014" y="13697"/>
                      </a:cubicBezTo>
                      <a:cubicBezTo>
                        <a:pt x="12258" y="13697"/>
                        <a:pt x="12501" y="13620"/>
                        <a:pt x="12707" y="13460"/>
                      </a:cubicBezTo>
                      <a:cubicBezTo>
                        <a:pt x="12871" y="13329"/>
                        <a:pt x="12992" y="13163"/>
                        <a:pt x="13066" y="12982"/>
                      </a:cubicBezTo>
                      <a:lnTo>
                        <a:pt x="13066" y="12982"/>
                      </a:lnTo>
                      <a:cubicBezTo>
                        <a:pt x="13663" y="12881"/>
                        <a:pt x="14258" y="12778"/>
                        <a:pt x="14862" y="12658"/>
                      </a:cubicBezTo>
                      <a:cubicBezTo>
                        <a:pt x="15865" y="12457"/>
                        <a:pt x="16842" y="12231"/>
                        <a:pt x="17820" y="11881"/>
                      </a:cubicBezTo>
                      <a:cubicBezTo>
                        <a:pt x="18321" y="11705"/>
                        <a:pt x="18797" y="11505"/>
                        <a:pt x="19274" y="11229"/>
                      </a:cubicBezTo>
                      <a:cubicBezTo>
                        <a:pt x="19725" y="10953"/>
                        <a:pt x="20201" y="10627"/>
                        <a:pt x="20577" y="10151"/>
                      </a:cubicBezTo>
                      <a:cubicBezTo>
                        <a:pt x="20752" y="9901"/>
                        <a:pt x="20928" y="9625"/>
                        <a:pt x="21028" y="9324"/>
                      </a:cubicBezTo>
                      <a:cubicBezTo>
                        <a:pt x="21103" y="8998"/>
                        <a:pt x="21153" y="8648"/>
                        <a:pt x="21103" y="8322"/>
                      </a:cubicBezTo>
                      <a:cubicBezTo>
                        <a:pt x="21078" y="7996"/>
                        <a:pt x="21003" y="7720"/>
                        <a:pt x="20878" y="7419"/>
                      </a:cubicBezTo>
                      <a:cubicBezTo>
                        <a:pt x="20752" y="7144"/>
                        <a:pt x="20627" y="6893"/>
                        <a:pt x="20477" y="6668"/>
                      </a:cubicBezTo>
                      <a:cubicBezTo>
                        <a:pt x="20176" y="6166"/>
                        <a:pt x="19775" y="5690"/>
                        <a:pt x="19223" y="5339"/>
                      </a:cubicBezTo>
                      <a:cubicBezTo>
                        <a:pt x="18751" y="5024"/>
                        <a:pt x="18137" y="4830"/>
                        <a:pt x="17526" y="4830"/>
                      </a:cubicBezTo>
                      <a:cubicBezTo>
                        <a:pt x="17457" y="4830"/>
                        <a:pt x="17388" y="4833"/>
                        <a:pt x="17319" y="4838"/>
                      </a:cubicBezTo>
                      <a:cubicBezTo>
                        <a:pt x="16667" y="4888"/>
                        <a:pt x="16040" y="5114"/>
                        <a:pt x="15539" y="5414"/>
                      </a:cubicBezTo>
                      <a:cubicBezTo>
                        <a:pt x="15013" y="5715"/>
                        <a:pt x="14562" y="6066"/>
                        <a:pt x="14161" y="6467"/>
                      </a:cubicBezTo>
                      <a:cubicBezTo>
                        <a:pt x="14153" y="6475"/>
                        <a:pt x="14145" y="6482"/>
                        <a:pt x="14137" y="6490"/>
                      </a:cubicBezTo>
                      <a:lnTo>
                        <a:pt x="14137" y="6490"/>
                      </a:lnTo>
                      <a:cubicBezTo>
                        <a:pt x="14156" y="6292"/>
                        <a:pt x="14173" y="6092"/>
                        <a:pt x="14186" y="5891"/>
                      </a:cubicBezTo>
                      <a:cubicBezTo>
                        <a:pt x="14236" y="5289"/>
                        <a:pt x="14236" y="4688"/>
                        <a:pt x="14186" y="4061"/>
                      </a:cubicBezTo>
                      <a:cubicBezTo>
                        <a:pt x="14136" y="3434"/>
                        <a:pt x="14010" y="2758"/>
                        <a:pt x="13685" y="2056"/>
                      </a:cubicBezTo>
                      <a:cubicBezTo>
                        <a:pt x="13534" y="1705"/>
                        <a:pt x="13309" y="1354"/>
                        <a:pt x="13008" y="1028"/>
                      </a:cubicBezTo>
                      <a:cubicBezTo>
                        <a:pt x="12707" y="728"/>
                        <a:pt x="12306" y="452"/>
                        <a:pt x="11905" y="302"/>
                      </a:cubicBezTo>
                      <a:cubicBezTo>
                        <a:pt x="11705" y="201"/>
                        <a:pt x="11504" y="151"/>
                        <a:pt x="11304" y="101"/>
                      </a:cubicBezTo>
                      <a:cubicBezTo>
                        <a:pt x="11103" y="51"/>
                        <a:pt x="10903" y="26"/>
                        <a:pt x="10677" y="26"/>
                      </a:cubicBezTo>
                      <a:cubicBezTo>
                        <a:pt x="10577" y="1"/>
                        <a:pt x="10527" y="1"/>
                        <a:pt x="10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034;p38">
                  <a:extLst>
                    <a:ext uri="{FF2B5EF4-FFF2-40B4-BE49-F238E27FC236}">
                      <a16:creationId xmlns:a16="http://schemas.microsoft.com/office/drawing/2014/main" id="{1ED0B33F-9CFE-FD49-1934-52FF942C8D8B}"/>
                    </a:ext>
                  </a:extLst>
                </p:cNvPr>
                <p:cNvSpPr/>
                <p:nvPr/>
              </p:nvSpPr>
              <p:spPr>
                <a:xfrm>
                  <a:off x="6169452" y="1727268"/>
                  <a:ext cx="326412" cy="34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7" h="8948" extrusionOk="0">
                      <a:moveTo>
                        <a:pt x="6191" y="0"/>
                      </a:moveTo>
                      <a:cubicBezTo>
                        <a:pt x="5966" y="451"/>
                        <a:pt x="5565" y="1053"/>
                        <a:pt x="5063" y="1679"/>
                      </a:cubicBezTo>
                      <a:cubicBezTo>
                        <a:pt x="4337" y="2657"/>
                        <a:pt x="3384" y="3734"/>
                        <a:pt x="2457" y="4687"/>
                      </a:cubicBezTo>
                      <a:cubicBezTo>
                        <a:pt x="2006" y="5163"/>
                        <a:pt x="1555" y="5614"/>
                        <a:pt x="1129" y="5990"/>
                      </a:cubicBezTo>
                      <a:cubicBezTo>
                        <a:pt x="703" y="6366"/>
                        <a:pt x="327" y="6692"/>
                        <a:pt x="1" y="6892"/>
                      </a:cubicBezTo>
                      <a:lnTo>
                        <a:pt x="1429" y="8948"/>
                      </a:lnTo>
                      <a:cubicBezTo>
                        <a:pt x="2006" y="8547"/>
                        <a:pt x="2632" y="8020"/>
                        <a:pt x="3284" y="7419"/>
                      </a:cubicBezTo>
                      <a:cubicBezTo>
                        <a:pt x="4261" y="6491"/>
                        <a:pt x="5289" y="5389"/>
                        <a:pt x="6191" y="4286"/>
                      </a:cubicBezTo>
                      <a:cubicBezTo>
                        <a:pt x="6642" y="3734"/>
                        <a:pt x="7068" y="3208"/>
                        <a:pt x="7444" y="2682"/>
                      </a:cubicBezTo>
                      <a:cubicBezTo>
                        <a:pt x="7820" y="2156"/>
                        <a:pt x="8146" y="1679"/>
                        <a:pt x="8397" y="1228"/>
                      </a:cubicBez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035;p38">
                  <a:extLst>
                    <a:ext uri="{FF2B5EF4-FFF2-40B4-BE49-F238E27FC236}">
                      <a16:creationId xmlns:a16="http://schemas.microsoft.com/office/drawing/2014/main" id="{82ADBC1E-F7A6-4116-B55A-AD5137CEEE66}"/>
                    </a:ext>
                  </a:extLst>
                </p:cNvPr>
                <p:cNvSpPr/>
                <p:nvPr/>
              </p:nvSpPr>
              <p:spPr>
                <a:xfrm>
                  <a:off x="6434453" y="1713624"/>
                  <a:ext cx="317666" cy="34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8998" extrusionOk="0">
                      <a:moveTo>
                        <a:pt x="2006" y="0"/>
                      </a:moveTo>
                      <a:lnTo>
                        <a:pt x="1" y="1504"/>
                      </a:lnTo>
                      <a:cubicBezTo>
                        <a:pt x="928" y="2757"/>
                        <a:pt x="1931" y="4161"/>
                        <a:pt x="3033" y="5489"/>
                      </a:cubicBezTo>
                      <a:cubicBezTo>
                        <a:pt x="4161" y="6792"/>
                        <a:pt x="5364" y="8070"/>
                        <a:pt x="6793" y="8998"/>
                      </a:cubicBezTo>
                      <a:lnTo>
                        <a:pt x="8171" y="6918"/>
                      </a:lnTo>
                      <a:cubicBezTo>
                        <a:pt x="7069" y="6191"/>
                        <a:pt x="5991" y="5088"/>
                        <a:pt x="4963" y="3860"/>
                      </a:cubicBezTo>
                      <a:cubicBezTo>
                        <a:pt x="3936" y="2632"/>
                        <a:pt x="2958" y="1278"/>
                        <a:pt x="20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036;p38">
                  <a:extLst>
                    <a:ext uri="{FF2B5EF4-FFF2-40B4-BE49-F238E27FC236}">
                      <a16:creationId xmlns:a16="http://schemas.microsoft.com/office/drawing/2014/main" id="{42150B1B-07CF-70E6-12C3-86473AE784A1}"/>
                    </a:ext>
                  </a:extLst>
                </p:cNvPr>
                <p:cNvSpPr/>
                <p:nvPr/>
              </p:nvSpPr>
              <p:spPr>
                <a:xfrm>
                  <a:off x="6696538" y="2617665"/>
                  <a:ext cx="887576" cy="83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3" h="21454" extrusionOk="0">
                      <a:moveTo>
                        <a:pt x="13301" y="0"/>
                      </a:moveTo>
                      <a:cubicBezTo>
                        <a:pt x="8664" y="0"/>
                        <a:pt x="3358" y="293"/>
                        <a:pt x="502" y="579"/>
                      </a:cubicBezTo>
                      <a:cubicBezTo>
                        <a:pt x="903" y="7346"/>
                        <a:pt x="1" y="19000"/>
                        <a:pt x="1379" y="20504"/>
                      </a:cubicBezTo>
                      <a:cubicBezTo>
                        <a:pt x="1752" y="20921"/>
                        <a:pt x="8287" y="21453"/>
                        <a:pt x="13874" y="21453"/>
                      </a:cubicBezTo>
                      <a:cubicBezTo>
                        <a:pt x="17687" y="21453"/>
                        <a:pt x="21059" y="21205"/>
                        <a:pt x="21730" y="20504"/>
                      </a:cubicBezTo>
                      <a:cubicBezTo>
                        <a:pt x="22332" y="19902"/>
                        <a:pt x="22833" y="1406"/>
                        <a:pt x="21730" y="805"/>
                      </a:cubicBezTo>
                      <a:cubicBezTo>
                        <a:pt x="20641" y="208"/>
                        <a:pt x="17209" y="0"/>
                        <a:pt x="133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037;p38">
                  <a:extLst>
                    <a:ext uri="{FF2B5EF4-FFF2-40B4-BE49-F238E27FC236}">
                      <a16:creationId xmlns:a16="http://schemas.microsoft.com/office/drawing/2014/main" id="{2AE53340-8D91-1AA4-650B-944DA9F710BC}"/>
                    </a:ext>
                  </a:extLst>
                </p:cNvPr>
                <p:cNvSpPr/>
                <p:nvPr/>
              </p:nvSpPr>
              <p:spPr>
                <a:xfrm>
                  <a:off x="6641493" y="2570900"/>
                  <a:ext cx="405557" cy="38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3" h="10032" extrusionOk="0">
                      <a:moveTo>
                        <a:pt x="9679" y="1"/>
                      </a:moveTo>
                      <a:cubicBezTo>
                        <a:pt x="9563" y="1"/>
                        <a:pt x="9444" y="46"/>
                        <a:pt x="9337" y="153"/>
                      </a:cubicBezTo>
                      <a:cubicBezTo>
                        <a:pt x="6354" y="3160"/>
                        <a:pt x="3672" y="6494"/>
                        <a:pt x="414" y="9175"/>
                      </a:cubicBezTo>
                      <a:cubicBezTo>
                        <a:pt x="0" y="9511"/>
                        <a:pt x="377" y="10032"/>
                        <a:pt x="801" y="10032"/>
                      </a:cubicBezTo>
                      <a:cubicBezTo>
                        <a:pt x="916" y="10032"/>
                        <a:pt x="1034" y="9993"/>
                        <a:pt x="1141" y="9902"/>
                      </a:cubicBezTo>
                      <a:cubicBezTo>
                        <a:pt x="4424" y="7221"/>
                        <a:pt x="7106" y="3887"/>
                        <a:pt x="10063" y="905"/>
                      </a:cubicBezTo>
                      <a:cubicBezTo>
                        <a:pt x="10433" y="536"/>
                        <a:pt x="10079" y="1"/>
                        <a:pt x="96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038;p38">
                  <a:extLst>
                    <a:ext uri="{FF2B5EF4-FFF2-40B4-BE49-F238E27FC236}">
                      <a16:creationId xmlns:a16="http://schemas.microsoft.com/office/drawing/2014/main" id="{2FE03D77-3A28-3C62-7D6A-74E82B574BB8}"/>
                    </a:ext>
                  </a:extLst>
                </p:cNvPr>
                <p:cNvSpPr/>
                <p:nvPr/>
              </p:nvSpPr>
              <p:spPr>
                <a:xfrm>
                  <a:off x="6612260" y="2607052"/>
                  <a:ext cx="601358" cy="681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0" h="17523" extrusionOk="0">
                      <a:moveTo>
                        <a:pt x="14750" y="1"/>
                      </a:moveTo>
                      <a:cubicBezTo>
                        <a:pt x="14591" y="1"/>
                        <a:pt x="14432" y="74"/>
                        <a:pt x="14324" y="250"/>
                      </a:cubicBezTo>
                      <a:cubicBezTo>
                        <a:pt x="10866" y="6391"/>
                        <a:pt x="5778" y="12105"/>
                        <a:pt x="414" y="16667"/>
                      </a:cubicBezTo>
                      <a:cubicBezTo>
                        <a:pt x="0" y="17002"/>
                        <a:pt x="377" y="17523"/>
                        <a:pt x="801" y="17523"/>
                      </a:cubicBezTo>
                      <a:cubicBezTo>
                        <a:pt x="916" y="17523"/>
                        <a:pt x="1034" y="17484"/>
                        <a:pt x="1141" y="17393"/>
                      </a:cubicBezTo>
                      <a:cubicBezTo>
                        <a:pt x="6580" y="12807"/>
                        <a:pt x="11743" y="6992"/>
                        <a:pt x="15226" y="777"/>
                      </a:cubicBezTo>
                      <a:cubicBezTo>
                        <a:pt x="15470" y="377"/>
                        <a:pt x="15110" y="1"/>
                        <a:pt x="147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039;p38">
                  <a:extLst>
                    <a:ext uri="{FF2B5EF4-FFF2-40B4-BE49-F238E27FC236}">
                      <a16:creationId xmlns:a16="http://schemas.microsoft.com/office/drawing/2014/main" id="{E87496BA-7BA2-4FAA-1C0A-2CDFA57B6C5F}"/>
                    </a:ext>
                  </a:extLst>
                </p:cNvPr>
                <p:cNvSpPr/>
                <p:nvPr/>
              </p:nvSpPr>
              <p:spPr>
                <a:xfrm>
                  <a:off x="6757881" y="2596673"/>
                  <a:ext cx="797819" cy="88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4" h="22839" extrusionOk="0">
                      <a:moveTo>
                        <a:pt x="19781" y="1"/>
                      </a:moveTo>
                      <a:cubicBezTo>
                        <a:pt x="19661" y="1"/>
                        <a:pt x="19536" y="50"/>
                        <a:pt x="19425" y="167"/>
                      </a:cubicBezTo>
                      <a:cubicBezTo>
                        <a:pt x="12759" y="7134"/>
                        <a:pt x="6643" y="14628"/>
                        <a:pt x="328" y="21921"/>
                      </a:cubicBezTo>
                      <a:cubicBezTo>
                        <a:pt x="0" y="22306"/>
                        <a:pt x="353" y="22838"/>
                        <a:pt x="738" y="22838"/>
                      </a:cubicBezTo>
                      <a:cubicBezTo>
                        <a:pt x="855" y="22838"/>
                        <a:pt x="975" y="22789"/>
                        <a:pt x="1079" y="22673"/>
                      </a:cubicBezTo>
                      <a:cubicBezTo>
                        <a:pt x="7370" y="15355"/>
                        <a:pt x="13485" y="7886"/>
                        <a:pt x="20177" y="893"/>
                      </a:cubicBezTo>
                      <a:cubicBezTo>
                        <a:pt x="20523" y="528"/>
                        <a:pt x="20176" y="1"/>
                        <a:pt x="19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040;p38">
                  <a:extLst>
                    <a:ext uri="{FF2B5EF4-FFF2-40B4-BE49-F238E27FC236}">
                      <a16:creationId xmlns:a16="http://schemas.microsoft.com/office/drawing/2014/main" id="{73FADF6D-EA56-BA96-BF40-C9AF74E009EC}"/>
                    </a:ext>
                  </a:extLst>
                </p:cNvPr>
                <p:cNvSpPr/>
                <p:nvPr/>
              </p:nvSpPr>
              <p:spPr>
                <a:xfrm>
                  <a:off x="6960839" y="2790457"/>
                  <a:ext cx="677820" cy="7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7" h="19344" extrusionOk="0">
                      <a:moveTo>
                        <a:pt x="16719" y="1"/>
                      </a:moveTo>
                      <a:cubicBezTo>
                        <a:pt x="16603" y="1"/>
                        <a:pt x="16486" y="50"/>
                        <a:pt x="16385" y="169"/>
                      </a:cubicBezTo>
                      <a:cubicBezTo>
                        <a:pt x="11197" y="6410"/>
                        <a:pt x="6084" y="12700"/>
                        <a:pt x="370" y="18440"/>
                      </a:cubicBezTo>
                      <a:cubicBezTo>
                        <a:pt x="1" y="18809"/>
                        <a:pt x="354" y="19344"/>
                        <a:pt x="754" y="19344"/>
                      </a:cubicBezTo>
                      <a:cubicBezTo>
                        <a:pt x="870" y="19344"/>
                        <a:pt x="989" y="19299"/>
                        <a:pt x="1097" y="19192"/>
                      </a:cubicBezTo>
                      <a:cubicBezTo>
                        <a:pt x="6811" y="13427"/>
                        <a:pt x="11924" y="7137"/>
                        <a:pt x="17112" y="921"/>
                      </a:cubicBezTo>
                      <a:cubicBezTo>
                        <a:pt x="17437" y="519"/>
                        <a:pt x="17090" y="1"/>
                        <a:pt x="167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041;p38">
                  <a:extLst>
                    <a:ext uri="{FF2B5EF4-FFF2-40B4-BE49-F238E27FC236}">
                      <a16:creationId xmlns:a16="http://schemas.microsoft.com/office/drawing/2014/main" id="{D74F6F23-B764-BEAC-C271-4E0E629D449C}"/>
                    </a:ext>
                  </a:extLst>
                </p:cNvPr>
                <p:cNvSpPr/>
                <p:nvPr/>
              </p:nvSpPr>
              <p:spPr>
                <a:xfrm>
                  <a:off x="7224557" y="3074350"/>
                  <a:ext cx="414653" cy="45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" h="11804" extrusionOk="0">
                      <a:moveTo>
                        <a:pt x="9932" y="1"/>
                      </a:moveTo>
                      <a:cubicBezTo>
                        <a:pt x="9773" y="1"/>
                        <a:pt x="9613" y="69"/>
                        <a:pt x="9501" y="235"/>
                      </a:cubicBezTo>
                      <a:cubicBezTo>
                        <a:pt x="6919" y="4169"/>
                        <a:pt x="3385" y="7327"/>
                        <a:pt x="328" y="10886"/>
                      </a:cubicBezTo>
                      <a:cubicBezTo>
                        <a:pt x="1" y="11271"/>
                        <a:pt x="353" y="11803"/>
                        <a:pt x="738" y="11803"/>
                      </a:cubicBezTo>
                      <a:cubicBezTo>
                        <a:pt x="855" y="11803"/>
                        <a:pt x="975" y="11755"/>
                        <a:pt x="1079" y="11638"/>
                      </a:cubicBezTo>
                      <a:cubicBezTo>
                        <a:pt x="4162" y="8004"/>
                        <a:pt x="7771" y="4771"/>
                        <a:pt x="10403" y="761"/>
                      </a:cubicBezTo>
                      <a:cubicBezTo>
                        <a:pt x="10666" y="375"/>
                        <a:pt x="10303" y="1"/>
                        <a:pt x="99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042;p38">
                  <a:extLst>
                    <a:ext uri="{FF2B5EF4-FFF2-40B4-BE49-F238E27FC236}">
                      <a16:creationId xmlns:a16="http://schemas.microsoft.com/office/drawing/2014/main" id="{43E83761-273C-82FF-44FC-85A916FC9827}"/>
                    </a:ext>
                  </a:extLst>
                </p:cNvPr>
                <p:cNvSpPr/>
                <p:nvPr/>
              </p:nvSpPr>
              <p:spPr>
                <a:xfrm>
                  <a:off x="7135965" y="2612883"/>
                  <a:ext cx="107171" cy="86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" h="22181" extrusionOk="0">
                      <a:moveTo>
                        <a:pt x="0" y="0"/>
                      </a:moveTo>
                      <a:cubicBezTo>
                        <a:pt x="0" y="7820"/>
                        <a:pt x="251" y="14963"/>
                        <a:pt x="251" y="22181"/>
                      </a:cubicBezTo>
                      <a:lnTo>
                        <a:pt x="2757" y="22181"/>
                      </a:lnTo>
                      <a:cubicBezTo>
                        <a:pt x="2757" y="14913"/>
                        <a:pt x="2506" y="7770"/>
                        <a:pt x="25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043;p38">
                  <a:extLst>
                    <a:ext uri="{FF2B5EF4-FFF2-40B4-BE49-F238E27FC236}">
                      <a16:creationId xmlns:a16="http://schemas.microsoft.com/office/drawing/2014/main" id="{ADF28D73-8D7E-00B7-9B1F-14FC52F67318}"/>
                    </a:ext>
                  </a:extLst>
                </p:cNvPr>
                <p:cNvSpPr/>
                <p:nvPr/>
              </p:nvSpPr>
              <p:spPr>
                <a:xfrm>
                  <a:off x="6698482" y="2973357"/>
                  <a:ext cx="891502" cy="10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4" h="2582" extrusionOk="0">
                      <a:moveTo>
                        <a:pt x="1" y="0"/>
                      </a:moveTo>
                      <a:lnTo>
                        <a:pt x="1" y="2507"/>
                      </a:lnTo>
                      <a:cubicBezTo>
                        <a:pt x="8497" y="2507"/>
                        <a:pt x="15414" y="2582"/>
                        <a:pt x="22933" y="2582"/>
                      </a:cubicBezTo>
                      <a:lnTo>
                        <a:pt x="22933" y="76"/>
                      </a:lnTo>
                      <a:cubicBezTo>
                        <a:pt x="15440" y="76"/>
                        <a:pt x="85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044;p38">
                  <a:extLst>
                    <a:ext uri="{FF2B5EF4-FFF2-40B4-BE49-F238E27FC236}">
                      <a16:creationId xmlns:a16="http://schemas.microsoft.com/office/drawing/2014/main" id="{587052F6-316E-467A-629D-A06B5EDF947A}"/>
                    </a:ext>
                  </a:extLst>
                </p:cNvPr>
                <p:cNvSpPr/>
                <p:nvPr/>
              </p:nvSpPr>
              <p:spPr>
                <a:xfrm>
                  <a:off x="6883598" y="2307494"/>
                  <a:ext cx="596304" cy="35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0" h="9218" extrusionOk="0">
                      <a:moveTo>
                        <a:pt x="3391" y="2222"/>
                      </a:moveTo>
                      <a:cubicBezTo>
                        <a:pt x="3511" y="2222"/>
                        <a:pt x="3619" y="2249"/>
                        <a:pt x="3735" y="2292"/>
                      </a:cubicBezTo>
                      <a:cubicBezTo>
                        <a:pt x="3936" y="2367"/>
                        <a:pt x="4161" y="2543"/>
                        <a:pt x="4412" y="2768"/>
                      </a:cubicBezTo>
                      <a:cubicBezTo>
                        <a:pt x="4637" y="2994"/>
                        <a:pt x="4863" y="3295"/>
                        <a:pt x="5063" y="3621"/>
                      </a:cubicBezTo>
                      <a:cubicBezTo>
                        <a:pt x="5490" y="4247"/>
                        <a:pt x="5815" y="4999"/>
                        <a:pt x="6066" y="5726"/>
                      </a:cubicBezTo>
                      <a:cubicBezTo>
                        <a:pt x="6216" y="6127"/>
                        <a:pt x="6317" y="6503"/>
                        <a:pt x="6392" y="6879"/>
                      </a:cubicBezTo>
                      <a:cubicBezTo>
                        <a:pt x="6467" y="7230"/>
                        <a:pt x="6517" y="7631"/>
                        <a:pt x="6492" y="7806"/>
                      </a:cubicBezTo>
                      <a:lnTo>
                        <a:pt x="6497" y="7806"/>
                      </a:lnTo>
                      <a:lnTo>
                        <a:pt x="6497" y="7806"/>
                      </a:lnTo>
                      <a:cubicBezTo>
                        <a:pt x="6495" y="7839"/>
                        <a:pt x="6494" y="7873"/>
                        <a:pt x="6492" y="7906"/>
                      </a:cubicBezTo>
                      <a:lnTo>
                        <a:pt x="6467" y="7931"/>
                      </a:lnTo>
                      <a:cubicBezTo>
                        <a:pt x="6466" y="7960"/>
                        <a:pt x="6466" y="7988"/>
                        <a:pt x="6467" y="8017"/>
                      </a:cubicBezTo>
                      <a:lnTo>
                        <a:pt x="6467" y="8017"/>
                      </a:lnTo>
                      <a:cubicBezTo>
                        <a:pt x="6131" y="7840"/>
                        <a:pt x="5810" y="7648"/>
                        <a:pt x="5490" y="7455"/>
                      </a:cubicBezTo>
                      <a:cubicBezTo>
                        <a:pt x="4738" y="6979"/>
                        <a:pt x="4036" y="6478"/>
                        <a:pt x="3434" y="5901"/>
                      </a:cubicBezTo>
                      <a:cubicBezTo>
                        <a:pt x="3109" y="5601"/>
                        <a:pt x="2833" y="5300"/>
                        <a:pt x="2582" y="4999"/>
                      </a:cubicBezTo>
                      <a:cubicBezTo>
                        <a:pt x="2332" y="4698"/>
                        <a:pt x="2131" y="4372"/>
                        <a:pt x="2006" y="4047"/>
                      </a:cubicBezTo>
                      <a:cubicBezTo>
                        <a:pt x="1881" y="3746"/>
                        <a:pt x="1881" y="3470"/>
                        <a:pt x="1931" y="3270"/>
                      </a:cubicBezTo>
                      <a:cubicBezTo>
                        <a:pt x="2006" y="3094"/>
                        <a:pt x="2131" y="2894"/>
                        <a:pt x="2357" y="2693"/>
                      </a:cubicBezTo>
                      <a:cubicBezTo>
                        <a:pt x="2457" y="2593"/>
                        <a:pt x="2607" y="2493"/>
                        <a:pt x="2758" y="2418"/>
                      </a:cubicBezTo>
                      <a:cubicBezTo>
                        <a:pt x="2808" y="2393"/>
                        <a:pt x="2833" y="2367"/>
                        <a:pt x="2858" y="2367"/>
                      </a:cubicBezTo>
                      <a:lnTo>
                        <a:pt x="2933" y="2317"/>
                      </a:lnTo>
                      <a:cubicBezTo>
                        <a:pt x="3008" y="2292"/>
                        <a:pt x="3058" y="2267"/>
                        <a:pt x="3109" y="2267"/>
                      </a:cubicBezTo>
                      <a:cubicBezTo>
                        <a:pt x="3214" y="2236"/>
                        <a:pt x="3305" y="2222"/>
                        <a:pt x="3391" y="2222"/>
                      </a:cubicBezTo>
                      <a:close/>
                      <a:moveTo>
                        <a:pt x="12069" y="2172"/>
                      </a:moveTo>
                      <a:cubicBezTo>
                        <a:pt x="12152" y="2172"/>
                        <a:pt x="12237" y="2186"/>
                        <a:pt x="12332" y="2217"/>
                      </a:cubicBezTo>
                      <a:cubicBezTo>
                        <a:pt x="12582" y="2267"/>
                        <a:pt x="12858" y="2468"/>
                        <a:pt x="13109" y="2693"/>
                      </a:cubicBezTo>
                      <a:cubicBezTo>
                        <a:pt x="13184" y="2768"/>
                        <a:pt x="13234" y="2819"/>
                        <a:pt x="13309" y="2894"/>
                      </a:cubicBezTo>
                      <a:lnTo>
                        <a:pt x="13359" y="2944"/>
                      </a:lnTo>
                      <a:lnTo>
                        <a:pt x="13384" y="2969"/>
                      </a:lnTo>
                      <a:lnTo>
                        <a:pt x="13485" y="3094"/>
                      </a:lnTo>
                      <a:cubicBezTo>
                        <a:pt x="13535" y="3169"/>
                        <a:pt x="13535" y="3144"/>
                        <a:pt x="13560" y="3220"/>
                      </a:cubicBezTo>
                      <a:cubicBezTo>
                        <a:pt x="13585" y="3270"/>
                        <a:pt x="13610" y="3345"/>
                        <a:pt x="13635" y="3395"/>
                      </a:cubicBezTo>
                      <a:cubicBezTo>
                        <a:pt x="13710" y="3621"/>
                        <a:pt x="13710" y="3946"/>
                        <a:pt x="13610" y="4272"/>
                      </a:cubicBezTo>
                      <a:cubicBezTo>
                        <a:pt x="13535" y="4598"/>
                        <a:pt x="13359" y="4924"/>
                        <a:pt x="13134" y="5250"/>
                      </a:cubicBezTo>
                      <a:cubicBezTo>
                        <a:pt x="12908" y="5575"/>
                        <a:pt x="12658" y="5901"/>
                        <a:pt x="12357" y="6177"/>
                      </a:cubicBezTo>
                      <a:cubicBezTo>
                        <a:pt x="12056" y="6453"/>
                        <a:pt x="11730" y="6728"/>
                        <a:pt x="11379" y="6979"/>
                      </a:cubicBezTo>
                      <a:cubicBezTo>
                        <a:pt x="11028" y="7205"/>
                        <a:pt x="10678" y="7455"/>
                        <a:pt x="10302" y="7656"/>
                      </a:cubicBezTo>
                      <a:cubicBezTo>
                        <a:pt x="9851" y="7888"/>
                        <a:pt x="9392" y="8104"/>
                        <a:pt x="8919" y="8293"/>
                      </a:cubicBezTo>
                      <a:lnTo>
                        <a:pt x="8919" y="8293"/>
                      </a:lnTo>
                      <a:cubicBezTo>
                        <a:pt x="8934" y="8233"/>
                        <a:pt x="8943" y="8171"/>
                        <a:pt x="8948" y="8107"/>
                      </a:cubicBezTo>
                      <a:cubicBezTo>
                        <a:pt x="8953" y="8064"/>
                        <a:pt x="8956" y="8022"/>
                        <a:pt x="8960" y="7981"/>
                      </a:cubicBezTo>
                      <a:lnTo>
                        <a:pt x="8960" y="7981"/>
                      </a:lnTo>
                      <a:lnTo>
                        <a:pt x="8973" y="7982"/>
                      </a:lnTo>
                      <a:cubicBezTo>
                        <a:pt x="8973" y="7681"/>
                        <a:pt x="9048" y="7305"/>
                        <a:pt x="9124" y="6929"/>
                      </a:cubicBezTo>
                      <a:cubicBezTo>
                        <a:pt x="9199" y="6553"/>
                        <a:pt x="9299" y="6152"/>
                        <a:pt x="9424" y="5776"/>
                      </a:cubicBezTo>
                      <a:cubicBezTo>
                        <a:pt x="9700" y="5024"/>
                        <a:pt x="10026" y="4272"/>
                        <a:pt x="10427" y="3621"/>
                      </a:cubicBezTo>
                      <a:cubicBezTo>
                        <a:pt x="10627" y="3295"/>
                        <a:pt x="10828" y="2994"/>
                        <a:pt x="11053" y="2768"/>
                      </a:cubicBezTo>
                      <a:cubicBezTo>
                        <a:pt x="11279" y="2518"/>
                        <a:pt x="11530" y="2342"/>
                        <a:pt x="11730" y="2242"/>
                      </a:cubicBezTo>
                      <a:cubicBezTo>
                        <a:pt x="11847" y="2198"/>
                        <a:pt x="11955" y="2172"/>
                        <a:pt x="12069" y="2172"/>
                      </a:cubicBezTo>
                      <a:close/>
                      <a:moveTo>
                        <a:pt x="3555" y="1"/>
                      </a:moveTo>
                      <a:cubicBezTo>
                        <a:pt x="3144" y="1"/>
                        <a:pt x="2733" y="76"/>
                        <a:pt x="2382" y="237"/>
                      </a:cubicBezTo>
                      <a:cubicBezTo>
                        <a:pt x="2231" y="287"/>
                        <a:pt x="2081" y="362"/>
                        <a:pt x="1956" y="438"/>
                      </a:cubicBezTo>
                      <a:cubicBezTo>
                        <a:pt x="1881" y="463"/>
                        <a:pt x="1805" y="513"/>
                        <a:pt x="1730" y="563"/>
                      </a:cubicBezTo>
                      <a:cubicBezTo>
                        <a:pt x="1655" y="613"/>
                        <a:pt x="1580" y="663"/>
                        <a:pt x="1555" y="688"/>
                      </a:cubicBezTo>
                      <a:cubicBezTo>
                        <a:pt x="1329" y="864"/>
                        <a:pt x="1129" y="1039"/>
                        <a:pt x="928" y="1265"/>
                      </a:cubicBezTo>
                      <a:cubicBezTo>
                        <a:pt x="527" y="1691"/>
                        <a:pt x="151" y="2292"/>
                        <a:pt x="76" y="2994"/>
                      </a:cubicBezTo>
                      <a:cubicBezTo>
                        <a:pt x="1" y="3696"/>
                        <a:pt x="201" y="4322"/>
                        <a:pt x="477" y="4824"/>
                      </a:cubicBezTo>
                      <a:cubicBezTo>
                        <a:pt x="753" y="5300"/>
                        <a:pt x="1104" y="5701"/>
                        <a:pt x="1480" y="6027"/>
                      </a:cubicBezTo>
                      <a:cubicBezTo>
                        <a:pt x="1855" y="6377"/>
                        <a:pt x="2256" y="6653"/>
                        <a:pt x="2657" y="6929"/>
                      </a:cubicBezTo>
                      <a:cubicBezTo>
                        <a:pt x="3058" y="7180"/>
                        <a:pt x="3459" y="7380"/>
                        <a:pt x="3886" y="7581"/>
                      </a:cubicBezTo>
                      <a:cubicBezTo>
                        <a:pt x="4312" y="7781"/>
                        <a:pt x="4738" y="7982"/>
                        <a:pt x="5189" y="8107"/>
                      </a:cubicBezTo>
                      <a:cubicBezTo>
                        <a:pt x="5648" y="8264"/>
                        <a:pt x="6114" y="8401"/>
                        <a:pt x="6583" y="8499"/>
                      </a:cubicBezTo>
                      <a:lnTo>
                        <a:pt x="6583" y="8499"/>
                      </a:lnTo>
                      <a:cubicBezTo>
                        <a:pt x="6765" y="8888"/>
                        <a:pt x="7144" y="9175"/>
                        <a:pt x="7595" y="9210"/>
                      </a:cubicBezTo>
                      <a:cubicBezTo>
                        <a:pt x="7640" y="9215"/>
                        <a:pt x="7685" y="9217"/>
                        <a:pt x="7730" y="9217"/>
                      </a:cubicBezTo>
                      <a:cubicBezTo>
                        <a:pt x="8182" y="9217"/>
                        <a:pt x="8595" y="8965"/>
                        <a:pt x="8805" y="8585"/>
                      </a:cubicBezTo>
                      <a:lnTo>
                        <a:pt x="8805" y="8585"/>
                      </a:lnTo>
                      <a:cubicBezTo>
                        <a:pt x="9381" y="8512"/>
                        <a:pt x="9959" y="8386"/>
                        <a:pt x="10527" y="8207"/>
                      </a:cubicBezTo>
                      <a:cubicBezTo>
                        <a:pt x="11404" y="7931"/>
                        <a:pt x="12257" y="7555"/>
                        <a:pt x="13033" y="7004"/>
                      </a:cubicBezTo>
                      <a:cubicBezTo>
                        <a:pt x="13409" y="6728"/>
                        <a:pt x="13785" y="6428"/>
                        <a:pt x="14136" y="6052"/>
                      </a:cubicBezTo>
                      <a:cubicBezTo>
                        <a:pt x="14462" y="5701"/>
                        <a:pt x="14763" y="5275"/>
                        <a:pt x="14988" y="4773"/>
                      </a:cubicBezTo>
                      <a:cubicBezTo>
                        <a:pt x="15214" y="4297"/>
                        <a:pt x="15339" y="3671"/>
                        <a:pt x="15239" y="3044"/>
                      </a:cubicBezTo>
                      <a:cubicBezTo>
                        <a:pt x="15189" y="2894"/>
                        <a:pt x="15164" y="2743"/>
                        <a:pt x="15114" y="2593"/>
                      </a:cubicBezTo>
                      <a:cubicBezTo>
                        <a:pt x="15064" y="2443"/>
                        <a:pt x="14963" y="2242"/>
                        <a:pt x="14888" y="2117"/>
                      </a:cubicBezTo>
                      <a:lnTo>
                        <a:pt x="14788" y="1992"/>
                      </a:lnTo>
                      <a:lnTo>
                        <a:pt x="14663" y="1791"/>
                      </a:lnTo>
                      <a:cubicBezTo>
                        <a:pt x="14587" y="1691"/>
                        <a:pt x="14512" y="1591"/>
                        <a:pt x="14437" y="1490"/>
                      </a:cubicBezTo>
                      <a:cubicBezTo>
                        <a:pt x="14086" y="1089"/>
                        <a:pt x="13660" y="688"/>
                        <a:pt x="13084" y="413"/>
                      </a:cubicBezTo>
                      <a:cubicBezTo>
                        <a:pt x="12739" y="248"/>
                        <a:pt x="12322" y="155"/>
                        <a:pt x="11904" y="155"/>
                      </a:cubicBezTo>
                      <a:cubicBezTo>
                        <a:pt x="11623" y="155"/>
                        <a:pt x="11340" y="197"/>
                        <a:pt x="11079" y="287"/>
                      </a:cubicBezTo>
                      <a:cubicBezTo>
                        <a:pt x="10452" y="463"/>
                        <a:pt x="9951" y="814"/>
                        <a:pt x="9550" y="1190"/>
                      </a:cubicBezTo>
                      <a:cubicBezTo>
                        <a:pt x="9149" y="1540"/>
                        <a:pt x="8798" y="1941"/>
                        <a:pt x="8522" y="2367"/>
                      </a:cubicBezTo>
                      <a:cubicBezTo>
                        <a:pt x="8264" y="2737"/>
                        <a:pt x="8032" y="3112"/>
                        <a:pt x="7824" y="3497"/>
                      </a:cubicBezTo>
                      <a:lnTo>
                        <a:pt x="7824" y="3497"/>
                      </a:lnTo>
                      <a:cubicBezTo>
                        <a:pt x="7607" y="3069"/>
                        <a:pt x="7358" y="2653"/>
                        <a:pt x="7069" y="2242"/>
                      </a:cubicBezTo>
                      <a:cubicBezTo>
                        <a:pt x="6768" y="1816"/>
                        <a:pt x="6417" y="1415"/>
                        <a:pt x="5991" y="1039"/>
                      </a:cubicBezTo>
                      <a:cubicBezTo>
                        <a:pt x="5565" y="663"/>
                        <a:pt x="5063" y="312"/>
                        <a:pt x="4412" y="112"/>
                      </a:cubicBezTo>
                      <a:cubicBezTo>
                        <a:pt x="4141" y="39"/>
                        <a:pt x="3848" y="1"/>
                        <a:pt x="3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045;p38">
                  <a:extLst>
                    <a:ext uri="{FF2B5EF4-FFF2-40B4-BE49-F238E27FC236}">
                      <a16:creationId xmlns:a16="http://schemas.microsoft.com/office/drawing/2014/main" id="{264AA40E-4CDB-D968-3C0F-13F0DA7B3282}"/>
                    </a:ext>
                  </a:extLst>
                </p:cNvPr>
                <p:cNvSpPr/>
                <p:nvPr/>
              </p:nvSpPr>
              <p:spPr>
                <a:xfrm>
                  <a:off x="6934289" y="2620658"/>
                  <a:ext cx="254304" cy="27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2" h="7119" extrusionOk="0">
                      <a:moveTo>
                        <a:pt x="5038" y="1"/>
                      </a:moveTo>
                      <a:cubicBezTo>
                        <a:pt x="4135" y="953"/>
                        <a:pt x="3358" y="2006"/>
                        <a:pt x="2531" y="2958"/>
                      </a:cubicBezTo>
                      <a:cubicBezTo>
                        <a:pt x="1729" y="3936"/>
                        <a:pt x="902" y="4788"/>
                        <a:pt x="0" y="5364"/>
                      </a:cubicBezTo>
                      <a:lnTo>
                        <a:pt x="1153" y="7119"/>
                      </a:lnTo>
                      <a:cubicBezTo>
                        <a:pt x="2331" y="6342"/>
                        <a:pt x="3283" y="5339"/>
                        <a:pt x="4135" y="4312"/>
                      </a:cubicBezTo>
                      <a:cubicBezTo>
                        <a:pt x="4988" y="3284"/>
                        <a:pt x="5765" y="2256"/>
                        <a:pt x="6541" y="1429"/>
                      </a:cubicBezTo>
                      <a:lnTo>
                        <a:pt x="50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046;p38">
                  <a:extLst>
                    <a:ext uri="{FF2B5EF4-FFF2-40B4-BE49-F238E27FC236}">
                      <a16:creationId xmlns:a16="http://schemas.microsoft.com/office/drawing/2014/main" id="{F9B0EB27-B479-A079-C317-78E5B840FD7F}"/>
                    </a:ext>
                  </a:extLst>
                </p:cNvPr>
                <p:cNvSpPr/>
                <p:nvPr/>
              </p:nvSpPr>
              <p:spPr>
                <a:xfrm>
                  <a:off x="7176859" y="2617743"/>
                  <a:ext cx="241670" cy="27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7" h="7094" extrusionOk="0">
                      <a:moveTo>
                        <a:pt x="1404" y="1"/>
                      </a:moveTo>
                      <a:lnTo>
                        <a:pt x="1" y="1579"/>
                      </a:lnTo>
                      <a:cubicBezTo>
                        <a:pt x="803" y="2256"/>
                        <a:pt x="1530" y="3183"/>
                        <a:pt x="2281" y="4161"/>
                      </a:cubicBezTo>
                      <a:cubicBezTo>
                        <a:pt x="3033" y="5138"/>
                        <a:pt x="3810" y="6166"/>
                        <a:pt x="4788" y="7093"/>
                      </a:cubicBezTo>
                      <a:lnTo>
                        <a:pt x="6216" y="5564"/>
                      </a:lnTo>
                      <a:cubicBezTo>
                        <a:pt x="5414" y="4813"/>
                        <a:pt x="4687" y="3860"/>
                        <a:pt x="3936" y="2883"/>
                      </a:cubicBezTo>
                      <a:cubicBezTo>
                        <a:pt x="3159" y="1905"/>
                        <a:pt x="2382" y="878"/>
                        <a:pt x="14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047;p38">
                  <a:extLst>
                    <a:ext uri="{FF2B5EF4-FFF2-40B4-BE49-F238E27FC236}">
                      <a16:creationId xmlns:a16="http://schemas.microsoft.com/office/drawing/2014/main" id="{382461B6-28FD-D7C2-6FB3-4374C827ADB4}"/>
                    </a:ext>
                  </a:extLst>
                </p:cNvPr>
                <p:cNvSpPr/>
                <p:nvPr/>
              </p:nvSpPr>
              <p:spPr>
                <a:xfrm>
                  <a:off x="4840560" y="2418205"/>
                  <a:ext cx="1475056" cy="103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6" h="26726" extrusionOk="0">
                      <a:moveTo>
                        <a:pt x="20027" y="1"/>
                      </a:moveTo>
                      <a:cubicBezTo>
                        <a:pt x="10312" y="1"/>
                        <a:pt x="1" y="959"/>
                        <a:pt x="201" y="3279"/>
                      </a:cubicBezTo>
                      <a:cubicBezTo>
                        <a:pt x="201" y="7941"/>
                        <a:pt x="526" y="20748"/>
                        <a:pt x="1078" y="25635"/>
                      </a:cubicBezTo>
                      <a:cubicBezTo>
                        <a:pt x="1181" y="26513"/>
                        <a:pt x="5880" y="26726"/>
                        <a:pt x="10958" y="26726"/>
                      </a:cubicBezTo>
                      <a:cubicBezTo>
                        <a:pt x="15736" y="26726"/>
                        <a:pt x="20850" y="26537"/>
                        <a:pt x="22782" y="26537"/>
                      </a:cubicBezTo>
                      <a:cubicBezTo>
                        <a:pt x="23886" y="26537"/>
                        <a:pt x="25055" y="26546"/>
                        <a:pt x="26231" y="26546"/>
                      </a:cubicBezTo>
                      <a:cubicBezTo>
                        <a:pt x="30712" y="26546"/>
                        <a:pt x="35288" y="26420"/>
                        <a:pt x="36717" y="25209"/>
                      </a:cubicBezTo>
                      <a:cubicBezTo>
                        <a:pt x="37945" y="24156"/>
                        <a:pt x="36717" y="7264"/>
                        <a:pt x="36717" y="1951"/>
                      </a:cubicBezTo>
                      <a:cubicBezTo>
                        <a:pt x="36658" y="742"/>
                        <a:pt x="28574" y="1"/>
                        <a:pt x="200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048;p38">
                  <a:extLst>
                    <a:ext uri="{FF2B5EF4-FFF2-40B4-BE49-F238E27FC236}">
                      <a16:creationId xmlns:a16="http://schemas.microsoft.com/office/drawing/2014/main" id="{75E973FB-3813-6DA5-5FCB-CF5ED14B06A4}"/>
                    </a:ext>
                  </a:extLst>
                </p:cNvPr>
                <p:cNvSpPr/>
                <p:nvPr/>
              </p:nvSpPr>
              <p:spPr>
                <a:xfrm>
                  <a:off x="4958930" y="2493568"/>
                  <a:ext cx="1224194" cy="91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3" h="28907" extrusionOk="0">
                      <a:moveTo>
                        <a:pt x="1549" y="0"/>
                      </a:moveTo>
                      <a:cubicBezTo>
                        <a:pt x="728" y="0"/>
                        <a:pt x="0" y="1041"/>
                        <a:pt x="761" y="1763"/>
                      </a:cubicBezTo>
                      <a:cubicBezTo>
                        <a:pt x="5949" y="6675"/>
                        <a:pt x="11789" y="10760"/>
                        <a:pt x="17679" y="14745"/>
                      </a:cubicBezTo>
                      <a:cubicBezTo>
                        <a:pt x="24245" y="19156"/>
                        <a:pt x="30436" y="23943"/>
                        <a:pt x="36751" y="28705"/>
                      </a:cubicBezTo>
                      <a:cubicBezTo>
                        <a:pt x="36940" y="28846"/>
                        <a:pt x="37127" y="28906"/>
                        <a:pt x="37302" y="28906"/>
                      </a:cubicBezTo>
                      <a:cubicBezTo>
                        <a:pt x="38125" y="28906"/>
                        <a:pt x="38672" y="27563"/>
                        <a:pt x="37804" y="26901"/>
                      </a:cubicBezTo>
                      <a:cubicBezTo>
                        <a:pt x="31864" y="22440"/>
                        <a:pt x="26100" y="17853"/>
                        <a:pt x="19909" y="13718"/>
                      </a:cubicBezTo>
                      <a:cubicBezTo>
                        <a:pt x="13769" y="9608"/>
                        <a:pt x="7628" y="5397"/>
                        <a:pt x="2240" y="284"/>
                      </a:cubicBezTo>
                      <a:cubicBezTo>
                        <a:pt x="2023" y="84"/>
                        <a:pt x="1782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049;p38">
                  <a:extLst>
                    <a:ext uri="{FF2B5EF4-FFF2-40B4-BE49-F238E27FC236}">
                      <a16:creationId xmlns:a16="http://schemas.microsoft.com/office/drawing/2014/main" id="{FC41946B-F619-CA97-0659-D72F56CFDEA6}"/>
                    </a:ext>
                  </a:extLst>
                </p:cNvPr>
                <p:cNvSpPr/>
                <p:nvPr/>
              </p:nvSpPr>
              <p:spPr>
                <a:xfrm>
                  <a:off x="5265366" y="2416295"/>
                  <a:ext cx="950220" cy="73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8" h="23075" extrusionOk="0">
                      <a:moveTo>
                        <a:pt x="1638" y="1"/>
                      </a:moveTo>
                      <a:cubicBezTo>
                        <a:pt x="770" y="1"/>
                        <a:pt x="1" y="1067"/>
                        <a:pt x="856" y="1723"/>
                      </a:cubicBezTo>
                      <a:cubicBezTo>
                        <a:pt x="9903" y="8790"/>
                        <a:pt x="18675" y="16259"/>
                        <a:pt x="28074" y="22876"/>
                      </a:cubicBezTo>
                      <a:cubicBezTo>
                        <a:pt x="28265" y="23015"/>
                        <a:pt x="28454" y="23075"/>
                        <a:pt x="28630" y="23075"/>
                      </a:cubicBezTo>
                      <a:cubicBezTo>
                        <a:pt x="29470" y="23075"/>
                        <a:pt x="30017" y="21713"/>
                        <a:pt x="29127" y="21071"/>
                      </a:cubicBezTo>
                      <a:cubicBezTo>
                        <a:pt x="19878" y="14555"/>
                        <a:pt x="11257" y="7186"/>
                        <a:pt x="2309" y="244"/>
                      </a:cubicBezTo>
                      <a:cubicBezTo>
                        <a:pt x="2097" y="73"/>
                        <a:pt x="1864" y="1"/>
                        <a:pt x="16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050;p38">
                  <a:extLst>
                    <a:ext uri="{FF2B5EF4-FFF2-40B4-BE49-F238E27FC236}">
                      <a16:creationId xmlns:a16="http://schemas.microsoft.com/office/drawing/2014/main" id="{7E188EC6-0BB9-5F71-E76E-FEA13E71E64A}"/>
                    </a:ext>
                  </a:extLst>
                </p:cNvPr>
                <p:cNvSpPr/>
                <p:nvPr/>
              </p:nvSpPr>
              <p:spPr>
                <a:xfrm>
                  <a:off x="5657813" y="2436238"/>
                  <a:ext cx="537344" cy="41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5" h="13147" extrusionOk="0">
                      <a:moveTo>
                        <a:pt x="1417" y="0"/>
                      </a:moveTo>
                      <a:cubicBezTo>
                        <a:pt x="568" y="0"/>
                        <a:pt x="1" y="1351"/>
                        <a:pt x="915" y="1995"/>
                      </a:cubicBezTo>
                      <a:cubicBezTo>
                        <a:pt x="5777" y="5404"/>
                        <a:pt x="9712" y="10040"/>
                        <a:pt x="14925" y="12998"/>
                      </a:cubicBezTo>
                      <a:cubicBezTo>
                        <a:pt x="15106" y="13101"/>
                        <a:pt x="15284" y="13147"/>
                        <a:pt x="15451" y="13147"/>
                      </a:cubicBezTo>
                      <a:cubicBezTo>
                        <a:pt x="16374" y="13147"/>
                        <a:pt x="16975" y="11766"/>
                        <a:pt x="15978" y="11193"/>
                      </a:cubicBezTo>
                      <a:cubicBezTo>
                        <a:pt x="10790" y="8236"/>
                        <a:pt x="6830" y="3599"/>
                        <a:pt x="1968" y="190"/>
                      </a:cubicBezTo>
                      <a:cubicBezTo>
                        <a:pt x="1779" y="58"/>
                        <a:pt x="1592" y="0"/>
                        <a:pt x="1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051;p38">
                  <a:extLst>
                    <a:ext uri="{FF2B5EF4-FFF2-40B4-BE49-F238E27FC236}">
                      <a16:creationId xmlns:a16="http://schemas.microsoft.com/office/drawing/2014/main" id="{2A9FA3E4-821E-0D29-F2FE-81E9610EFD76}"/>
                    </a:ext>
                  </a:extLst>
                </p:cNvPr>
                <p:cNvSpPr/>
                <p:nvPr/>
              </p:nvSpPr>
              <p:spPr>
                <a:xfrm>
                  <a:off x="4872476" y="2740806"/>
                  <a:ext cx="879724" cy="6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91" h="20574" extrusionOk="0">
                      <a:moveTo>
                        <a:pt x="1633" y="0"/>
                      </a:moveTo>
                      <a:cubicBezTo>
                        <a:pt x="758" y="0"/>
                        <a:pt x="1" y="1066"/>
                        <a:pt x="836" y="1722"/>
                      </a:cubicBezTo>
                      <a:cubicBezTo>
                        <a:pt x="9006" y="8138"/>
                        <a:pt x="17202" y="14555"/>
                        <a:pt x="25798" y="20394"/>
                      </a:cubicBezTo>
                      <a:cubicBezTo>
                        <a:pt x="25986" y="20519"/>
                        <a:pt x="26172" y="20574"/>
                        <a:pt x="26346" y="20574"/>
                      </a:cubicBezTo>
                      <a:cubicBezTo>
                        <a:pt x="27216" y="20574"/>
                        <a:pt x="27791" y="19216"/>
                        <a:pt x="26851" y="18590"/>
                      </a:cubicBezTo>
                      <a:cubicBezTo>
                        <a:pt x="18405" y="12850"/>
                        <a:pt x="10334" y="6560"/>
                        <a:pt x="2314" y="244"/>
                      </a:cubicBezTo>
                      <a:cubicBezTo>
                        <a:pt x="2097" y="73"/>
                        <a:pt x="1861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052;p38">
                  <a:extLst>
                    <a:ext uri="{FF2B5EF4-FFF2-40B4-BE49-F238E27FC236}">
                      <a16:creationId xmlns:a16="http://schemas.microsoft.com/office/drawing/2014/main" id="{F5C7F2F3-FD0A-38EF-2427-DF3BEBFFBC9E}"/>
                    </a:ext>
                  </a:extLst>
                </p:cNvPr>
                <p:cNvSpPr/>
                <p:nvPr/>
              </p:nvSpPr>
              <p:spPr>
                <a:xfrm>
                  <a:off x="4840249" y="3007987"/>
                  <a:ext cx="617969" cy="43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2" h="13608" extrusionOk="0">
                      <a:moveTo>
                        <a:pt x="1513" y="0"/>
                      </a:moveTo>
                      <a:cubicBezTo>
                        <a:pt x="605" y="0"/>
                        <a:pt x="0" y="1381"/>
                        <a:pt x="976" y="1954"/>
                      </a:cubicBezTo>
                      <a:cubicBezTo>
                        <a:pt x="6791" y="5313"/>
                        <a:pt x="11653" y="10074"/>
                        <a:pt x="17493" y="13458"/>
                      </a:cubicBezTo>
                      <a:cubicBezTo>
                        <a:pt x="17670" y="13562"/>
                        <a:pt x="17844" y="13607"/>
                        <a:pt x="18009" y="13607"/>
                      </a:cubicBezTo>
                      <a:cubicBezTo>
                        <a:pt x="18917" y="13607"/>
                        <a:pt x="19521" y="12226"/>
                        <a:pt x="18545" y="11653"/>
                      </a:cubicBezTo>
                      <a:cubicBezTo>
                        <a:pt x="12706" y="8270"/>
                        <a:pt x="7869" y="3508"/>
                        <a:pt x="2029" y="150"/>
                      </a:cubicBezTo>
                      <a:cubicBezTo>
                        <a:pt x="1852" y="46"/>
                        <a:pt x="1677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053;p38">
                  <a:extLst>
                    <a:ext uri="{FF2B5EF4-FFF2-40B4-BE49-F238E27FC236}">
                      <a16:creationId xmlns:a16="http://schemas.microsoft.com/office/drawing/2014/main" id="{8DA76113-A411-A9C0-0AAF-B09EA2F1F8FC}"/>
                    </a:ext>
                  </a:extLst>
                </p:cNvPr>
                <p:cNvSpPr/>
                <p:nvPr/>
              </p:nvSpPr>
              <p:spPr>
                <a:xfrm>
                  <a:off x="5242940" y="2401451"/>
                  <a:ext cx="101341" cy="1073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27620" extrusionOk="0">
                      <a:moveTo>
                        <a:pt x="2506" y="1"/>
                      </a:moveTo>
                      <a:lnTo>
                        <a:pt x="0" y="51"/>
                      </a:lnTo>
                      <a:cubicBezTo>
                        <a:pt x="75" y="3209"/>
                        <a:pt x="100" y="6341"/>
                        <a:pt x="100" y="9449"/>
                      </a:cubicBezTo>
                      <a:cubicBezTo>
                        <a:pt x="100" y="15665"/>
                        <a:pt x="0" y="21780"/>
                        <a:pt x="0" y="27620"/>
                      </a:cubicBezTo>
                      <a:lnTo>
                        <a:pt x="2506" y="27620"/>
                      </a:lnTo>
                      <a:cubicBezTo>
                        <a:pt x="2506" y="21805"/>
                        <a:pt x="2607" y="15690"/>
                        <a:pt x="2607" y="9449"/>
                      </a:cubicBezTo>
                      <a:cubicBezTo>
                        <a:pt x="2607" y="6316"/>
                        <a:pt x="2582" y="3158"/>
                        <a:pt x="25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054;p38">
                  <a:extLst>
                    <a:ext uri="{FF2B5EF4-FFF2-40B4-BE49-F238E27FC236}">
                      <a16:creationId xmlns:a16="http://schemas.microsoft.com/office/drawing/2014/main" id="{02A5A750-EBF0-7D23-211C-F296A99493D3}"/>
                    </a:ext>
                  </a:extLst>
                </p:cNvPr>
                <p:cNvSpPr/>
                <p:nvPr/>
              </p:nvSpPr>
              <p:spPr>
                <a:xfrm>
                  <a:off x="4831775" y="2820390"/>
                  <a:ext cx="1480926" cy="97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7" h="2507" extrusionOk="0">
                      <a:moveTo>
                        <a:pt x="1" y="1"/>
                      </a:moveTo>
                      <a:lnTo>
                        <a:pt x="1" y="2507"/>
                      </a:lnTo>
                      <a:lnTo>
                        <a:pt x="38096" y="2507"/>
                      </a:lnTo>
                      <a:lnTo>
                        <a:pt x="38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055;p38">
                  <a:extLst>
                    <a:ext uri="{FF2B5EF4-FFF2-40B4-BE49-F238E27FC236}">
                      <a16:creationId xmlns:a16="http://schemas.microsoft.com/office/drawing/2014/main" id="{BDECBFDA-A313-0DD7-866B-13942142AA6B}"/>
                    </a:ext>
                  </a:extLst>
                </p:cNvPr>
                <p:cNvSpPr/>
                <p:nvPr/>
              </p:nvSpPr>
              <p:spPr>
                <a:xfrm>
                  <a:off x="4936034" y="2043193"/>
                  <a:ext cx="670317" cy="420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4" h="10824" extrusionOk="0">
                      <a:moveTo>
                        <a:pt x="3713" y="2250"/>
                      </a:moveTo>
                      <a:cubicBezTo>
                        <a:pt x="3889" y="2250"/>
                        <a:pt x="4088" y="2289"/>
                        <a:pt x="4311" y="2374"/>
                      </a:cubicBezTo>
                      <a:cubicBezTo>
                        <a:pt x="4612" y="2525"/>
                        <a:pt x="4963" y="2775"/>
                        <a:pt x="5289" y="3076"/>
                      </a:cubicBezTo>
                      <a:cubicBezTo>
                        <a:pt x="5589" y="3377"/>
                        <a:pt x="5890" y="3753"/>
                        <a:pt x="6141" y="4129"/>
                      </a:cubicBezTo>
                      <a:cubicBezTo>
                        <a:pt x="6667" y="4931"/>
                        <a:pt x="7093" y="5833"/>
                        <a:pt x="7394" y="6760"/>
                      </a:cubicBezTo>
                      <a:cubicBezTo>
                        <a:pt x="7689" y="7694"/>
                        <a:pt x="7863" y="8651"/>
                        <a:pt x="7941" y="9609"/>
                      </a:cubicBezTo>
                      <a:lnTo>
                        <a:pt x="7941" y="9609"/>
                      </a:lnTo>
                      <a:cubicBezTo>
                        <a:pt x="7338" y="9396"/>
                        <a:pt x="6751" y="9156"/>
                        <a:pt x="6191" y="8891"/>
                      </a:cubicBezTo>
                      <a:cubicBezTo>
                        <a:pt x="5213" y="8440"/>
                        <a:pt x="4286" y="7888"/>
                        <a:pt x="3509" y="7262"/>
                      </a:cubicBezTo>
                      <a:cubicBezTo>
                        <a:pt x="3133" y="6936"/>
                        <a:pt x="2757" y="6585"/>
                        <a:pt x="2482" y="6209"/>
                      </a:cubicBezTo>
                      <a:cubicBezTo>
                        <a:pt x="2206" y="5858"/>
                        <a:pt x="2030" y="5457"/>
                        <a:pt x="1955" y="5106"/>
                      </a:cubicBezTo>
                      <a:cubicBezTo>
                        <a:pt x="1880" y="4730"/>
                        <a:pt x="1930" y="4379"/>
                        <a:pt x="2080" y="4029"/>
                      </a:cubicBezTo>
                      <a:lnTo>
                        <a:pt x="2231" y="3678"/>
                      </a:lnTo>
                      <a:cubicBezTo>
                        <a:pt x="2281" y="3577"/>
                        <a:pt x="2306" y="3502"/>
                        <a:pt x="2381" y="3402"/>
                      </a:cubicBezTo>
                      <a:cubicBezTo>
                        <a:pt x="2482" y="3202"/>
                        <a:pt x="2607" y="3001"/>
                        <a:pt x="2732" y="2851"/>
                      </a:cubicBezTo>
                      <a:cubicBezTo>
                        <a:pt x="2958" y="2550"/>
                        <a:pt x="3233" y="2349"/>
                        <a:pt x="3484" y="2274"/>
                      </a:cubicBezTo>
                      <a:cubicBezTo>
                        <a:pt x="3555" y="2258"/>
                        <a:pt x="3632" y="2250"/>
                        <a:pt x="3713" y="2250"/>
                      </a:cubicBezTo>
                      <a:close/>
                      <a:moveTo>
                        <a:pt x="14086" y="2274"/>
                      </a:moveTo>
                      <a:cubicBezTo>
                        <a:pt x="14261" y="2274"/>
                        <a:pt x="14512" y="2425"/>
                        <a:pt x="14787" y="2675"/>
                      </a:cubicBezTo>
                      <a:cubicBezTo>
                        <a:pt x="14837" y="2750"/>
                        <a:pt x="14913" y="2801"/>
                        <a:pt x="14988" y="2926"/>
                      </a:cubicBezTo>
                      <a:lnTo>
                        <a:pt x="15113" y="3051"/>
                      </a:lnTo>
                      <a:cubicBezTo>
                        <a:pt x="15163" y="3101"/>
                        <a:pt x="15163" y="3126"/>
                        <a:pt x="15188" y="3151"/>
                      </a:cubicBezTo>
                      <a:lnTo>
                        <a:pt x="15238" y="3227"/>
                      </a:lnTo>
                      <a:lnTo>
                        <a:pt x="15314" y="3352"/>
                      </a:lnTo>
                      <a:cubicBezTo>
                        <a:pt x="15339" y="3427"/>
                        <a:pt x="15364" y="3502"/>
                        <a:pt x="15414" y="3577"/>
                      </a:cubicBezTo>
                      <a:cubicBezTo>
                        <a:pt x="15514" y="3878"/>
                        <a:pt x="15539" y="4229"/>
                        <a:pt x="15489" y="4630"/>
                      </a:cubicBezTo>
                      <a:cubicBezTo>
                        <a:pt x="15364" y="5382"/>
                        <a:pt x="14888" y="6209"/>
                        <a:pt x="14286" y="6911"/>
                      </a:cubicBezTo>
                      <a:cubicBezTo>
                        <a:pt x="13710" y="7638"/>
                        <a:pt x="12958" y="8264"/>
                        <a:pt x="12181" y="8841"/>
                      </a:cubicBezTo>
                      <a:cubicBezTo>
                        <a:pt x="11632" y="9218"/>
                        <a:pt x="11049" y="9548"/>
                        <a:pt x="10430" y="9823"/>
                      </a:cubicBezTo>
                      <a:lnTo>
                        <a:pt x="10430" y="9823"/>
                      </a:lnTo>
                      <a:cubicBezTo>
                        <a:pt x="10440" y="9772"/>
                        <a:pt x="10448" y="9721"/>
                        <a:pt x="10451" y="9668"/>
                      </a:cubicBezTo>
                      <a:cubicBezTo>
                        <a:pt x="10502" y="8816"/>
                        <a:pt x="10702" y="7913"/>
                        <a:pt x="10953" y="7036"/>
                      </a:cubicBezTo>
                      <a:cubicBezTo>
                        <a:pt x="11203" y="6159"/>
                        <a:pt x="11554" y="5282"/>
                        <a:pt x="11955" y="4480"/>
                      </a:cubicBezTo>
                      <a:cubicBezTo>
                        <a:pt x="12181" y="4104"/>
                        <a:pt x="12406" y="3728"/>
                        <a:pt x="12657" y="3377"/>
                      </a:cubicBezTo>
                      <a:cubicBezTo>
                        <a:pt x="12908" y="3026"/>
                        <a:pt x="13183" y="2750"/>
                        <a:pt x="13434" y="2550"/>
                      </a:cubicBezTo>
                      <a:cubicBezTo>
                        <a:pt x="13710" y="2349"/>
                        <a:pt x="13935" y="2274"/>
                        <a:pt x="14086" y="2274"/>
                      </a:cubicBezTo>
                      <a:close/>
                      <a:moveTo>
                        <a:pt x="3862" y="0"/>
                      </a:moveTo>
                      <a:cubicBezTo>
                        <a:pt x="3493" y="0"/>
                        <a:pt x="3115" y="60"/>
                        <a:pt x="2757" y="194"/>
                      </a:cubicBezTo>
                      <a:cubicBezTo>
                        <a:pt x="1955" y="495"/>
                        <a:pt x="1379" y="1071"/>
                        <a:pt x="1003" y="1648"/>
                      </a:cubicBezTo>
                      <a:cubicBezTo>
                        <a:pt x="827" y="1948"/>
                        <a:pt x="677" y="2224"/>
                        <a:pt x="552" y="2525"/>
                      </a:cubicBezTo>
                      <a:cubicBezTo>
                        <a:pt x="476" y="2675"/>
                        <a:pt x="426" y="2851"/>
                        <a:pt x="351" y="2976"/>
                      </a:cubicBezTo>
                      <a:lnTo>
                        <a:pt x="301" y="3176"/>
                      </a:lnTo>
                      <a:lnTo>
                        <a:pt x="226" y="3402"/>
                      </a:lnTo>
                      <a:cubicBezTo>
                        <a:pt x="0" y="4079"/>
                        <a:pt x="0" y="4881"/>
                        <a:pt x="226" y="5557"/>
                      </a:cubicBezTo>
                      <a:cubicBezTo>
                        <a:pt x="451" y="6259"/>
                        <a:pt x="852" y="6811"/>
                        <a:pt x="1304" y="7262"/>
                      </a:cubicBezTo>
                      <a:cubicBezTo>
                        <a:pt x="1755" y="7713"/>
                        <a:pt x="2231" y="8064"/>
                        <a:pt x="2757" y="8364"/>
                      </a:cubicBezTo>
                      <a:cubicBezTo>
                        <a:pt x="3760" y="8966"/>
                        <a:pt x="4837" y="9342"/>
                        <a:pt x="5940" y="9618"/>
                      </a:cubicBezTo>
                      <a:cubicBezTo>
                        <a:pt x="6621" y="9776"/>
                        <a:pt x="7312" y="9894"/>
                        <a:pt x="8007" y="9960"/>
                      </a:cubicBezTo>
                      <a:lnTo>
                        <a:pt x="8007" y="9960"/>
                      </a:lnTo>
                      <a:cubicBezTo>
                        <a:pt x="8169" y="10436"/>
                        <a:pt x="8592" y="10799"/>
                        <a:pt x="9123" y="10821"/>
                      </a:cubicBezTo>
                      <a:cubicBezTo>
                        <a:pt x="9153" y="10823"/>
                        <a:pt x="9183" y="10824"/>
                        <a:pt x="9212" y="10824"/>
                      </a:cubicBezTo>
                      <a:cubicBezTo>
                        <a:pt x="9708" y="10824"/>
                        <a:pt x="10152" y="10517"/>
                        <a:pt x="10348" y="10078"/>
                      </a:cubicBezTo>
                      <a:lnTo>
                        <a:pt x="10348" y="10078"/>
                      </a:lnTo>
                      <a:cubicBezTo>
                        <a:pt x="11080" y="9950"/>
                        <a:pt x="11801" y="9705"/>
                        <a:pt x="12482" y="9392"/>
                      </a:cubicBezTo>
                      <a:cubicBezTo>
                        <a:pt x="13434" y="8991"/>
                        <a:pt x="14311" y="8415"/>
                        <a:pt x="15113" y="7738"/>
                      </a:cubicBezTo>
                      <a:cubicBezTo>
                        <a:pt x="15514" y="7387"/>
                        <a:pt x="15890" y="6986"/>
                        <a:pt x="16216" y="6535"/>
                      </a:cubicBezTo>
                      <a:cubicBezTo>
                        <a:pt x="16567" y="6084"/>
                        <a:pt x="16842" y="5582"/>
                        <a:pt x="17018" y="5006"/>
                      </a:cubicBezTo>
                      <a:cubicBezTo>
                        <a:pt x="17193" y="4430"/>
                        <a:pt x="17243" y="3753"/>
                        <a:pt x="17093" y="3101"/>
                      </a:cubicBezTo>
                      <a:cubicBezTo>
                        <a:pt x="17043" y="2926"/>
                        <a:pt x="16993" y="2775"/>
                        <a:pt x="16943" y="2625"/>
                      </a:cubicBezTo>
                      <a:lnTo>
                        <a:pt x="16842" y="2399"/>
                      </a:lnTo>
                      <a:lnTo>
                        <a:pt x="16717" y="2149"/>
                      </a:lnTo>
                      <a:cubicBezTo>
                        <a:pt x="16667" y="2099"/>
                        <a:pt x="16617" y="1998"/>
                        <a:pt x="16567" y="1948"/>
                      </a:cubicBezTo>
                      <a:lnTo>
                        <a:pt x="16467" y="1798"/>
                      </a:lnTo>
                      <a:cubicBezTo>
                        <a:pt x="16416" y="1698"/>
                        <a:pt x="16316" y="1547"/>
                        <a:pt x="16216" y="1447"/>
                      </a:cubicBezTo>
                      <a:cubicBezTo>
                        <a:pt x="16015" y="1196"/>
                        <a:pt x="15790" y="946"/>
                        <a:pt x="15489" y="745"/>
                      </a:cubicBezTo>
                      <a:cubicBezTo>
                        <a:pt x="15188" y="545"/>
                        <a:pt x="14837" y="344"/>
                        <a:pt x="14436" y="269"/>
                      </a:cubicBezTo>
                      <a:cubicBezTo>
                        <a:pt x="14278" y="240"/>
                        <a:pt x="14116" y="225"/>
                        <a:pt x="13955" y="225"/>
                      </a:cubicBezTo>
                      <a:cubicBezTo>
                        <a:pt x="13707" y="225"/>
                        <a:pt x="13461" y="259"/>
                        <a:pt x="13233" y="319"/>
                      </a:cubicBezTo>
                      <a:cubicBezTo>
                        <a:pt x="12857" y="420"/>
                        <a:pt x="12532" y="570"/>
                        <a:pt x="12256" y="745"/>
                      </a:cubicBezTo>
                      <a:cubicBezTo>
                        <a:pt x="11705" y="1121"/>
                        <a:pt x="11279" y="1547"/>
                        <a:pt x="10903" y="1973"/>
                      </a:cubicBezTo>
                      <a:cubicBezTo>
                        <a:pt x="10527" y="2425"/>
                        <a:pt x="10226" y="2876"/>
                        <a:pt x="9950" y="3352"/>
                      </a:cubicBezTo>
                      <a:cubicBezTo>
                        <a:pt x="9683" y="3782"/>
                        <a:pt x="9448" y="4227"/>
                        <a:pt x="9241" y="4682"/>
                      </a:cubicBezTo>
                      <a:lnTo>
                        <a:pt x="9241" y="4682"/>
                      </a:lnTo>
                      <a:cubicBezTo>
                        <a:pt x="8937" y="4012"/>
                        <a:pt x="8574" y="3363"/>
                        <a:pt x="8146" y="2750"/>
                      </a:cubicBezTo>
                      <a:cubicBezTo>
                        <a:pt x="7770" y="2249"/>
                        <a:pt x="7369" y="1773"/>
                        <a:pt x="6893" y="1347"/>
                      </a:cubicBezTo>
                      <a:cubicBezTo>
                        <a:pt x="6391" y="896"/>
                        <a:pt x="5840" y="495"/>
                        <a:pt x="5138" y="244"/>
                      </a:cubicBezTo>
                      <a:cubicBezTo>
                        <a:pt x="4764" y="92"/>
                        <a:pt x="4320" y="0"/>
                        <a:pt x="38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056;p38">
                  <a:extLst>
                    <a:ext uri="{FF2B5EF4-FFF2-40B4-BE49-F238E27FC236}">
                      <a16:creationId xmlns:a16="http://schemas.microsoft.com/office/drawing/2014/main" id="{EF478B4D-A2E3-5CA6-9ADB-08BAF501E86A}"/>
                    </a:ext>
                  </a:extLst>
                </p:cNvPr>
                <p:cNvSpPr/>
                <p:nvPr/>
              </p:nvSpPr>
              <p:spPr>
                <a:xfrm>
                  <a:off x="5058796" y="2408292"/>
                  <a:ext cx="253332" cy="3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7" h="8722" extrusionOk="0">
                      <a:moveTo>
                        <a:pt x="4862" y="0"/>
                      </a:moveTo>
                      <a:cubicBezTo>
                        <a:pt x="2907" y="2506"/>
                        <a:pt x="1529" y="5263"/>
                        <a:pt x="0" y="7594"/>
                      </a:cubicBezTo>
                      <a:lnTo>
                        <a:pt x="1755" y="8722"/>
                      </a:lnTo>
                      <a:cubicBezTo>
                        <a:pt x="3359" y="6266"/>
                        <a:pt x="4712" y="3584"/>
                        <a:pt x="6517" y="1278"/>
                      </a:cubicBezTo>
                      <a:lnTo>
                        <a:pt x="4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057;p38">
                  <a:extLst>
                    <a:ext uri="{FF2B5EF4-FFF2-40B4-BE49-F238E27FC236}">
                      <a16:creationId xmlns:a16="http://schemas.microsoft.com/office/drawing/2014/main" id="{224A5F87-A882-48F1-C148-B9A6D671D794}"/>
                    </a:ext>
                  </a:extLst>
                </p:cNvPr>
                <p:cNvSpPr/>
                <p:nvPr/>
              </p:nvSpPr>
              <p:spPr>
                <a:xfrm>
                  <a:off x="5275089" y="2405338"/>
                  <a:ext cx="358560" cy="32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4" h="8447" extrusionOk="0">
                      <a:moveTo>
                        <a:pt x="1504" y="1"/>
                      </a:moveTo>
                      <a:lnTo>
                        <a:pt x="0" y="1429"/>
                      </a:lnTo>
                      <a:cubicBezTo>
                        <a:pt x="2456" y="3986"/>
                        <a:pt x="5213" y="6317"/>
                        <a:pt x="7945" y="8447"/>
                      </a:cubicBezTo>
                      <a:lnTo>
                        <a:pt x="9223" y="6768"/>
                      </a:lnTo>
                      <a:cubicBezTo>
                        <a:pt x="6542" y="4713"/>
                        <a:pt x="3860" y="2457"/>
                        <a:pt x="1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058;p38">
                  <a:extLst>
                    <a:ext uri="{FF2B5EF4-FFF2-40B4-BE49-F238E27FC236}">
                      <a16:creationId xmlns:a16="http://schemas.microsoft.com/office/drawing/2014/main" id="{6F7E539B-21CC-931E-7342-BA0CC22245AD}"/>
                    </a:ext>
                  </a:extLst>
                </p:cNvPr>
                <p:cNvSpPr/>
                <p:nvPr/>
              </p:nvSpPr>
              <p:spPr>
                <a:xfrm>
                  <a:off x="7909963" y="3176062"/>
                  <a:ext cx="309876" cy="47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059;p38">
                  <a:extLst>
                    <a:ext uri="{FF2B5EF4-FFF2-40B4-BE49-F238E27FC236}">
                      <a16:creationId xmlns:a16="http://schemas.microsoft.com/office/drawing/2014/main" id="{ECD6F5B2-9493-31BD-88D9-E9847BA0210D}"/>
                    </a:ext>
                  </a:extLst>
                </p:cNvPr>
                <p:cNvSpPr/>
                <p:nvPr/>
              </p:nvSpPr>
              <p:spPr>
                <a:xfrm rot="-3146947">
                  <a:off x="7874121" y="3701900"/>
                  <a:ext cx="158283" cy="10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" name="Google Shape;1060;p38">
                <a:extLst>
                  <a:ext uri="{FF2B5EF4-FFF2-40B4-BE49-F238E27FC236}">
                    <a16:creationId xmlns:a16="http://schemas.microsoft.com/office/drawing/2014/main" id="{7FB1F3BD-F557-DD0D-42E1-2E0E6D811C1C}"/>
                  </a:ext>
                </a:extLst>
              </p:cNvPr>
              <p:cNvSpPr/>
              <p:nvPr/>
            </p:nvSpPr>
            <p:spPr>
              <a:xfrm rot="-3147069">
                <a:off x="8259365" y="3121235"/>
                <a:ext cx="114176" cy="7734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73A2A53-8E4A-AF43-D4FE-3589D779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78" y="0"/>
            <a:ext cx="7704000" cy="477600"/>
          </a:xfrm>
        </p:spPr>
        <p:txBody>
          <a:bodyPr/>
          <a:lstStyle/>
          <a:p>
            <a:pPr algn="l"/>
            <a:r>
              <a:rPr lang="de-AT" dirty="0"/>
              <a:t>File </a:t>
            </a:r>
            <a:r>
              <a:rPr lang="de-AT" dirty="0" err="1"/>
              <a:t>Structure</a:t>
            </a:r>
            <a:r>
              <a:rPr lang="de-AT" dirty="0"/>
              <a:t> &amp; Main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E414A4-66E1-1A2F-95B3-214BA459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72" y="564992"/>
            <a:ext cx="7466477" cy="44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69F27084-1370-F239-C1EC-38DCC63B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38" y="981456"/>
            <a:ext cx="5639411" cy="23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indeer Clipart Images | Free Download | PNG Transparent - Clip Art Library">
            <a:extLst>
              <a:ext uri="{FF2B5EF4-FFF2-40B4-BE49-F238E27FC236}">
                <a16:creationId xmlns:a16="http://schemas.microsoft.com/office/drawing/2014/main" id="{4CDC1955-C39A-572B-874B-5FBA9C0EA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4" y="2667999"/>
            <a:ext cx="4209146" cy="252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168;p41">
            <a:extLst>
              <a:ext uri="{FF2B5EF4-FFF2-40B4-BE49-F238E27FC236}">
                <a16:creationId xmlns:a16="http://schemas.microsoft.com/office/drawing/2014/main" id="{6D282250-D2CD-736B-9054-C495784A45E0}"/>
              </a:ext>
            </a:extLst>
          </p:cNvPr>
          <p:cNvGrpSpPr/>
          <p:nvPr/>
        </p:nvGrpSpPr>
        <p:grpSpPr>
          <a:xfrm flipH="1">
            <a:off x="5796728" y="-120987"/>
            <a:ext cx="1129550" cy="1890250"/>
            <a:chOff x="720000" y="2713250"/>
            <a:chExt cx="1261950" cy="1890250"/>
          </a:xfrm>
        </p:grpSpPr>
        <p:sp>
          <p:nvSpPr>
            <p:cNvPr id="16" name="Google Shape;1169;p41">
              <a:extLst>
                <a:ext uri="{FF2B5EF4-FFF2-40B4-BE49-F238E27FC236}">
                  <a16:creationId xmlns:a16="http://schemas.microsoft.com/office/drawing/2014/main" id="{B2BC918A-3F7F-F480-16EE-D11DFC589753}"/>
                </a:ext>
              </a:extLst>
            </p:cNvPr>
            <p:cNvSpPr/>
            <p:nvPr/>
          </p:nvSpPr>
          <p:spPr>
            <a:xfrm>
              <a:off x="720000" y="3441225"/>
              <a:ext cx="1261950" cy="1162275"/>
            </a:xfrm>
            <a:custGeom>
              <a:avLst/>
              <a:gdLst/>
              <a:ahLst/>
              <a:cxnLst/>
              <a:rect l="l" t="t" r="r" b="b"/>
              <a:pathLst>
                <a:path w="50478" h="46491" extrusionOk="0">
                  <a:moveTo>
                    <a:pt x="42357" y="1"/>
                  </a:moveTo>
                  <a:lnTo>
                    <a:pt x="10978" y="6667"/>
                  </a:lnTo>
                  <a:cubicBezTo>
                    <a:pt x="11680" y="12256"/>
                    <a:pt x="14638" y="29174"/>
                    <a:pt x="13861" y="29650"/>
                  </a:cubicBezTo>
                  <a:cubicBezTo>
                    <a:pt x="7069" y="33836"/>
                    <a:pt x="252" y="31981"/>
                    <a:pt x="1" y="40227"/>
                  </a:cubicBezTo>
                  <a:cubicBezTo>
                    <a:pt x="76" y="45891"/>
                    <a:pt x="7094" y="46292"/>
                    <a:pt x="10878" y="46442"/>
                  </a:cubicBezTo>
                  <a:cubicBezTo>
                    <a:pt x="11318" y="46475"/>
                    <a:pt x="11815" y="46490"/>
                    <a:pt x="12362" y="46490"/>
                  </a:cubicBezTo>
                  <a:cubicBezTo>
                    <a:pt x="19766" y="46490"/>
                    <a:pt x="36243" y="43661"/>
                    <a:pt x="41355" y="42658"/>
                  </a:cubicBezTo>
                  <a:cubicBezTo>
                    <a:pt x="50477" y="40853"/>
                    <a:pt x="47821" y="34011"/>
                    <a:pt x="4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0;p41">
              <a:extLst>
                <a:ext uri="{FF2B5EF4-FFF2-40B4-BE49-F238E27FC236}">
                  <a16:creationId xmlns:a16="http://schemas.microsoft.com/office/drawing/2014/main" id="{D0DE406A-044F-8685-5BED-103A5EFB7266}"/>
                </a:ext>
              </a:extLst>
            </p:cNvPr>
            <p:cNvSpPr/>
            <p:nvPr/>
          </p:nvSpPr>
          <p:spPr>
            <a:xfrm>
              <a:off x="720000" y="4235725"/>
              <a:ext cx="449275" cy="367775"/>
            </a:xfrm>
            <a:custGeom>
              <a:avLst/>
              <a:gdLst/>
              <a:ahLst/>
              <a:cxnLst/>
              <a:rect l="l" t="t" r="r" b="b"/>
              <a:pathLst>
                <a:path w="17971" h="14711" extrusionOk="0">
                  <a:moveTo>
                    <a:pt x="9224" y="0"/>
                  </a:moveTo>
                  <a:cubicBezTo>
                    <a:pt x="4262" y="1730"/>
                    <a:pt x="201" y="2106"/>
                    <a:pt x="1" y="8447"/>
                  </a:cubicBezTo>
                  <a:cubicBezTo>
                    <a:pt x="76" y="14111"/>
                    <a:pt x="7094" y="14512"/>
                    <a:pt x="10878" y="14662"/>
                  </a:cubicBezTo>
                  <a:cubicBezTo>
                    <a:pt x="11321" y="14695"/>
                    <a:pt x="11824" y="14711"/>
                    <a:pt x="12377" y="14711"/>
                  </a:cubicBezTo>
                  <a:cubicBezTo>
                    <a:pt x="13918" y="14711"/>
                    <a:pt x="15849" y="14589"/>
                    <a:pt x="17971" y="14386"/>
                  </a:cubicBezTo>
                  <a:cubicBezTo>
                    <a:pt x="16793" y="8421"/>
                    <a:pt x="14487" y="2958"/>
                    <a:pt x="9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1;p41">
              <a:extLst>
                <a:ext uri="{FF2B5EF4-FFF2-40B4-BE49-F238E27FC236}">
                  <a16:creationId xmlns:a16="http://schemas.microsoft.com/office/drawing/2014/main" id="{7332D26D-C4A7-0672-C749-C45516F08089}"/>
                </a:ext>
              </a:extLst>
            </p:cNvPr>
            <p:cNvSpPr/>
            <p:nvPr/>
          </p:nvSpPr>
          <p:spPr>
            <a:xfrm>
              <a:off x="1678025" y="4157400"/>
              <a:ext cx="244400" cy="364075"/>
            </a:xfrm>
            <a:custGeom>
              <a:avLst/>
              <a:gdLst/>
              <a:ahLst/>
              <a:cxnLst/>
              <a:rect l="l" t="t" r="r" b="b"/>
              <a:pathLst>
                <a:path w="9776" h="14563" extrusionOk="0">
                  <a:moveTo>
                    <a:pt x="8597" y="1"/>
                  </a:moveTo>
                  <a:lnTo>
                    <a:pt x="8597" y="1"/>
                  </a:lnTo>
                  <a:cubicBezTo>
                    <a:pt x="2156" y="1755"/>
                    <a:pt x="377" y="8221"/>
                    <a:pt x="1" y="14562"/>
                  </a:cubicBezTo>
                  <a:cubicBezTo>
                    <a:pt x="1229" y="14362"/>
                    <a:pt x="2257" y="14161"/>
                    <a:pt x="3034" y="14011"/>
                  </a:cubicBezTo>
                  <a:cubicBezTo>
                    <a:pt x="8597" y="12908"/>
                    <a:pt x="9775" y="9925"/>
                    <a:pt x="8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172;p41">
              <a:extLst>
                <a:ext uri="{FF2B5EF4-FFF2-40B4-BE49-F238E27FC236}">
                  <a16:creationId xmlns:a16="http://schemas.microsoft.com/office/drawing/2014/main" id="{65F17236-BCE0-0321-03AE-9E27FE0AAA7F}"/>
                </a:ext>
              </a:extLst>
            </p:cNvPr>
            <p:cNvGrpSpPr/>
            <p:nvPr/>
          </p:nvGrpSpPr>
          <p:grpSpPr>
            <a:xfrm>
              <a:off x="1010800" y="3626550"/>
              <a:ext cx="872782" cy="520600"/>
              <a:chOff x="1010800" y="3626550"/>
              <a:chExt cx="872782" cy="520600"/>
            </a:xfrm>
          </p:grpSpPr>
          <p:sp>
            <p:nvSpPr>
              <p:cNvPr id="31" name="Google Shape;1173;p41">
                <a:extLst>
                  <a:ext uri="{FF2B5EF4-FFF2-40B4-BE49-F238E27FC236}">
                    <a16:creationId xmlns:a16="http://schemas.microsoft.com/office/drawing/2014/main" id="{A0D78CC6-1A85-65EE-8C13-3626594B43B6}"/>
                  </a:ext>
                </a:extLst>
              </p:cNvPr>
              <p:cNvSpPr/>
              <p:nvPr/>
            </p:nvSpPr>
            <p:spPr>
              <a:xfrm>
                <a:off x="1027500" y="3777925"/>
                <a:ext cx="819174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36958" h="8206" extrusionOk="0">
                    <a:moveTo>
                      <a:pt x="35763" y="1"/>
                    </a:moveTo>
                    <a:cubicBezTo>
                      <a:pt x="35647" y="1"/>
                      <a:pt x="35526" y="29"/>
                      <a:pt x="35404" y="92"/>
                    </a:cubicBezTo>
                    <a:cubicBezTo>
                      <a:pt x="34777" y="418"/>
                      <a:pt x="34426" y="894"/>
                      <a:pt x="34076" y="1470"/>
                    </a:cubicBezTo>
                    <a:cubicBezTo>
                      <a:pt x="33825" y="1871"/>
                      <a:pt x="33624" y="2297"/>
                      <a:pt x="33399" y="2698"/>
                    </a:cubicBezTo>
                    <a:cubicBezTo>
                      <a:pt x="33174" y="3098"/>
                      <a:pt x="32923" y="3242"/>
                      <a:pt x="32656" y="3242"/>
                    </a:cubicBezTo>
                    <a:cubicBezTo>
                      <a:pt x="32270" y="3242"/>
                      <a:pt x="31849" y="2940"/>
                      <a:pt x="31419" y="2673"/>
                    </a:cubicBezTo>
                    <a:cubicBezTo>
                      <a:pt x="30658" y="2180"/>
                      <a:pt x="29929" y="1798"/>
                      <a:pt x="29223" y="1798"/>
                    </a:cubicBezTo>
                    <a:cubicBezTo>
                      <a:pt x="28673" y="1798"/>
                      <a:pt x="28136" y="2030"/>
                      <a:pt x="27609" y="2623"/>
                    </a:cubicBezTo>
                    <a:cubicBezTo>
                      <a:pt x="27192" y="3063"/>
                      <a:pt x="26543" y="4735"/>
                      <a:pt x="25680" y="4735"/>
                    </a:cubicBezTo>
                    <a:cubicBezTo>
                      <a:pt x="25559" y="4735"/>
                      <a:pt x="25433" y="4702"/>
                      <a:pt x="25304" y="4628"/>
                    </a:cubicBezTo>
                    <a:cubicBezTo>
                      <a:pt x="24376" y="4127"/>
                      <a:pt x="23725" y="3375"/>
                      <a:pt x="22722" y="3024"/>
                    </a:cubicBezTo>
                    <a:cubicBezTo>
                      <a:pt x="22548" y="2960"/>
                      <a:pt x="22380" y="2930"/>
                      <a:pt x="22217" y="2930"/>
                    </a:cubicBezTo>
                    <a:cubicBezTo>
                      <a:pt x="20925" y="2930"/>
                      <a:pt x="19978" y="4776"/>
                      <a:pt x="19289" y="5555"/>
                    </a:cubicBezTo>
                    <a:cubicBezTo>
                      <a:pt x="19210" y="5648"/>
                      <a:pt x="19107" y="5689"/>
                      <a:pt x="18984" y="5689"/>
                    </a:cubicBezTo>
                    <a:cubicBezTo>
                      <a:pt x="18141" y="5689"/>
                      <a:pt x="16358" y="3778"/>
                      <a:pt x="15043" y="3778"/>
                    </a:cubicBezTo>
                    <a:cubicBezTo>
                      <a:pt x="14842" y="3778"/>
                      <a:pt x="14651" y="3823"/>
                      <a:pt x="14476" y="3926"/>
                    </a:cubicBezTo>
                    <a:cubicBezTo>
                      <a:pt x="13800" y="4327"/>
                      <a:pt x="13299" y="4904"/>
                      <a:pt x="12797" y="5505"/>
                    </a:cubicBezTo>
                    <a:cubicBezTo>
                      <a:pt x="12390" y="5997"/>
                      <a:pt x="12041" y="6188"/>
                      <a:pt x="11714" y="6188"/>
                    </a:cubicBezTo>
                    <a:cubicBezTo>
                      <a:pt x="11076" y="6188"/>
                      <a:pt x="10528" y="5459"/>
                      <a:pt x="9815" y="4829"/>
                    </a:cubicBezTo>
                    <a:cubicBezTo>
                      <a:pt x="9286" y="4365"/>
                      <a:pt x="8772" y="4161"/>
                      <a:pt x="8272" y="4161"/>
                    </a:cubicBezTo>
                    <a:cubicBezTo>
                      <a:pt x="7609" y="4161"/>
                      <a:pt x="6970" y="4519"/>
                      <a:pt x="6356" y="5104"/>
                    </a:cubicBezTo>
                    <a:cubicBezTo>
                      <a:pt x="6030" y="5430"/>
                      <a:pt x="5730" y="5806"/>
                      <a:pt x="5404" y="6132"/>
                    </a:cubicBezTo>
                    <a:cubicBezTo>
                      <a:pt x="5145" y="6408"/>
                      <a:pt x="4911" y="6516"/>
                      <a:pt x="4692" y="6516"/>
                    </a:cubicBezTo>
                    <a:cubicBezTo>
                      <a:pt x="4254" y="6516"/>
                      <a:pt x="3875" y="6082"/>
                      <a:pt x="3474" y="5681"/>
                    </a:cubicBezTo>
                    <a:cubicBezTo>
                      <a:pt x="2847" y="5029"/>
                      <a:pt x="2246" y="4403"/>
                      <a:pt x="1344" y="4227"/>
                    </a:cubicBezTo>
                    <a:cubicBezTo>
                      <a:pt x="1281" y="4215"/>
                      <a:pt x="1221" y="4209"/>
                      <a:pt x="1164" y="4209"/>
                    </a:cubicBezTo>
                    <a:cubicBezTo>
                      <a:pt x="296" y="4209"/>
                      <a:pt x="1" y="5543"/>
                      <a:pt x="918" y="5731"/>
                    </a:cubicBezTo>
                    <a:cubicBezTo>
                      <a:pt x="2565" y="6056"/>
                      <a:pt x="3052" y="8206"/>
                      <a:pt x="4785" y="8206"/>
                    </a:cubicBezTo>
                    <a:cubicBezTo>
                      <a:pt x="4924" y="8206"/>
                      <a:pt x="5072" y="8192"/>
                      <a:pt x="5228" y="8162"/>
                    </a:cubicBezTo>
                    <a:cubicBezTo>
                      <a:pt x="5980" y="8012"/>
                      <a:pt x="6657" y="7084"/>
                      <a:pt x="7158" y="6558"/>
                    </a:cubicBezTo>
                    <a:cubicBezTo>
                      <a:pt x="7561" y="6106"/>
                      <a:pt x="7910" y="5928"/>
                      <a:pt x="8236" y="5928"/>
                    </a:cubicBezTo>
                    <a:cubicBezTo>
                      <a:pt x="8901" y="5928"/>
                      <a:pt x="9467" y="6670"/>
                      <a:pt x="10191" y="7310"/>
                    </a:cubicBezTo>
                    <a:cubicBezTo>
                      <a:pt x="10709" y="7773"/>
                      <a:pt x="11208" y="7969"/>
                      <a:pt x="11683" y="7969"/>
                    </a:cubicBezTo>
                    <a:cubicBezTo>
                      <a:pt x="12493" y="7969"/>
                      <a:pt x="13236" y="7398"/>
                      <a:pt x="13900" y="6608"/>
                    </a:cubicBezTo>
                    <a:cubicBezTo>
                      <a:pt x="14201" y="6282"/>
                      <a:pt x="14502" y="5931"/>
                      <a:pt x="14802" y="5581"/>
                    </a:cubicBezTo>
                    <a:cubicBezTo>
                      <a:pt x="14957" y="5421"/>
                      <a:pt x="15122" y="5355"/>
                      <a:pt x="15291" y="5355"/>
                    </a:cubicBezTo>
                    <a:cubicBezTo>
                      <a:pt x="15890" y="5355"/>
                      <a:pt x="16536" y="6176"/>
                      <a:pt x="16908" y="6508"/>
                    </a:cubicBezTo>
                    <a:cubicBezTo>
                      <a:pt x="17509" y="7034"/>
                      <a:pt x="18111" y="7385"/>
                      <a:pt x="18938" y="7460"/>
                    </a:cubicBezTo>
                    <a:cubicBezTo>
                      <a:pt x="18991" y="7465"/>
                      <a:pt x="19042" y="7467"/>
                      <a:pt x="19093" y="7467"/>
                    </a:cubicBezTo>
                    <a:cubicBezTo>
                      <a:pt x="20826" y="7467"/>
                      <a:pt x="21025" y="4839"/>
                      <a:pt x="22409" y="4839"/>
                    </a:cubicBezTo>
                    <a:cubicBezTo>
                      <a:pt x="22752" y="4839"/>
                      <a:pt x="23169" y="5001"/>
                      <a:pt x="23700" y="5405"/>
                    </a:cubicBezTo>
                    <a:cubicBezTo>
                      <a:pt x="24425" y="5963"/>
                      <a:pt x="25189" y="6389"/>
                      <a:pt x="25919" y="6389"/>
                    </a:cubicBezTo>
                    <a:cubicBezTo>
                      <a:pt x="26500" y="6389"/>
                      <a:pt x="27059" y="6119"/>
                      <a:pt x="27559" y="5430"/>
                    </a:cubicBezTo>
                    <a:cubicBezTo>
                      <a:pt x="28154" y="4637"/>
                      <a:pt x="28530" y="3482"/>
                      <a:pt x="29405" y="3482"/>
                    </a:cubicBezTo>
                    <a:cubicBezTo>
                      <a:pt x="29636" y="3482"/>
                      <a:pt x="29902" y="3563"/>
                      <a:pt x="30216" y="3751"/>
                    </a:cubicBezTo>
                    <a:cubicBezTo>
                      <a:pt x="30873" y="4141"/>
                      <a:pt x="31744" y="4956"/>
                      <a:pt x="32597" y="4956"/>
                    </a:cubicBezTo>
                    <a:cubicBezTo>
                      <a:pt x="32622" y="4956"/>
                      <a:pt x="32647" y="4955"/>
                      <a:pt x="32672" y="4954"/>
                    </a:cubicBezTo>
                    <a:cubicBezTo>
                      <a:pt x="34878" y="4829"/>
                      <a:pt x="34552" y="2272"/>
                      <a:pt x="36181" y="1445"/>
                    </a:cubicBezTo>
                    <a:cubicBezTo>
                      <a:pt x="36957" y="1057"/>
                      <a:pt x="36472" y="1"/>
                      <a:pt x="357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74;p41">
                <a:extLst>
                  <a:ext uri="{FF2B5EF4-FFF2-40B4-BE49-F238E27FC236}">
                    <a16:creationId xmlns:a16="http://schemas.microsoft.com/office/drawing/2014/main" id="{6832569A-342D-B443-3628-AE93C12C9041}"/>
                  </a:ext>
                </a:extLst>
              </p:cNvPr>
              <p:cNvSpPr/>
              <p:nvPr/>
            </p:nvSpPr>
            <p:spPr>
              <a:xfrm>
                <a:off x="1020525" y="3702125"/>
                <a:ext cx="811844" cy="135105"/>
              </a:xfrm>
              <a:custGeom>
                <a:avLst/>
                <a:gdLst/>
                <a:ahLst/>
                <a:cxnLst/>
                <a:rect l="l" t="t" r="r" b="b"/>
                <a:pathLst>
                  <a:path w="34918" h="5532" extrusionOk="0">
                    <a:moveTo>
                      <a:pt x="34165" y="1"/>
                    </a:moveTo>
                    <a:cubicBezTo>
                      <a:pt x="34124" y="1"/>
                      <a:pt x="34081" y="6"/>
                      <a:pt x="34035" y="16"/>
                    </a:cubicBezTo>
                    <a:cubicBezTo>
                      <a:pt x="23083" y="2522"/>
                      <a:pt x="11880" y="3725"/>
                      <a:pt x="652" y="4502"/>
                    </a:cubicBezTo>
                    <a:cubicBezTo>
                      <a:pt x="15" y="4527"/>
                      <a:pt x="0" y="5532"/>
                      <a:pt x="607" y="5532"/>
                    </a:cubicBezTo>
                    <a:cubicBezTo>
                      <a:pt x="622" y="5532"/>
                      <a:pt x="637" y="5531"/>
                      <a:pt x="652" y="5530"/>
                    </a:cubicBezTo>
                    <a:cubicBezTo>
                      <a:pt x="11955" y="4778"/>
                      <a:pt x="23258" y="3550"/>
                      <a:pt x="34311" y="1018"/>
                    </a:cubicBezTo>
                    <a:cubicBezTo>
                      <a:pt x="34917" y="879"/>
                      <a:pt x="34721" y="1"/>
                      <a:pt x="3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75;p41">
                <a:extLst>
                  <a:ext uri="{FF2B5EF4-FFF2-40B4-BE49-F238E27FC236}">
                    <a16:creationId xmlns:a16="http://schemas.microsoft.com/office/drawing/2014/main" id="{0EFEFB4B-852B-2827-E2BD-446883654BCA}"/>
                  </a:ext>
                </a:extLst>
              </p:cNvPr>
              <p:cNvSpPr/>
              <p:nvPr/>
            </p:nvSpPr>
            <p:spPr>
              <a:xfrm>
                <a:off x="1010800" y="3626550"/>
                <a:ext cx="819170" cy="169144"/>
              </a:xfrm>
              <a:custGeom>
                <a:avLst/>
                <a:gdLst/>
                <a:ahLst/>
                <a:cxnLst/>
                <a:rect l="l" t="t" r="r" b="b"/>
                <a:pathLst>
                  <a:path w="36351" h="6577" extrusionOk="0">
                    <a:moveTo>
                      <a:pt x="34846" y="1"/>
                    </a:moveTo>
                    <a:cubicBezTo>
                      <a:pt x="34763" y="1"/>
                      <a:pt x="34677" y="11"/>
                      <a:pt x="34586" y="31"/>
                    </a:cubicBezTo>
                    <a:cubicBezTo>
                      <a:pt x="23659" y="2538"/>
                      <a:pt x="12506" y="3741"/>
                      <a:pt x="1328" y="4493"/>
                    </a:cubicBezTo>
                    <a:cubicBezTo>
                      <a:pt x="30" y="4566"/>
                      <a:pt x="0" y="6576"/>
                      <a:pt x="1237" y="6576"/>
                    </a:cubicBezTo>
                    <a:cubicBezTo>
                      <a:pt x="1267" y="6576"/>
                      <a:pt x="1297" y="6575"/>
                      <a:pt x="1328" y="6573"/>
                    </a:cubicBezTo>
                    <a:cubicBezTo>
                      <a:pt x="12681" y="5796"/>
                      <a:pt x="24035" y="4593"/>
                      <a:pt x="35137" y="2036"/>
                    </a:cubicBezTo>
                    <a:cubicBezTo>
                      <a:pt x="36350" y="1757"/>
                      <a:pt x="35957" y="1"/>
                      <a:pt x="34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76;p41">
                <a:extLst>
                  <a:ext uri="{FF2B5EF4-FFF2-40B4-BE49-F238E27FC236}">
                    <a16:creationId xmlns:a16="http://schemas.microsoft.com/office/drawing/2014/main" id="{3FD32B45-2A38-6939-1BB9-3BC00E458BBF}"/>
                  </a:ext>
                </a:extLst>
              </p:cNvPr>
              <p:cNvSpPr/>
              <p:nvPr/>
            </p:nvSpPr>
            <p:spPr>
              <a:xfrm>
                <a:off x="1054900" y="3933175"/>
                <a:ext cx="811832" cy="138302"/>
              </a:xfrm>
              <a:custGeom>
                <a:avLst/>
                <a:gdLst/>
                <a:ahLst/>
                <a:cxnLst/>
                <a:rect l="l" t="t" r="r" b="b"/>
                <a:pathLst>
                  <a:path w="36635" h="5712" extrusionOk="0">
                    <a:moveTo>
                      <a:pt x="35955" y="0"/>
                    </a:moveTo>
                    <a:cubicBezTo>
                      <a:pt x="35903" y="0"/>
                      <a:pt x="35848" y="9"/>
                      <a:pt x="35789" y="27"/>
                    </a:cubicBezTo>
                    <a:cubicBezTo>
                      <a:pt x="30050" y="1931"/>
                      <a:pt x="24035" y="3034"/>
                      <a:pt x="18020" y="3811"/>
                    </a:cubicBezTo>
                    <a:cubicBezTo>
                      <a:pt x="14071" y="4313"/>
                      <a:pt x="10038" y="4672"/>
                      <a:pt x="6021" y="4672"/>
                    </a:cubicBezTo>
                    <a:cubicBezTo>
                      <a:pt x="4225" y="4672"/>
                      <a:pt x="2432" y="4600"/>
                      <a:pt x="651" y="4438"/>
                    </a:cubicBezTo>
                    <a:cubicBezTo>
                      <a:pt x="629" y="4435"/>
                      <a:pt x="607" y="4434"/>
                      <a:pt x="586" y="4434"/>
                    </a:cubicBezTo>
                    <a:cubicBezTo>
                      <a:pt x="0" y="4434"/>
                      <a:pt x="22" y="5417"/>
                      <a:pt x="651" y="5465"/>
                    </a:cubicBezTo>
                    <a:cubicBezTo>
                      <a:pt x="2454" y="5637"/>
                      <a:pt x="4261" y="5711"/>
                      <a:pt x="6069" y="5711"/>
                    </a:cubicBezTo>
                    <a:cubicBezTo>
                      <a:pt x="10067" y="5711"/>
                      <a:pt x="14067" y="5347"/>
                      <a:pt x="18020" y="4864"/>
                    </a:cubicBezTo>
                    <a:cubicBezTo>
                      <a:pt x="24110" y="4112"/>
                      <a:pt x="30225" y="2984"/>
                      <a:pt x="36065" y="1029"/>
                    </a:cubicBezTo>
                    <a:cubicBezTo>
                      <a:pt x="36635" y="847"/>
                      <a:pt x="36479" y="0"/>
                      <a:pt x="3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77;p41">
                <a:extLst>
                  <a:ext uri="{FF2B5EF4-FFF2-40B4-BE49-F238E27FC236}">
                    <a16:creationId xmlns:a16="http://schemas.microsoft.com/office/drawing/2014/main" id="{82B9047D-18C4-B23A-D4D7-731E1578E30C}"/>
                  </a:ext>
                </a:extLst>
              </p:cNvPr>
              <p:cNvSpPr/>
              <p:nvPr/>
            </p:nvSpPr>
            <p:spPr>
              <a:xfrm>
                <a:off x="1054900" y="3978000"/>
                <a:ext cx="828682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38026" h="6766" extrusionOk="0">
                    <a:moveTo>
                      <a:pt x="36656" y="0"/>
                    </a:moveTo>
                    <a:cubicBezTo>
                      <a:pt x="36550" y="0"/>
                      <a:pt x="36436" y="19"/>
                      <a:pt x="36316" y="59"/>
                    </a:cubicBezTo>
                    <a:cubicBezTo>
                      <a:pt x="30601" y="1963"/>
                      <a:pt x="24636" y="3066"/>
                      <a:pt x="18697" y="3818"/>
                    </a:cubicBezTo>
                    <a:cubicBezTo>
                      <a:pt x="14735" y="4320"/>
                      <a:pt x="10714" y="4690"/>
                      <a:pt x="6708" y="4690"/>
                    </a:cubicBezTo>
                    <a:cubicBezTo>
                      <a:pt x="4909" y="4690"/>
                      <a:pt x="3114" y="4616"/>
                      <a:pt x="1328" y="4445"/>
                    </a:cubicBezTo>
                    <a:cubicBezTo>
                      <a:pt x="1289" y="4441"/>
                      <a:pt x="1252" y="4439"/>
                      <a:pt x="1215" y="4439"/>
                    </a:cubicBezTo>
                    <a:cubicBezTo>
                      <a:pt x="1" y="4439"/>
                      <a:pt x="39" y="6403"/>
                      <a:pt x="1328" y="6525"/>
                    </a:cubicBezTo>
                    <a:cubicBezTo>
                      <a:pt x="3083" y="6693"/>
                      <a:pt x="4848" y="6765"/>
                      <a:pt x="6615" y="6765"/>
                    </a:cubicBezTo>
                    <a:cubicBezTo>
                      <a:pt x="10652" y="6765"/>
                      <a:pt x="14705" y="6386"/>
                      <a:pt x="18697" y="5898"/>
                    </a:cubicBezTo>
                    <a:cubicBezTo>
                      <a:pt x="24837" y="5172"/>
                      <a:pt x="31002" y="4019"/>
                      <a:pt x="36867" y="2064"/>
                    </a:cubicBezTo>
                    <a:cubicBezTo>
                      <a:pt x="38025" y="1700"/>
                      <a:pt x="37682" y="0"/>
                      <a:pt x="36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1178;p41">
              <a:extLst>
                <a:ext uri="{FF2B5EF4-FFF2-40B4-BE49-F238E27FC236}">
                  <a16:creationId xmlns:a16="http://schemas.microsoft.com/office/drawing/2014/main" id="{FC20387E-CB9E-DD5A-993E-484A3626CA03}"/>
                </a:ext>
              </a:extLst>
            </p:cNvPr>
            <p:cNvSpPr/>
            <p:nvPr/>
          </p:nvSpPr>
          <p:spPr>
            <a:xfrm>
              <a:off x="1095175" y="3862013"/>
              <a:ext cx="67700" cy="52050"/>
            </a:xfrm>
            <a:custGeom>
              <a:avLst/>
              <a:gdLst/>
              <a:ahLst/>
              <a:cxnLst/>
              <a:rect l="l" t="t" r="r" b="b"/>
              <a:pathLst>
                <a:path w="2708" h="2082" extrusionOk="0">
                  <a:moveTo>
                    <a:pt x="1354" y="1"/>
                  </a:moveTo>
                  <a:cubicBezTo>
                    <a:pt x="0" y="1"/>
                    <a:pt x="0" y="2081"/>
                    <a:pt x="1354" y="2081"/>
                  </a:cubicBezTo>
                  <a:cubicBezTo>
                    <a:pt x="2707" y="2081"/>
                    <a:pt x="2707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9;p41">
              <a:extLst>
                <a:ext uri="{FF2B5EF4-FFF2-40B4-BE49-F238E27FC236}">
                  <a16:creationId xmlns:a16="http://schemas.microsoft.com/office/drawing/2014/main" id="{F5BF272B-1F69-DF22-0283-6B86FE9100BE}"/>
                </a:ext>
              </a:extLst>
            </p:cNvPr>
            <p:cNvSpPr/>
            <p:nvPr/>
          </p:nvSpPr>
          <p:spPr>
            <a:xfrm>
              <a:off x="1242575" y="38491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1"/>
                  </a:moveTo>
                  <a:cubicBezTo>
                    <a:pt x="0" y="1"/>
                    <a:pt x="0" y="2081"/>
                    <a:pt x="1329" y="2081"/>
                  </a:cubicBezTo>
                  <a:cubicBezTo>
                    <a:pt x="2682" y="2081"/>
                    <a:pt x="2682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0;p41">
              <a:extLst>
                <a:ext uri="{FF2B5EF4-FFF2-40B4-BE49-F238E27FC236}">
                  <a16:creationId xmlns:a16="http://schemas.microsoft.com/office/drawing/2014/main" id="{AA6D9174-5C60-09C6-7901-8200ECB763E2}"/>
                </a:ext>
              </a:extLst>
            </p:cNvPr>
            <p:cNvSpPr/>
            <p:nvPr/>
          </p:nvSpPr>
          <p:spPr>
            <a:xfrm>
              <a:off x="1406100" y="38372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0"/>
                  </a:moveTo>
                  <a:cubicBezTo>
                    <a:pt x="1" y="0"/>
                    <a:pt x="1" y="2081"/>
                    <a:pt x="1329" y="2081"/>
                  </a:cubicBezTo>
                  <a:cubicBezTo>
                    <a:pt x="2682" y="2081"/>
                    <a:pt x="2682" y="0"/>
                    <a:pt x="1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1;p41">
              <a:extLst>
                <a:ext uri="{FF2B5EF4-FFF2-40B4-BE49-F238E27FC236}">
                  <a16:creationId xmlns:a16="http://schemas.microsoft.com/office/drawing/2014/main" id="{D4F243D9-EB74-FB0E-22B8-72582999E18E}"/>
                </a:ext>
              </a:extLst>
            </p:cNvPr>
            <p:cNvSpPr/>
            <p:nvPr/>
          </p:nvSpPr>
          <p:spPr>
            <a:xfrm>
              <a:off x="1558450" y="3810613"/>
              <a:ext cx="67075" cy="52650"/>
            </a:xfrm>
            <a:custGeom>
              <a:avLst/>
              <a:gdLst/>
              <a:ahLst/>
              <a:cxnLst/>
              <a:rect l="l" t="t" r="r" b="b"/>
              <a:pathLst>
                <a:path w="2683" h="2106" extrusionOk="0">
                  <a:moveTo>
                    <a:pt x="1354" y="0"/>
                  </a:moveTo>
                  <a:cubicBezTo>
                    <a:pt x="0" y="0"/>
                    <a:pt x="0" y="2106"/>
                    <a:pt x="1354" y="2106"/>
                  </a:cubicBezTo>
                  <a:cubicBezTo>
                    <a:pt x="2682" y="2106"/>
                    <a:pt x="2682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2;p41">
              <a:extLst>
                <a:ext uri="{FF2B5EF4-FFF2-40B4-BE49-F238E27FC236}">
                  <a16:creationId xmlns:a16="http://schemas.microsoft.com/office/drawing/2014/main" id="{5A9464D2-0533-A3C7-9A3B-566DED522692}"/>
                </a:ext>
              </a:extLst>
            </p:cNvPr>
            <p:cNvSpPr/>
            <p:nvPr/>
          </p:nvSpPr>
          <p:spPr>
            <a:xfrm>
              <a:off x="1709575" y="3777925"/>
              <a:ext cx="67050" cy="52650"/>
            </a:xfrm>
            <a:custGeom>
              <a:avLst/>
              <a:gdLst/>
              <a:ahLst/>
              <a:cxnLst/>
              <a:rect l="l" t="t" r="r" b="b"/>
              <a:pathLst>
                <a:path w="2682" h="2106" extrusionOk="0">
                  <a:moveTo>
                    <a:pt x="1353" y="1"/>
                  </a:moveTo>
                  <a:cubicBezTo>
                    <a:pt x="0" y="1"/>
                    <a:pt x="0" y="2106"/>
                    <a:pt x="1353" y="2106"/>
                  </a:cubicBezTo>
                  <a:cubicBezTo>
                    <a:pt x="2682" y="2106"/>
                    <a:pt x="2682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3;p41">
              <a:extLst>
                <a:ext uri="{FF2B5EF4-FFF2-40B4-BE49-F238E27FC236}">
                  <a16:creationId xmlns:a16="http://schemas.microsoft.com/office/drawing/2014/main" id="{01511890-7E4A-BFDC-C5E0-65CF682F07CB}"/>
                </a:ext>
              </a:extLst>
            </p:cNvPr>
            <p:cNvSpPr/>
            <p:nvPr/>
          </p:nvSpPr>
          <p:spPr>
            <a:xfrm>
              <a:off x="1671225" y="3897713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4;p41">
              <a:extLst>
                <a:ext uri="{FF2B5EF4-FFF2-40B4-BE49-F238E27FC236}">
                  <a16:creationId xmlns:a16="http://schemas.microsoft.com/office/drawing/2014/main" id="{69071AAA-BDE2-B7C4-1472-18199763D75B}"/>
                </a:ext>
              </a:extLst>
            </p:cNvPr>
            <p:cNvSpPr/>
            <p:nvPr/>
          </p:nvSpPr>
          <p:spPr>
            <a:xfrm>
              <a:off x="1517000" y="3932475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5;p41">
              <a:extLst>
                <a:ext uri="{FF2B5EF4-FFF2-40B4-BE49-F238E27FC236}">
                  <a16:creationId xmlns:a16="http://schemas.microsoft.com/office/drawing/2014/main" id="{8D260A99-7313-7DB9-D2A3-13338BA0510A}"/>
                </a:ext>
              </a:extLst>
            </p:cNvPr>
            <p:cNvSpPr/>
            <p:nvPr/>
          </p:nvSpPr>
          <p:spPr>
            <a:xfrm>
              <a:off x="1332800" y="3950000"/>
              <a:ext cx="67075" cy="52675"/>
            </a:xfrm>
            <a:custGeom>
              <a:avLst/>
              <a:gdLst/>
              <a:ahLst/>
              <a:cxnLst/>
              <a:rect l="l" t="t" r="r" b="b"/>
              <a:pathLst>
                <a:path w="2683" h="2107" extrusionOk="0">
                  <a:moveTo>
                    <a:pt x="1354" y="1"/>
                  </a:moveTo>
                  <a:cubicBezTo>
                    <a:pt x="0" y="1"/>
                    <a:pt x="0" y="2106"/>
                    <a:pt x="1354" y="2106"/>
                  </a:cubicBezTo>
                  <a:cubicBezTo>
                    <a:pt x="2682" y="2106"/>
                    <a:pt x="2682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6;p41">
              <a:extLst>
                <a:ext uri="{FF2B5EF4-FFF2-40B4-BE49-F238E27FC236}">
                  <a16:creationId xmlns:a16="http://schemas.microsoft.com/office/drawing/2014/main" id="{8CEB2C37-CDAC-3663-AC85-0083A9E79EE8}"/>
                </a:ext>
              </a:extLst>
            </p:cNvPr>
            <p:cNvSpPr/>
            <p:nvPr/>
          </p:nvSpPr>
          <p:spPr>
            <a:xfrm>
              <a:off x="1180400" y="3971663"/>
              <a:ext cx="67675" cy="52050"/>
            </a:xfrm>
            <a:custGeom>
              <a:avLst/>
              <a:gdLst/>
              <a:ahLst/>
              <a:cxnLst/>
              <a:rect l="l" t="t" r="r" b="b"/>
              <a:pathLst>
                <a:path w="2707" h="2082" extrusionOk="0">
                  <a:moveTo>
                    <a:pt x="1353" y="1"/>
                  </a:moveTo>
                  <a:cubicBezTo>
                    <a:pt x="0" y="1"/>
                    <a:pt x="0" y="2081"/>
                    <a:pt x="1353" y="2081"/>
                  </a:cubicBezTo>
                  <a:cubicBezTo>
                    <a:pt x="2707" y="2081"/>
                    <a:pt x="2707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7;p41">
              <a:extLst>
                <a:ext uri="{FF2B5EF4-FFF2-40B4-BE49-F238E27FC236}">
                  <a16:creationId xmlns:a16="http://schemas.microsoft.com/office/drawing/2014/main" id="{3D3DF8D3-768B-F2F4-ABD0-5E2D20E40F9E}"/>
                </a:ext>
              </a:extLst>
            </p:cNvPr>
            <p:cNvSpPr/>
            <p:nvPr/>
          </p:nvSpPr>
          <p:spPr>
            <a:xfrm>
              <a:off x="1528250" y="2713250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8;p41">
              <a:extLst>
                <a:ext uri="{FF2B5EF4-FFF2-40B4-BE49-F238E27FC236}">
                  <a16:creationId xmlns:a16="http://schemas.microsoft.com/office/drawing/2014/main" id="{528EA038-3541-D6A2-EA8D-F297A08E168B}"/>
                </a:ext>
              </a:extLst>
            </p:cNvPr>
            <p:cNvSpPr/>
            <p:nvPr/>
          </p:nvSpPr>
          <p:spPr>
            <a:xfrm>
              <a:off x="818375" y="3186025"/>
              <a:ext cx="1102900" cy="463975"/>
            </a:xfrm>
            <a:custGeom>
              <a:avLst/>
              <a:gdLst/>
              <a:ahLst/>
              <a:cxnLst/>
              <a:rect l="l" t="t" r="r" b="b"/>
              <a:pathLst>
                <a:path w="44116" h="18559" extrusionOk="0">
                  <a:moveTo>
                    <a:pt x="35840" y="0"/>
                  </a:moveTo>
                  <a:cubicBezTo>
                    <a:pt x="35455" y="0"/>
                    <a:pt x="35054" y="51"/>
                    <a:pt x="34638" y="159"/>
                  </a:cubicBezTo>
                  <a:cubicBezTo>
                    <a:pt x="27795" y="1011"/>
                    <a:pt x="10652" y="3016"/>
                    <a:pt x="4662" y="4545"/>
                  </a:cubicBezTo>
                  <a:cubicBezTo>
                    <a:pt x="1129" y="5422"/>
                    <a:pt x="1" y="9607"/>
                    <a:pt x="1229" y="14018"/>
                  </a:cubicBezTo>
                  <a:cubicBezTo>
                    <a:pt x="2229" y="17687"/>
                    <a:pt x="3606" y="18559"/>
                    <a:pt x="5873" y="18559"/>
                  </a:cubicBezTo>
                  <a:cubicBezTo>
                    <a:pt x="7355" y="18559"/>
                    <a:pt x="9218" y="18186"/>
                    <a:pt x="11605" y="17978"/>
                  </a:cubicBezTo>
                  <a:cubicBezTo>
                    <a:pt x="19124" y="17327"/>
                    <a:pt x="23986" y="16399"/>
                    <a:pt x="38898" y="14169"/>
                  </a:cubicBezTo>
                  <a:cubicBezTo>
                    <a:pt x="44115" y="13366"/>
                    <a:pt x="42084" y="0"/>
                    <a:pt x="35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156;p41">
            <a:extLst>
              <a:ext uri="{FF2B5EF4-FFF2-40B4-BE49-F238E27FC236}">
                <a16:creationId xmlns:a16="http://schemas.microsoft.com/office/drawing/2014/main" id="{5D707071-DAC3-2300-6A49-5A2AEE7C8104}"/>
              </a:ext>
            </a:extLst>
          </p:cNvPr>
          <p:cNvGrpSpPr/>
          <p:nvPr/>
        </p:nvGrpSpPr>
        <p:grpSpPr>
          <a:xfrm rot="21051086">
            <a:off x="7548448" y="-226812"/>
            <a:ext cx="1291805" cy="2011223"/>
            <a:chOff x="7176100" y="258225"/>
            <a:chExt cx="1291805" cy="2011223"/>
          </a:xfrm>
        </p:grpSpPr>
        <p:sp>
          <p:nvSpPr>
            <p:cNvPr id="4" name="Google Shape;1157;p41">
              <a:extLst>
                <a:ext uri="{FF2B5EF4-FFF2-40B4-BE49-F238E27FC236}">
                  <a16:creationId xmlns:a16="http://schemas.microsoft.com/office/drawing/2014/main" id="{B4BEFB97-AD31-8950-4016-3710CEB1C78A}"/>
                </a:ext>
              </a:extLst>
            </p:cNvPr>
            <p:cNvSpPr/>
            <p:nvPr/>
          </p:nvSpPr>
          <p:spPr>
            <a:xfrm>
              <a:off x="7176100" y="258225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58;p41">
              <a:extLst>
                <a:ext uri="{FF2B5EF4-FFF2-40B4-BE49-F238E27FC236}">
                  <a16:creationId xmlns:a16="http://schemas.microsoft.com/office/drawing/2014/main" id="{5013B9FB-2083-CD15-94DF-C05FDD86B0B3}"/>
                </a:ext>
              </a:extLst>
            </p:cNvPr>
            <p:cNvSpPr/>
            <p:nvPr/>
          </p:nvSpPr>
          <p:spPr>
            <a:xfrm>
              <a:off x="7194929" y="658689"/>
              <a:ext cx="1272976" cy="1610759"/>
            </a:xfrm>
            <a:custGeom>
              <a:avLst/>
              <a:gdLst/>
              <a:ahLst/>
              <a:cxnLst/>
              <a:rect l="l" t="t" r="r" b="b"/>
              <a:pathLst>
                <a:path w="45133" h="57109" extrusionOk="0">
                  <a:moveTo>
                    <a:pt x="11235" y="1"/>
                  </a:moveTo>
                  <a:cubicBezTo>
                    <a:pt x="7515" y="1"/>
                    <a:pt x="4198" y="1195"/>
                    <a:pt x="2532" y="4731"/>
                  </a:cubicBezTo>
                  <a:cubicBezTo>
                    <a:pt x="0" y="20220"/>
                    <a:pt x="2532" y="42175"/>
                    <a:pt x="2532" y="42175"/>
                  </a:cubicBezTo>
                  <a:cubicBezTo>
                    <a:pt x="3700" y="52965"/>
                    <a:pt x="15524" y="57109"/>
                    <a:pt x="26217" y="57109"/>
                  </a:cubicBezTo>
                  <a:cubicBezTo>
                    <a:pt x="36164" y="57109"/>
                    <a:pt x="45132" y="53523"/>
                    <a:pt x="43635" y="48365"/>
                  </a:cubicBezTo>
                  <a:cubicBezTo>
                    <a:pt x="40552" y="37664"/>
                    <a:pt x="30677" y="40771"/>
                    <a:pt x="28722" y="34280"/>
                  </a:cubicBezTo>
                  <a:cubicBezTo>
                    <a:pt x="26742" y="27814"/>
                    <a:pt x="31529" y="6711"/>
                    <a:pt x="27594" y="4731"/>
                  </a:cubicBezTo>
                  <a:cubicBezTo>
                    <a:pt x="25113" y="3482"/>
                    <a:pt x="17587" y="1"/>
                    <a:pt x="1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159;p41">
              <a:extLst>
                <a:ext uri="{FF2B5EF4-FFF2-40B4-BE49-F238E27FC236}">
                  <a16:creationId xmlns:a16="http://schemas.microsoft.com/office/drawing/2014/main" id="{3FBAD657-9638-53CD-F320-4F2758A334ED}"/>
                </a:ext>
              </a:extLst>
            </p:cNvPr>
            <p:cNvSpPr/>
            <p:nvPr/>
          </p:nvSpPr>
          <p:spPr>
            <a:xfrm>
              <a:off x="7246735" y="1633799"/>
              <a:ext cx="274322" cy="531608"/>
            </a:xfrm>
            <a:custGeom>
              <a:avLst/>
              <a:gdLst/>
              <a:ahLst/>
              <a:cxnLst/>
              <a:rect l="l" t="t" r="r" b="b"/>
              <a:pathLst>
                <a:path w="9726" h="18848" extrusionOk="0">
                  <a:moveTo>
                    <a:pt x="1" y="1"/>
                  </a:moveTo>
                  <a:cubicBezTo>
                    <a:pt x="302" y="4587"/>
                    <a:pt x="653" y="7645"/>
                    <a:pt x="653" y="7645"/>
                  </a:cubicBezTo>
                  <a:cubicBezTo>
                    <a:pt x="1229" y="12808"/>
                    <a:pt x="4237" y="16442"/>
                    <a:pt x="8372" y="18848"/>
                  </a:cubicBezTo>
                  <a:cubicBezTo>
                    <a:pt x="9725" y="11204"/>
                    <a:pt x="7645" y="255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0;p41">
              <a:extLst>
                <a:ext uri="{FF2B5EF4-FFF2-40B4-BE49-F238E27FC236}">
                  <a16:creationId xmlns:a16="http://schemas.microsoft.com/office/drawing/2014/main" id="{F59DA3A1-8970-6D58-9F9E-EC62132EDA3B}"/>
                </a:ext>
              </a:extLst>
            </p:cNvPr>
            <p:cNvSpPr/>
            <p:nvPr/>
          </p:nvSpPr>
          <p:spPr>
            <a:xfrm>
              <a:off x="8052386" y="1841157"/>
              <a:ext cx="407901" cy="418506"/>
            </a:xfrm>
            <a:custGeom>
              <a:avLst/>
              <a:gdLst/>
              <a:ahLst/>
              <a:cxnLst/>
              <a:rect l="l" t="t" r="r" b="b"/>
              <a:pathLst>
                <a:path w="14462" h="14838" extrusionOk="0">
                  <a:moveTo>
                    <a:pt x="9123" y="0"/>
                  </a:moveTo>
                  <a:cubicBezTo>
                    <a:pt x="6717" y="401"/>
                    <a:pt x="4812" y="2481"/>
                    <a:pt x="3660" y="4186"/>
                  </a:cubicBezTo>
                  <a:cubicBezTo>
                    <a:pt x="1529" y="7043"/>
                    <a:pt x="0" y="11103"/>
                    <a:pt x="1103" y="14837"/>
                  </a:cubicBezTo>
                  <a:cubicBezTo>
                    <a:pt x="8672" y="13810"/>
                    <a:pt x="14462" y="10652"/>
                    <a:pt x="13234" y="6441"/>
                  </a:cubicBezTo>
                  <a:cubicBezTo>
                    <a:pt x="12331" y="3283"/>
                    <a:pt x="10828" y="1354"/>
                    <a:pt x="9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1;p41">
              <a:extLst>
                <a:ext uri="{FF2B5EF4-FFF2-40B4-BE49-F238E27FC236}">
                  <a16:creationId xmlns:a16="http://schemas.microsoft.com/office/drawing/2014/main" id="{C938635F-8271-19CD-966A-79535E55B6AA}"/>
                </a:ext>
              </a:extLst>
            </p:cNvPr>
            <p:cNvSpPr/>
            <p:nvPr/>
          </p:nvSpPr>
          <p:spPr>
            <a:xfrm>
              <a:off x="7191375" y="649325"/>
              <a:ext cx="920414" cy="537869"/>
            </a:xfrm>
            <a:custGeom>
              <a:avLst/>
              <a:gdLst/>
              <a:ahLst/>
              <a:cxnLst/>
              <a:rect l="l" t="t" r="r" b="b"/>
              <a:pathLst>
                <a:path w="32633" h="19070" extrusionOk="0">
                  <a:moveTo>
                    <a:pt x="11195" y="1"/>
                  </a:moveTo>
                  <a:cubicBezTo>
                    <a:pt x="9945" y="1"/>
                    <a:pt x="8732" y="101"/>
                    <a:pt x="7595" y="326"/>
                  </a:cubicBezTo>
                  <a:cubicBezTo>
                    <a:pt x="7595" y="326"/>
                    <a:pt x="2532" y="1254"/>
                    <a:pt x="1530" y="6191"/>
                  </a:cubicBezTo>
                  <a:cubicBezTo>
                    <a:pt x="552" y="11128"/>
                    <a:pt x="1" y="12807"/>
                    <a:pt x="2958" y="14787"/>
                  </a:cubicBezTo>
                  <a:cubicBezTo>
                    <a:pt x="5353" y="16370"/>
                    <a:pt x="14104" y="19070"/>
                    <a:pt x="21087" y="19070"/>
                  </a:cubicBezTo>
                  <a:cubicBezTo>
                    <a:pt x="22729" y="19070"/>
                    <a:pt x="24274" y="18920"/>
                    <a:pt x="25615" y="18572"/>
                  </a:cubicBezTo>
                  <a:cubicBezTo>
                    <a:pt x="32633" y="16742"/>
                    <a:pt x="30953" y="13935"/>
                    <a:pt x="30953" y="10276"/>
                  </a:cubicBezTo>
                  <a:cubicBezTo>
                    <a:pt x="30953" y="6617"/>
                    <a:pt x="29750" y="5264"/>
                    <a:pt x="25314" y="3233"/>
                  </a:cubicBezTo>
                  <a:cubicBezTo>
                    <a:pt x="21785" y="1609"/>
                    <a:pt x="16201" y="1"/>
                    <a:pt x="11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2;p41">
              <a:extLst>
                <a:ext uri="{FF2B5EF4-FFF2-40B4-BE49-F238E27FC236}">
                  <a16:creationId xmlns:a16="http://schemas.microsoft.com/office/drawing/2014/main" id="{2EF06983-A1FF-F7B8-8396-7B83088BCE7E}"/>
                </a:ext>
              </a:extLst>
            </p:cNvPr>
            <p:cNvSpPr/>
            <p:nvPr/>
          </p:nvSpPr>
          <p:spPr>
            <a:xfrm>
              <a:off x="7292461" y="666389"/>
              <a:ext cx="786102" cy="267919"/>
            </a:xfrm>
            <a:custGeom>
              <a:avLst/>
              <a:gdLst/>
              <a:ahLst/>
              <a:cxnLst/>
              <a:rect l="l" t="t" r="r" b="b"/>
              <a:pathLst>
                <a:path w="27871" h="9499" extrusionOk="0">
                  <a:moveTo>
                    <a:pt x="7558" y="1"/>
                  </a:moveTo>
                  <a:cubicBezTo>
                    <a:pt x="3456" y="1"/>
                    <a:pt x="2257" y="1501"/>
                    <a:pt x="2257" y="1501"/>
                  </a:cubicBezTo>
                  <a:cubicBezTo>
                    <a:pt x="1" y="3029"/>
                    <a:pt x="1379" y="5837"/>
                    <a:pt x="7219" y="7992"/>
                  </a:cubicBezTo>
                  <a:cubicBezTo>
                    <a:pt x="10162" y="9074"/>
                    <a:pt x="13068" y="9499"/>
                    <a:pt x="15805" y="9499"/>
                  </a:cubicBezTo>
                  <a:cubicBezTo>
                    <a:pt x="18522" y="9499"/>
                    <a:pt x="21075" y="9080"/>
                    <a:pt x="23334" y="8468"/>
                  </a:cubicBezTo>
                  <a:cubicBezTo>
                    <a:pt x="27871" y="7265"/>
                    <a:pt x="25014" y="5310"/>
                    <a:pt x="23334" y="4258"/>
                  </a:cubicBezTo>
                  <a:cubicBezTo>
                    <a:pt x="21630" y="3205"/>
                    <a:pt x="15565" y="774"/>
                    <a:pt x="9700" y="122"/>
                  </a:cubicBezTo>
                  <a:cubicBezTo>
                    <a:pt x="8911" y="38"/>
                    <a:pt x="8199" y="1"/>
                    <a:pt x="7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3;p41">
              <a:extLst>
                <a:ext uri="{FF2B5EF4-FFF2-40B4-BE49-F238E27FC236}">
                  <a16:creationId xmlns:a16="http://schemas.microsoft.com/office/drawing/2014/main" id="{24F300FF-3CE7-E720-749A-A3E039624BF7}"/>
                </a:ext>
              </a:extLst>
            </p:cNvPr>
            <p:cNvSpPr/>
            <p:nvPr/>
          </p:nvSpPr>
          <p:spPr>
            <a:xfrm>
              <a:off x="8004324" y="1795211"/>
              <a:ext cx="260163" cy="471531"/>
            </a:xfrm>
            <a:custGeom>
              <a:avLst/>
              <a:gdLst/>
              <a:ahLst/>
              <a:cxnLst/>
              <a:rect l="l" t="t" r="r" b="b"/>
              <a:pathLst>
                <a:path w="9224" h="16718" extrusionOk="0">
                  <a:moveTo>
                    <a:pt x="8246" y="0"/>
                  </a:moveTo>
                  <a:cubicBezTo>
                    <a:pt x="6491" y="752"/>
                    <a:pt x="3785" y="2406"/>
                    <a:pt x="2055" y="5840"/>
                  </a:cubicBezTo>
                  <a:cubicBezTo>
                    <a:pt x="50" y="9850"/>
                    <a:pt x="0" y="14512"/>
                    <a:pt x="326" y="16717"/>
                  </a:cubicBezTo>
                  <a:cubicBezTo>
                    <a:pt x="602" y="16692"/>
                    <a:pt x="902" y="16667"/>
                    <a:pt x="1178" y="16642"/>
                  </a:cubicBezTo>
                  <a:cubicBezTo>
                    <a:pt x="877" y="14862"/>
                    <a:pt x="727" y="10326"/>
                    <a:pt x="2807" y="6216"/>
                  </a:cubicBezTo>
                  <a:cubicBezTo>
                    <a:pt x="4637" y="2607"/>
                    <a:pt x="7694" y="1078"/>
                    <a:pt x="9223" y="526"/>
                  </a:cubicBezTo>
                  <a:cubicBezTo>
                    <a:pt x="8897" y="351"/>
                    <a:pt x="8572" y="176"/>
                    <a:pt x="8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4;p41">
              <a:extLst>
                <a:ext uri="{FF2B5EF4-FFF2-40B4-BE49-F238E27FC236}">
                  <a16:creationId xmlns:a16="http://schemas.microsoft.com/office/drawing/2014/main" id="{2EC5B854-A3C1-B1EA-D194-24E0DAC79E89}"/>
                </a:ext>
              </a:extLst>
            </p:cNvPr>
            <p:cNvSpPr/>
            <p:nvPr/>
          </p:nvSpPr>
          <p:spPr>
            <a:xfrm>
              <a:off x="7243210" y="1573017"/>
              <a:ext cx="314599" cy="619269"/>
            </a:xfrm>
            <a:custGeom>
              <a:avLst/>
              <a:gdLst/>
              <a:ahLst/>
              <a:cxnLst/>
              <a:rect l="l" t="t" r="r" b="b"/>
              <a:pathLst>
                <a:path w="11154" h="21956" extrusionOk="0">
                  <a:moveTo>
                    <a:pt x="1" y="0"/>
                  </a:moveTo>
                  <a:cubicBezTo>
                    <a:pt x="1" y="301"/>
                    <a:pt x="26" y="627"/>
                    <a:pt x="51" y="903"/>
                  </a:cubicBezTo>
                  <a:cubicBezTo>
                    <a:pt x="2156" y="1579"/>
                    <a:pt x="6066" y="3258"/>
                    <a:pt x="7920" y="6918"/>
                  </a:cubicBezTo>
                  <a:cubicBezTo>
                    <a:pt x="10226" y="11429"/>
                    <a:pt x="10301" y="17720"/>
                    <a:pt x="9600" y="21579"/>
                  </a:cubicBezTo>
                  <a:cubicBezTo>
                    <a:pt x="9850" y="21705"/>
                    <a:pt x="10126" y="21855"/>
                    <a:pt x="10377" y="21955"/>
                  </a:cubicBezTo>
                  <a:cubicBezTo>
                    <a:pt x="11154" y="17970"/>
                    <a:pt x="11103" y="11304"/>
                    <a:pt x="8672" y="6517"/>
                  </a:cubicBezTo>
                  <a:cubicBezTo>
                    <a:pt x="6542" y="2356"/>
                    <a:pt x="2156" y="6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5;p41">
              <a:extLst>
                <a:ext uri="{FF2B5EF4-FFF2-40B4-BE49-F238E27FC236}">
                  <a16:creationId xmlns:a16="http://schemas.microsoft.com/office/drawing/2014/main" id="{66EC43CD-B51A-7C46-F578-0B75BD610DA5}"/>
                </a:ext>
              </a:extLst>
            </p:cNvPr>
            <p:cNvSpPr/>
            <p:nvPr/>
          </p:nvSpPr>
          <p:spPr>
            <a:xfrm>
              <a:off x="7235911" y="1131264"/>
              <a:ext cx="770561" cy="183276"/>
            </a:xfrm>
            <a:custGeom>
              <a:avLst/>
              <a:gdLst/>
              <a:ahLst/>
              <a:cxnLst/>
              <a:rect l="l" t="t" r="r" b="b"/>
              <a:pathLst>
                <a:path w="27320" h="6498" extrusionOk="0">
                  <a:moveTo>
                    <a:pt x="742" y="1"/>
                  </a:moveTo>
                  <a:cubicBezTo>
                    <a:pt x="507" y="1"/>
                    <a:pt x="265" y="26"/>
                    <a:pt x="26" y="56"/>
                  </a:cubicBezTo>
                  <a:cubicBezTo>
                    <a:pt x="26" y="357"/>
                    <a:pt x="26" y="633"/>
                    <a:pt x="1" y="934"/>
                  </a:cubicBezTo>
                  <a:cubicBezTo>
                    <a:pt x="225" y="891"/>
                    <a:pt x="505" y="857"/>
                    <a:pt x="738" y="857"/>
                  </a:cubicBezTo>
                  <a:cubicBezTo>
                    <a:pt x="922" y="857"/>
                    <a:pt x="1077" y="878"/>
                    <a:pt x="1154" y="934"/>
                  </a:cubicBezTo>
                  <a:cubicBezTo>
                    <a:pt x="1229" y="1034"/>
                    <a:pt x="1254" y="1485"/>
                    <a:pt x="1279" y="1736"/>
                  </a:cubicBezTo>
                  <a:cubicBezTo>
                    <a:pt x="1304" y="2412"/>
                    <a:pt x="1354" y="3164"/>
                    <a:pt x="1906" y="3490"/>
                  </a:cubicBezTo>
                  <a:cubicBezTo>
                    <a:pt x="2030" y="3559"/>
                    <a:pt x="2163" y="3588"/>
                    <a:pt x="2301" y="3588"/>
                  </a:cubicBezTo>
                  <a:cubicBezTo>
                    <a:pt x="2663" y="3588"/>
                    <a:pt x="3067" y="3389"/>
                    <a:pt x="3485" y="3189"/>
                  </a:cubicBezTo>
                  <a:cubicBezTo>
                    <a:pt x="3759" y="3052"/>
                    <a:pt x="4241" y="2832"/>
                    <a:pt x="4419" y="2832"/>
                  </a:cubicBezTo>
                  <a:cubicBezTo>
                    <a:pt x="4437" y="2832"/>
                    <a:pt x="4451" y="2834"/>
                    <a:pt x="4462" y="2838"/>
                  </a:cubicBezTo>
                  <a:cubicBezTo>
                    <a:pt x="4587" y="2913"/>
                    <a:pt x="4738" y="3365"/>
                    <a:pt x="4813" y="3640"/>
                  </a:cubicBezTo>
                  <a:cubicBezTo>
                    <a:pt x="5038" y="4292"/>
                    <a:pt x="5239" y="4944"/>
                    <a:pt x="5815" y="5119"/>
                  </a:cubicBezTo>
                  <a:cubicBezTo>
                    <a:pt x="5893" y="5142"/>
                    <a:pt x="5971" y="5153"/>
                    <a:pt x="6048" y="5153"/>
                  </a:cubicBezTo>
                  <a:cubicBezTo>
                    <a:pt x="6472" y="5153"/>
                    <a:pt x="6896" y="4835"/>
                    <a:pt x="7319" y="4517"/>
                  </a:cubicBezTo>
                  <a:cubicBezTo>
                    <a:pt x="7570" y="4317"/>
                    <a:pt x="8046" y="3966"/>
                    <a:pt x="8196" y="3966"/>
                  </a:cubicBezTo>
                  <a:cubicBezTo>
                    <a:pt x="8322" y="4041"/>
                    <a:pt x="8547" y="4467"/>
                    <a:pt x="8673" y="4743"/>
                  </a:cubicBezTo>
                  <a:cubicBezTo>
                    <a:pt x="8973" y="5320"/>
                    <a:pt x="9299" y="5946"/>
                    <a:pt x="9876" y="6021"/>
                  </a:cubicBezTo>
                  <a:cubicBezTo>
                    <a:pt x="9917" y="6027"/>
                    <a:pt x="9957" y="6030"/>
                    <a:pt x="9997" y="6030"/>
                  </a:cubicBezTo>
                  <a:cubicBezTo>
                    <a:pt x="10468" y="6030"/>
                    <a:pt x="10865" y="5633"/>
                    <a:pt x="11304" y="5194"/>
                  </a:cubicBezTo>
                  <a:cubicBezTo>
                    <a:pt x="11505" y="4994"/>
                    <a:pt x="11931" y="4568"/>
                    <a:pt x="12056" y="4568"/>
                  </a:cubicBezTo>
                  <a:lnTo>
                    <a:pt x="12081" y="4568"/>
                  </a:lnTo>
                  <a:cubicBezTo>
                    <a:pt x="12206" y="4618"/>
                    <a:pt x="12482" y="5044"/>
                    <a:pt x="12658" y="5269"/>
                  </a:cubicBezTo>
                  <a:cubicBezTo>
                    <a:pt x="13008" y="5821"/>
                    <a:pt x="13384" y="6397"/>
                    <a:pt x="13961" y="6422"/>
                  </a:cubicBezTo>
                  <a:cubicBezTo>
                    <a:pt x="13983" y="6424"/>
                    <a:pt x="14006" y="6425"/>
                    <a:pt x="14028" y="6425"/>
                  </a:cubicBezTo>
                  <a:cubicBezTo>
                    <a:pt x="14523" y="6425"/>
                    <a:pt x="14929" y="5900"/>
                    <a:pt x="15289" y="5420"/>
                  </a:cubicBezTo>
                  <a:cubicBezTo>
                    <a:pt x="15465" y="5194"/>
                    <a:pt x="15740" y="4818"/>
                    <a:pt x="15841" y="4793"/>
                  </a:cubicBezTo>
                  <a:cubicBezTo>
                    <a:pt x="15966" y="4818"/>
                    <a:pt x="16267" y="5244"/>
                    <a:pt x="16442" y="5495"/>
                  </a:cubicBezTo>
                  <a:cubicBezTo>
                    <a:pt x="16818" y="5996"/>
                    <a:pt x="17144" y="6497"/>
                    <a:pt x="17645" y="6497"/>
                  </a:cubicBezTo>
                  <a:lnTo>
                    <a:pt x="17670" y="6497"/>
                  </a:lnTo>
                  <a:cubicBezTo>
                    <a:pt x="18222" y="6497"/>
                    <a:pt x="18597" y="5921"/>
                    <a:pt x="18948" y="5370"/>
                  </a:cubicBezTo>
                  <a:cubicBezTo>
                    <a:pt x="19099" y="5144"/>
                    <a:pt x="19324" y="4768"/>
                    <a:pt x="19425" y="4718"/>
                  </a:cubicBezTo>
                  <a:cubicBezTo>
                    <a:pt x="19575" y="4743"/>
                    <a:pt x="19926" y="5144"/>
                    <a:pt x="20101" y="5370"/>
                  </a:cubicBezTo>
                  <a:cubicBezTo>
                    <a:pt x="20496" y="5834"/>
                    <a:pt x="20847" y="6255"/>
                    <a:pt x="21295" y="6255"/>
                  </a:cubicBezTo>
                  <a:cubicBezTo>
                    <a:pt x="21331" y="6255"/>
                    <a:pt x="21367" y="6252"/>
                    <a:pt x="21404" y="6247"/>
                  </a:cubicBezTo>
                  <a:cubicBezTo>
                    <a:pt x="21981" y="6197"/>
                    <a:pt x="22282" y="5570"/>
                    <a:pt x="22582" y="4969"/>
                  </a:cubicBezTo>
                  <a:cubicBezTo>
                    <a:pt x="22683" y="4743"/>
                    <a:pt x="22883" y="4342"/>
                    <a:pt x="22958" y="4292"/>
                  </a:cubicBezTo>
                  <a:cubicBezTo>
                    <a:pt x="22964" y="4291"/>
                    <a:pt x="22969" y="4291"/>
                    <a:pt x="22975" y="4291"/>
                  </a:cubicBezTo>
                  <a:cubicBezTo>
                    <a:pt x="23159" y="4291"/>
                    <a:pt x="23566" y="4673"/>
                    <a:pt x="23760" y="4843"/>
                  </a:cubicBezTo>
                  <a:cubicBezTo>
                    <a:pt x="24173" y="5213"/>
                    <a:pt x="24567" y="5544"/>
                    <a:pt x="24975" y="5544"/>
                  </a:cubicBezTo>
                  <a:cubicBezTo>
                    <a:pt x="25038" y="5544"/>
                    <a:pt x="25101" y="5537"/>
                    <a:pt x="25164" y="5520"/>
                  </a:cubicBezTo>
                  <a:cubicBezTo>
                    <a:pt x="25765" y="5345"/>
                    <a:pt x="25941" y="4618"/>
                    <a:pt x="26116" y="3966"/>
                  </a:cubicBezTo>
                  <a:cubicBezTo>
                    <a:pt x="26166" y="3741"/>
                    <a:pt x="26267" y="3340"/>
                    <a:pt x="26317" y="3264"/>
                  </a:cubicBezTo>
                  <a:cubicBezTo>
                    <a:pt x="26342" y="3252"/>
                    <a:pt x="26375" y="3246"/>
                    <a:pt x="26414" y="3246"/>
                  </a:cubicBezTo>
                  <a:cubicBezTo>
                    <a:pt x="26613" y="3246"/>
                    <a:pt x="26976" y="3389"/>
                    <a:pt x="27269" y="3515"/>
                  </a:cubicBezTo>
                  <a:cubicBezTo>
                    <a:pt x="27269" y="3214"/>
                    <a:pt x="27294" y="2913"/>
                    <a:pt x="27319" y="2613"/>
                  </a:cubicBezTo>
                  <a:cubicBezTo>
                    <a:pt x="27021" y="2497"/>
                    <a:pt x="26702" y="2403"/>
                    <a:pt x="26403" y="2403"/>
                  </a:cubicBezTo>
                  <a:cubicBezTo>
                    <a:pt x="26250" y="2403"/>
                    <a:pt x="26102" y="2428"/>
                    <a:pt x="25966" y="2487"/>
                  </a:cubicBezTo>
                  <a:cubicBezTo>
                    <a:pt x="25565" y="2688"/>
                    <a:pt x="25440" y="3189"/>
                    <a:pt x="25289" y="3766"/>
                  </a:cubicBezTo>
                  <a:cubicBezTo>
                    <a:pt x="25214" y="4041"/>
                    <a:pt x="25064" y="4618"/>
                    <a:pt x="24963" y="4693"/>
                  </a:cubicBezTo>
                  <a:cubicBezTo>
                    <a:pt x="24863" y="4668"/>
                    <a:pt x="24512" y="4392"/>
                    <a:pt x="24337" y="4217"/>
                  </a:cubicBezTo>
                  <a:cubicBezTo>
                    <a:pt x="23884" y="3831"/>
                    <a:pt x="23430" y="3426"/>
                    <a:pt x="22958" y="3426"/>
                  </a:cubicBezTo>
                  <a:cubicBezTo>
                    <a:pt x="22909" y="3426"/>
                    <a:pt x="22858" y="3430"/>
                    <a:pt x="22808" y="3440"/>
                  </a:cubicBezTo>
                  <a:cubicBezTo>
                    <a:pt x="22332" y="3540"/>
                    <a:pt x="22081" y="4066"/>
                    <a:pt x="21805" y="4593"/>
                  </a:cubicBezTo>
                  <a:cubicBezTo>
                    <a:pt x="21680" y="4868"/>
                    <a:pt x="21430" y="5345"/>
                    <a:pt x="21354" y="5420"/>
                  </a:cubicBezTo>
                  <a:cubicBezTo>
                    <a:pt x="21229" y="5370"/>
                    <a:pt x="20928" y="5019"/>
                    <a:pt x="20753" y="4818"/>
                  </a:cubicBezTo>
                  <a:cubicBezTo>
                    <a:pt x="20362" y="4354"/>
                    <a:pt x="19922" y="3865"/>
                    <a:pt x="19412" y="3865"/>
                  </a:cubicBezTo>
                  <a:cubicBezTo>
                    <a:pt x="19400" y="3865"/>
                    <a:pt x="19387" y="3865"/>
                    <a:pt x="19374" y="3866"/>
                  </a:cubicBezTo>
                  <a:cubicBezTo>
                    <a:pt x="18873" y="3891"/>
                    <a:pt x="18572" y="4392"/>
                    <a:pt x="18222" y="4919"/>
                  </a:cubicBezTo>
                  <a:cubicBezTo>
                    <a:pt x="18071" y="5144"/>
                    <a:pt x="17770" y="5595"/>
                    <a:pt x="17695" y="5645"/>
                  </a:cubicBezTo>
                  <a:cubicBezTo>
                    <a:pt x="17570" y="5595"/>
                    <a:pt x="17294" y="5219"/>
                    <a:pt x="17144" y="4994"/>
                  </a:cubicBezTo>
                  <a:cubicBezTo>
                    <a:pt x="16768" y="4467"/>
                    <a:pt x="16392" y="3941"/>
                    <a:pt x="15866" y="3941"/>
                  </a:cubicBezTo>
                  <a:lnTo>
                    <a:pt x="15841" y="3941"/>
                  </a:lnTo>
                  <a:cubicBezTo>
                    <a:pt x="15364" y="3941"/>
                    <a:pt x="14988" y="4392"/>
                    <a:pt x="14612" y="4893"/>
                  </a:cubicBezTo>
                  <a:cubicBezTo>
                    <a:pt x="14437" y="5119"/>
                    <a:pt x="14136" y="5545"/>
                    <a:pt x="14011" y="5570"/>
                  </a:cubicBezTo>
                  <a:cubicBezTo>
                    <a:pt x="13861" y="5570"/>
                    <a:pt x="13510" y="5044"/>
                    <a:pt x="13359" y="4818"/>
                  </a:cubicBezTo>
                  <a:cubicBezTo>
                    <a:pt x="13008" y="4267"/>
                    <a:pt x="12683" y="3766"/>
                    <a:pt x="12156" y="3715"/>
                  </a:cubicBezTo>
                  <a:cubicBezTo>
                    <a:pt x="12129" y="3713"/>
                    <a:pt x="12103" y="3712"/>
                    <a:pt x="12076" y="3712"/>
                  </a:cubicBezTo>
                  <a:cubicBezTo>
                    <a:pt x="11561" y="3712"/>
                    <a:pt x="11131" y="4164"/>
                    <a:pt x="10678" y="4593"/>
                  </a:cubicBezTo>
                  <a:cubicBezTo>
                    <a:pt x="10477" y="4818"/>
                    <a:pt x="10126" y="5169"/>
                    <a:pt x="10001" y="5169"/>
                  </a:cubicBezTo>
                  <a:cubicBezTo>
                    <a:pt x="9851" y="5144"/>
                    <a:pt x="9575" y="4618"/>
                    <a:pt x="9450" y="4342"/>
                  </a:cubicBezTo>
                  <a:cubicBezTo>
                    <a:pt x="9149" y="3791"/>
                    <a:pt x="8873" y="3264"/>
                    <a:pt x="8397" y="3139"/>
                  </a:cubicBezTo>
                  <a:cubicBezTo>
                    <a:pt x="8339" y="3128"/>
                    <a:pt x="8281" y="3123"/>
                    <a:pt x="8223" y="3123"/>
                  </a:cubicBezTo>
                  <a:cubicBezTo>
                    <a:pt x="7734" y="3123"/>
                    <a:pt x="7264" y="3482"/>
                    <a:pt x="6793" y="3841"/>
                  </a:cubicBezTo>
                  <a:cubicBezTo>
                    <a:pt x="6567" y="4016"/>
                    <a:pt x="6191" y="4317"/>
                    <a:pt x="6066" y="4317"/>
                  </a:cubicBezTo>
                  <a:cubicBezTo>
                    <a:pt x="5916" y="4267"/>
                    <a:pt x="5715" y="3665"/>
                    <a:pt x="5640" y="3365"/>
                  </a:cubicBezTo>
                  <a:cubicBezTo>
                    <a:pt x="5439" y="2788"/>
                    <a:pt x="5264" y="2237"/>
                    <a:pt x="4813" y="2061"/>
                  </a:cubicBezTo>
                  <a:cubicBezTo>
                    <a:pt x="4683" y="2006"/>
                    <a:pt x="4549" y="1982"/>
                    <a:pt x="4412" y="1982"/>
                  </a:cubicBezTo>
                  <a:cubicBezTo>
                    <a:pt x="3992" y="1982"/>
                    <a:pt x="3543" y="2204"/>
                    <a:pt x="3109" y="2412"/>
                  </a:cubicBezTo>
                  <a:cubicBezTo>
                    <a:pt x="2871" y="2531"/>
                    <a:pt x="2476" y="2740"/>
                    <a:pt x="2350" y="2740"/>
                  </a:cubicBezTo>
                  <a:cubicBezTo>
                    <a:pt x="2343" y="2740"/>
                    <a:pt x="2337" y="2739"/>
                    <a:pt x="2332" y="2738"/>
                  </a:cubicBezTo>
                  <a:cubicBezTo>
                    <a:pt x="2181" y="2663"/>
                    <a:pt x="2131" y="2011"/>
                    <a:pt x="2131" y="1685"/>
                  </a:cubicBezTo>
                  <a:cubicBezTo>
                    <a:pt x="2081" y="1109"/>
                    <a:pt x="2056" y="558"/>
                    <a:pt x="1705" y="257"/>
                  </a:cubicBezTo>
                  <a:cubicBezTo>
                    <a:pt x="1433" y="60"/>
                    <a:pt x="1097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6;p41">
              <a:extLst>
                <a:ext uri="{FF2B5EF4-FFF2-40B4-BE49-F238E27FC236}">
                  <a16:creationId xmlns:a16="http://schemas.microsoft.com/office/drawing/2014/main" id="{772925A5-7A5C-3B76-DD6F-B3833A1DD412}"/>
                </a:ext>
              </a:extLst>
            </p:cNvPr>
            <p:cNvSpPr/>
            <p:nvPr/>
          </p:nvSpPr>
          <p:spPr>
            <a:xfrm>
              <a:off x="7234500" y="1238866"/>
              <a:ext cx="767007" cy="139304"/>
            </a:xfrm>
            <a:custGeom>
              <a:avLst/>
              <a:gdLst/>
              <a:ahLst/>
              <a:cxnLst/>
              <a:rect l="l" t="t" r="r" b="b"/>
              <a:pathLst>
                <a:path w="27194" h="4939" extrusionOk="0">
                  <a:moveTo>
                    <a:pt x="26" y="1"/>
                  </a:moveTo>
                  <a:cubicBezTo>
                    <a:pt x="26" y="327"/>
                    <a:pt x="1" y="677"/>
                    <a:pt x="26" y="1003"/>
                  </a:cubicBezTo>
                  <a:cubicBezTo>
                    <a:pt x="2106" y="2231"/>
                    <a:pt x="7244" y="4813"/>
                    <a:pt x="13710" y="4913"/>
                  </a:cubicBezTo>
                  <a:cubicBezTo>
                    <a:pt x="14011" y="4938"/>
                    <a:pt x="14287" y="4938"/>
                    <a:pt x="14587" y="4938"/>
                  </a:cubicBezTo>
                  <a:cubicBezTo>
                    <a:pt x="21605" y="4938"/>
                    <a:pt x="24963" y="3434"/>
                    <a:pt x="27119" y="2181"/>
                  </a:cubicBezTo>
                  <a:cubicBezTo>
                    <a:pt x="27144" y="1830"/>
                    <a:pt x="27169" y="1505"/>
                    <a:pt x="27194" y="1154"/>
                  </a:cubicBezTo>
                  <a:lnTo>
                    <a:pt x="27194" y="1154"/>
                  </a:lnTo>
                  <a:cubicBezTo>
                    <a:pt x="25018" y="2483"/>
                    <a:pt x="21956" y="4093"/>
                    <a:pt x="14568" y="4093"/>
                  </a:cubicBezTo>
                  <a:cubicBezTo>
                    <a:pt x="14296" y="4093"/>
                    <a:pt x="14019" y="4090"/>
                    <a:pt x="13735" y="4086"/>
                  </a:cubicBezTo>
                  <a:cubicBezTo>
                    <a:pt x="7018" y="3961"/>
                    <a:pt x="1680" y="1028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7;p41">
              <a:extLst>
                <a:ext uri="{FF2B5EF4-FFF2-40B4-BE49-F238E27FC236}">
                  <a16:creationId xmlns:a16="http://schemas.microsoft.com/office/drawing/2014/main" id="{4F461C7E-5041-E47E-205F-FFE510DA0D18}"/>
                </a:ext>
              </a:extLst>
            </p:cNvPr>
            <p:cNvSpPr/>
            <p:nvPr/>
          </p:nvSpPr>
          <p:spPr>
            <a:xfrm>
              <a:off x="7238759" y="1326951"/>
              <a:ext cx="752848" cy="126838"/>
            </a:xfrm>
            <a:custGeom>
              <a:avLst/>
              <a:gdLst/>
              <a:ahLst/>
              <a:cxnLst/>
              <a:rect l="l" t="t" r="r" b="b"/>
              <a:pathLst>
                <a:path w="26692" h="4497" extrusionOk="0">
                  <a:moveTo>
                    <a:pt x="491" y="0"/>
                  </a:moveTo>
                  <a:cubicBezTo>
                    <a:pt x="340" y="0"/>
                    <a:pt x="193" y="84"/>
                    <a:pt x="125" y="236"/>
                  </a:cubicBezTo>
                  <a:cubicBezTo>
                    <a:pt x="0" y="437"/>
                    <a:pt x="75" y="687"/>
                    <a:pt x="301" y="788"/>
                  </a:cubicBezTo>
                  <a:lnTo>
                    <a:pt x="276" y="788"/>
                  </a:lnTo>
                  <a:cubicBezTo>
                    <a:pt x="351" y="838"/>
                    <a:pt x="426" y="838"/>
                    <a:pt x="501" y="838"/>
                  </a:cubicBezTo>
                  <a:cubicBezTo>
                    <a:pt x="627" y="838"/>
                    <a:pt x="777" y="762"/>
                    <a:pt x="852" y="637"/>
                  </a:cubicBezTo>
                  <a:cubicBezTo>
                    <a:pt x="978" y="437"/>
                    <a:pt x="902" y="186"/>
                    <a:pt x="702" y="61"/>
                  </a:cubicBezTo>
                  <a:cubicBezTo>
                    <a:pt x="637" y="20"/>
                    <a:pt x="563" y="0"/>
                    <a:pt x="491" y="0"/>
                  </a:cubicBezTo>
                  <a:close/>
                  <a:moveTo>
                    <a:pt x="1983" y="773"/>
                  </a:moveTo>
                  <a:cubicBezTo>
                    <a:pt x="1822" y="773"/>
                    <a:pt x="1659" y="866"/>
                    <a:pt x="1604" y="1013"/>
                  </a:cubicBezTo>
                  <a:cubicBezTo>
                    <a:pt x="1504" y="1239"/>
                    <a:pt x="1579" y="1489"/>
                    <a:pt x="1780" y="1564"/>
                  </a:cubicBezTo>
                  <a:cubicBezTo>
                    <a:pt x="1855" y="1615"/>
                    <a:pt x="1905" y="1615"/>
                    <a:pt x="1980" y="1615"/>
                  </a:cubicBezTo>
                  <a:cubicBezTo>
                    <a:pt x="2130" y="1615"/>
                    <a:pt x="2281" y="1539"/>
                    <a:pt x="2356" y="1389"/>
                  </a:cubicBezTo>
                  <a:cubicBezTo>
                    <a:pt x="2456" y="1163"/>
                    <a:pt x="2356" y="913"/>
                    <a:pt x="2156" y="813"/>
                  </a:cubicBezTo>
                  <a:cubicBezTo>
                    <a:pt x="2102" y="786"/>
                    <a:pt x="2043" y="773"/>
                    <a:pt x="1983" y="773"/>
                  </a:cubicBezTo>
                  <a:close/>
                  <a:moveTo>
                    <a:pt x="26219" y="1245"/>
                  </a:moveTo>
                  <a:cubicBezTo>
                    <a:pt x="26152" y="1245"/>
                    <a:pt x="26083" y="1259"/>
                    <a:pt x="26015" y="1289"/>
                  </a:cubicBezTo>
                  <a:cubicBezTo>
                    <a:pt x="25815" y="1414"/>
                    <a:pt x="25740" y="1665"/>
                    <a:pt x="25840" y="1865"/>
                  </a:cubicBezTo>
                  <a:cubicBezTo>
                    <a:pt x="25915" y="2016"/>
                    <a:pt x="26065" y="2091"/>
                    <a:pt x="26216" y="2091"/>
                  </a:cubicBezTo>
                  <a:cubicBezTo>
                    <a:pt x="26291" y="2091"/>
                    <a:pt x="26366" y="2091"/>
                    <a:pt x="26416" y="2041"/>
                  </a:cubicBezTo>
                  <a:cubicBezTo>
                    <a:pt x="26617" y="1940"/>
                    <a:pt x="26692" y="1690"/>
                    <a:pt x="26592" y="1464"/>
                  </a:cubicBezTo>
                  <a:cubicBezTo>
                    <a:pt x="26521" y="1324"/>
                    <a:pt x="26377" y="1245"/>
                    <a:pt x="26219" y="1245"/>
                  </a:cubicBezTo>
                  <a:close/>
                  <a:moveTo>
                    <a:pt x="3519" y="1464"/>
                  </a:moveTo>
                  <a:cubicBezTo>
                    <a:pt x="3354" y="1464"/>
                    <a:pt x="3186" y="1559"/>
                    <a:pt x="3108" y="1715"/>
                  </a:cubicBezTo>
                  <a:cubicBezTo>
                    <a:pt x="3008" y="1940"/>
                    <a:pt x="3108" y="2191"/>
                    <a:pt x="3333" y="2266"/>
                  </a:cubicBezTo>
                  <a:cubicBezTo>
                    <a:pt x="3384" y="2291"/>
                    <a:pt x="3459" y="2316"/>
                    <a:pt x="3509" y="2316"/>
                  </a:cubicBezTo>
                  <a:cubicBezTo>
                    <a:pt x="3659" y="2316"/>
                    <a:pt x="3810" y="2216"/>
                    <a:pt x="3885" y="2041"/>
                  </a:cubicBezTo>
                  <a:cubicBezTo>
                    <a:pt x="3985" y="1840"/>
                    <a:pt x="3885" y="1590"/>
                    <a:pt x="3659" y="1489"/>
                  </a:cubicBezTo>
                  <a:cubicBezTo>
                    <a:pt x="3614" y="1472"/>
                    <a:pt x="3566" y="1464"/>
                    <a:pt x="3519" y="1464"/>
                  </a:cubicBezTo>
                  <a:close/>
                  <a:moveTo>
                    <a:pt x="24727" y="1977"/>
                  </a:moveTo>
                  <a:cubicBezTo>
                    <a:pt x="24671" y="1977"/>
                    <a:pt x="24614" y="1989"/>
                    <a:pt x="24562" y="2016"/>
                  </a:cubicBezTo>
                  <a:cubicBezTo>
                    <a:pt x="24336" y="2091"/>
                    <a:pt x="24236" y="2341"/>
                    <a:pt x="24336" y="2567"/>
                  </a:cubicBezTo>
                  <a:cubicBezTo>
                    <a:pt x="24386" y="2717"/>
                    <a:pt x="24562" y="2818"/>
                    <a:pt x="24712" y="2818"/>
                  </a:cubicBezTo>
                  <a:cubicBezTo>
                    <a:pt x="24762" y="2818"/>
                    <a:pt x="24837" y="2818"/>
                    <a:pt x="24887" y="2793"/>
                  </a:cubicBezTo>
                  <a:cubicBezTo>
                    <a:pt x="25088" y="2692"/>
                    <a:pt x="25188" y="2442"/>
                    <a:pt x="25113" y="2241"/>
                  </a:cubicBezTo>
                  <a:cubicBezTo>
                    <a:pt x="25039" y="2075"/>
                    <a:pt x="24884" y="1977"/>
                    <a:pt x="24727" y="1977"/>
                  </a:cubicBezTo>
                  <a:close/>
                  <a:moveTo>
                    <a:pt x="5050" y="2066"/>
                  </a:moveTo>
                  <a:cubicBezTo>
                    <a:pt x="4885" y="2066"/>
                    <a:pt x="4720" y="2166"/>
                    <a:pt x="4662" y="2341"/>
                  </a:cubicBezTo>
                  <a:cubicBezTo>
                    <a:pt x="4587" y="2567"/>
                    <a:pt x="4687" y="2793"/>
                    <a:pt x="4912" y="2893"/>
                  </a:cubicBezTo>
                  <a:cubicBezTo>
                    <a:pt x="4963" y="2893"/>
                    <a:pt x="5013" y="2918"/>
                    <a:pt x="5063" y="2918"/>
                  </a:cubicBezTo>
                  <a:cubicBezTo>
                    <a:pt x="5238" y="2918"/>
                    <a:pt x="5389" y="2793"/>
                    <a:pt x="5464" y="2617"/>
                  </a:cubicBezTo>
                  <a:cubicBezTo>
                    <a:pt x="5539" y="2392"/>
                    <a:pt x="5414" y="2166"/>
                    <a:pt x="5188" y="2091"/>
                  </a:cubicBezTo>
                  <a:cubicBezTo>
                    <a:pt x="5144" y="2074"/>
                    <a:pt x="5097" y="2066"/>
                    <a:pt x="5050" y="2066"/>
                  </a:cubicBezTo>
                  <a:close/>
                  <a:moveTo>
                    <a:pt x="23165" y="2545"/>
                  </a:moveTo>
                  <a:cubicBezTo>
                    <a:pt x="23122" y="2545"/>
                    <a:pt x="23077" y="2552"/>
                    <a:pt x="23033" y="2567"/>
                  </a:cubicBezTo>
                  <a:cubicBezTo>
                    <a:pt x="22807" y="2642"/>
                    <a:pt x="22682" y="2868"/>
                    <a:pt x="22732" y="3093"/>
                  </a:cubicBezTo>
                  <a:cubicBezTo>
                    <a:pt x="22807" y="3269"/>
                    <a:pt x="22983" y="3394"/>
                    <a:pt x="23158" y="3394"/>
                  </a:cubicBezTo>
                  <a:cubicBezTo>
                    <a:pt x="23183" y="3394"/>
                    <a:pt x="23233" y="3394"/>
                    <a:pt x="23283" y="3369"/>
                  </a:cubicBezTo>
                  <a:cubicBezTo>
                    <a:pt x="23484" y="3294"/>
                    <a:pt x="23609" y="3068"/>
                    <a:pt x="23559" y="2843"/>
                  </a:cubicBezTo>
                  <a:cubicBezTo>
                    <a:pt x="23499" y="2662"/>
                    <a:pt x="23342" y="2545"/>
                    <a:pt x="23165" y="2545"/>
                  </a:cubicBezTo>
                  <a:close/>
                  <a:moveTo>
                    <a:pt x="6635" y="2570"/>
                  </a:moveTo>
                  <a:cubicBezTo>
                    <a:pt x="6458" y="2570"/>
                    <a:pt x="6301" y="2687"/>
                    <a:pt x="6241" y="2868"/>
                  </a:cubicBezTo>
                  <a:cubicBezTo>
                    <a:pt x="6191" y="3093"/>
                    <a:pt x="6316" y="3344"/>
                    <a:pt x="6542" y="3394"/>
                  </a:cubicBezTo>
                  <a:cubicBezTo>
                    <a:pt x="6567" y="3419"/>
                    <a:pt x="6617" y="3419"/>
                    <a:pt x="6642" y="3419"/>
                  </a:cubicBezTo>
                  <a:cubicBezTo>
                    <a:pt x="6842" y="3419"/>
                    <a:pt x="6993" y="3294"/>
                    <a:pt x="7043" y="3118"/>
                  </a:cubicBezTo>
                  <a:cubicBezTo>
                    <a:pt x="7118" y="2893"/>
                    <a:pt x="6993" y="2667"/>
                    <a:pt x="6767" y="2592"/>
                  </a:cubicBezTo>
                  <a:cubicBezTo>
                    <a:pt x="6723" y="2577"/>
                    <a:pt x="6678" y="2570"/>
                    <a:pt x="6635" y="2570"/>
                  </a:cubicBezTo>
                  <a:close/>
                  <a:moveTo>
                    <a:pt x="8282" y="2983"/>
                  </a:moveTo>
                  <a:cubicBezTo>
                    <a:pt x="8084" y="2983"/>
                    <a:pt x="7888" y="3123"/>
                    <a:pt x="7845" y="3319"/>
                  </a:cubicBezTo>
                  <a:cubicBezTo>
                    <a:pt x="7795" y="3544"/>
                    <a:pt x="7945" y="3770"/>
                    <a:pt x="8171" y="3820"/>
                  </a:cubicBezTo>
                  <a:lnTo>
                    <a:pt x="8271" y="3820"/>
                  </a:lnTo>
                  <a:cubicBezTo>
                    <a:pt x="8471" y="3820"/>
                    <a:pt x="8622" y="3695"/>
                    <a:pt x="8672" y="3494"/>
                  </a:cubicBezTo>
                  <a:cubicBezTo>
                    <a:pt x="8722" y="3269"/>
                    <a:pt x="8597" y="3043"/>
                    <a:pt x="8371" y="2993"/>
                  </a:cubicBezTo>
                  <a:cubicBezTo>
                    <a:pt x="8342" y="2987"/>
                    <a:pt x="8312" y="2983"/>
                    <a:pt x="8282" y="2983"/>
                  </a:cubicBezTo>
                  <a:close/>
                  <a:moveTo>
                    <a:pt x="21552" y="2982"/>
                  </a:moveTo>
                  <a:cubicBezTo>
                    <a:pt x="21520" y="2982"/>
                    <a:pt x="21487" y="2986"/>
                    <a:pt x="21454" y="2993"/>
                  </a:cubicBezTo>
                  <a:cubicBezTo>
                    <a:pt x="21203" y="3043"/>
                    <a:pt x="21078" y="3269"/>
                    <a:pt x="21128" y="3494"/>
                  </a:cubicBezTo>
                  <a:cubicBezTo>
                    <a:pt x="21153" y="3695"/>
                    <a:pt x="21329" y="3820"/>
                    <a:pt x="21529" y="3820"/>
                  </a:cubicBezTo>
                  <a:lnTo>
                    <a:pt x="21629" y="3820"/>
                  </a:lnTo>
                  <a:cubicBezTo>
                    <a:pt x="21855" y="3745"/>
                    <a:pt x="22005" y="3544"/>
                    <a:pt x="21955" y="3319"/>
                  </a:cubicBezTo>
                  <a:cubicBezTo>
                    <a:pt x="21912" y="3105"/>
                    <a:pt x="21742" y="2982"/>
                    <a:pt x="21552" y="2982"/>
                  </a:cubicBezTo>
                  <a:close/>
                  <a:moveTo>
                    <a:pt x="19910" y="3285"/>
                  </a:moveTo>
                  <a:cubicBezTo>
                    <a:pt x="19882" y="3285"/>
                    <a:pt x="19854" y="3288"/>
                    <a:pt x="19825" y="3294"/>
                  </a:cubicBezTo>
                  <a:cubicBezTo>
                    <a:pt x="19599" y="3319"/>
                    <a:pt x="19449" y="3544"/>
                    <a:pt x="19474" y="3770"/>
                  </a:cubicBezTo>
                  <a:cubicBezTo>
                    <a:pt x="19499" y="3971"/>
                    <a:pt x="19674" y="4121"/>
                    <a:pt x="19900" y="4121"/>
                  </a:cubicBezTo>
                  <a:lnTo>
                    <a:pt x="19950" y="4121"/>
                  </a:lnTo>
                  <a:cubicBezTo>
                    <a:pt x="20201" y="4096"/>
                    <a:pt x="20351" y="3870"/>
                    <a:pt x="20301" y="3645"/>
                  </a:cubicBezTo>
                  <a:cubicBezTo>
                    <a:pt x="20279" y="3445"/>
                    <a:pt x="20120" y="3285"/>
                    <a:pt x="19910" y="3285"/>
                  </a:cubicBezTo>
                  <a:close/>
                  <a:moveTo>
                    <a:pt x="9897" y="3310"/>
                  </a:moveTo>
                  <a:cubicBezTo>
                    <a:pt x="9700" y="3310"/>
                    <a:pt x="9521" y="3470"/>
                    <a:pt x="9499" y="3670"/>
                  </a:cubicBezTo>
                  <a:cubicBezTo>
                    <a:pt x="9449" y="3895"/>
                    <a:pt x="9599" y="4121"/>
                    <a:pt x="9850" y="4146"/>
                  </a:cubicBezTo>
                  <a:lnTo>
                    <a:pt x="9900" y="4146"/>
                  </a:lnTo>
                  <a:cubicBezTo>
                    <a:pt x="10100" y="4146"/>
                    <a:pt x="10301" y="4021"/>
                    <a:pt x="10326" y="3795"/>
                  </a:cubicBezTo>
                  <a:cubicBezTo>
                    <a:pt x="10351" y="3570"/>
                    <a:pt x="10201" y="3344"/>
                    <a:pt x="9975" y="3319"/>
                  </a:cubicBezTo>
                  <a:cubicBezTo>
                    <a:pt x="9949" y="3313"/>
                    <a:pt x="9923" y="3310"/>
                    <a:pt x="9897" y="3310"/>
                  </a:cubicBezTo>
                  <a:close/>
                  <a:moveTo>
                    <a:pt x="18245" y="3492"/>
                  </a:moveTo>
                  <a:cubicBezTo>
                    <a:pt x="18228" y="3492"/>
                    <a:pt x="18212" y="3492"/>
                    <a:pt x="18196" y="3494"/>
                  </a:cubicBezTo>
                  <a:cubicBezTo>
                    <a:pt x="17970" y="3494"/>
                    <a:pt x="17795" y="3720"/>
                    <a:pt x="17820" y="3945"/>
                  </a:cubicBezTo>
                  <a:cubicBezTo>
                    <a:pt x="17845" y="4171"/>
                    <a:pt x="18020" y="4321"/>
                    <a:pt x="18246" y="4321"/>
                  </a:cubicBezTo>
                  <a:lnTo>
                    <a:pt x="18271" y="4321"/>
                  </a:lnTo>
                  <a:cubicBezTo>
                    <a:pt x="18522" y="4296"/>
                    <a:pt x="18672" y="4096"/>
                    <a:pt x="18647" y="3870"/>
                  </a:cubicBezTo>
                  <a:cubicBezTo>
                    <a:pt x="18647" y="3638"/>
                    <a:pt x="18453" y="3492"/>
                    <a:pt x="18245" y="3492"/>
                  </a:cubicBezTo>
                  <a:close/>
                  <a:moveTo>
                    <a:pt x="11561" y="3517"/>
                  </a:moveTo>
                  <a:cubicBezTo>
                    <a:pt x="11351" y="3517"/>
                    <a:pt x="11153" y="3684"/>
                    <a:pt x="11153" y="3895"/>
                  </a:cubicBezTo>
                  <a:cubicBezTo>
                    <a:pt x="11128" y="4146"/>
                    <a:pt x="11303" y="4346"/>
                    <a:pt x="11529" y="4372"/>
                  </a:cubicBezTo>
                  <a:lnTo>
                    <a:pt x="11554" y="4372"/>
                  </a:lnTo>
                  <a:cubicBezTo>
                    <a:pt x="11780" y="4372"/>
                    <a:pt x="11980" y="4196"/>
                    <a:pt x="11980" y="3996"/>
                  </a:cubicBezTo>
                  <a:cubicBezTo>
                    <a:pt x="12005" y="3745"/>
                    <a:pt x="11830" y="3544"/>
                    <a:pt x="11604" y="3519"/>
                  </a:cubicBezTo>
                  <a:cubicBezTo>
                    <a:pt x="11590" y="3518"/>
                    <a:pt x="11575" y="3517"/>
                    <a:pt x="11561" y="3517"/>
                  </a:cubicBezTo>
                  <a:close/>
                  <a:moveTo>
                    <a:pt x="16542" y="3595"/>
                  </a:moveTo>
                  <a:cubicBezTo>
                    <a:pt x="16316" y="3620"/>
                    <a:pt x="16141" y="3795"/>
                    <a:pt x="16141" y="4046"/>
                  </a:cubicBezTo>
                  <a:cubicBezTo>
                    <a:pt x="16166" y="4271"/>
                    <a:pt x="16366" y="4447"/>
                    <a:pt x="16592" y="4447"/>
                  </a:cubicBezTo>
                  <a:cubicBezTo>
                    <a:pt x="16817" y="4422"/>
                    <a:pt x="16993" y="4246"/>
                    <a:pt x="16993" y="3996"/>
                  </a:cubicBezTo>
                  <a:cubicBezTo>
                    <a:pt x="16993" y="3770"/>
                    <a:pt x="16792" y="3595"/>
                    <a:pt x="16542" y="3595"/>
                  </a:cubicBezTo>
                  <a:close/>
                  <a:moveTo>
                    <a:pt x="13233" y="3620"/>
                  </a:moveTo>
                  <a:cubicBezTo>
                    <a:pt x="13008" y="3620"/>
                    <a:pt x="12807" y="3795"/>
                    <a:pt x="12807" y="4046"/>
                  </a:cubicBezTo>
                  <a:cubicBezTo>
                    <a:pt x="12807" y="4271"/>
                    <a:pt x="12983" y="4472"/>
                    <a:pt x="13208" y="4472"/>
                  </a:cubicBezTo>
                  <a:lnTo>
                    <a:pt x="13233" y="4472"/>
                  </a:lnTo>
                  <a:cubicBezTo>
                    <a:pt x="13459" y="4472"/>
                    <a:pt x="13659" y="4296"/>
                    <a:pt x="13659" y="4071"/>
                  </a:cubicBezTo>
                  <a:cubicBezTo>
                    <a:pt x="13659" y="3820"/>
                    <a:pt x="13484" y="3645"/>
                    <a:pt x="13233" y="3620"/>
                  </a:cubicBezTo>
                  <a:close/>
                  <a:moveTo>
                    <a:pt x="14887" y="3645"/>
                  </a:moveTo>
                  <a:cubicBezTo>
                    <a:pt x="14662" y="3645"/>
                    <a:pt x="14486" y="3845"/>
                    <a:pt x="14486" y="4071"/>
                  </a:cubicBezTo>
                  <a:cubicBezTo>
                    <a:pt x="14486" y="4296"/>
                    <a:pt x="14662" y="4497"/>
                    <a:pt x="14887" y="4497"/>
                  </a:cubicBezTo>
                  <a:lnTo>
                    <a:pt x="14912" y="4497"/>
                  </a:lnTo>
                  <a:cubicBezTo>
                    <a:pt x="15138" y="4497"/>
                    <a:pt x="15339" y="4296"/>
                    <a:pt x="15313" y="4071"/>
                  </a:cubicBezTo>
                  <a:cubicBezTo>
                    <a:pt x="15313" y="3820"/>
                    <a:pt x="15138" y="3645"/>
                    <a:pt x="14887" y="3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310E1D6-7C06-75F2-3930-A1D30F70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/>
              <a:t>File Ein- und Ausgabe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EFD73D-F715-AFFD-8E45-77FA610E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9" y="1222917"/>
            <a:ext cx="4716681" cy="17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60FC2F-86A4-CFDC-D91E-044EC96A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47" y="3051367"/>
            <a:ext cx="43243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0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3C621-D185-6663-494D-87C319AA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4400"/>
            <a:ext cx="7704000" cy="477600"/>
          </a:xfrm>
        </p:spPr>
        <p:txBody>
          <a:bodyPr/>
          <a:lstStyle/>
          <a:p>
            <a:pPr algn="l"/>
            <a:r>
              <a:rPr lang="de-AT" dirty="0"/>
              <a:t>Parallele Tokenisierung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12E608-C2AA-5C5F-1BAE-4BD82EDEB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5" y="828040"/>
            <a:ext cx="8288110" cy="42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oogle Shape;1295;p44">
            <a:extLst>
              <a:ext uri="{FF2B5EF4-FFF2-40B4-BE49-F238E27FC236}">
                <a16:creationId xmlns:a16="http://schemas.microsoft.com/office/drawing/2014/main" id="{9FA62988-538C-D21C-5984-4D0E91352B8B}"/>
              </a:ext>
            </a:extLst>
          </p:cNvPr>
          <p:cNvGrpSpPr/>
          <p:nvPr/>
        </p:nvGrpSpPr>
        <p:grpSpPr>
          <a:xfrm rot="1009972">
            <a:off x="8243742" y="266544"/>
            <a:ext cx="944626" cy="956956"/>
            <a:chOff x="7374125" y="1065225"/>
            <a:chExt cx="874506" cy="885921"/>
          </a:xfrm>
        </p:grpSpPr>
        <p:sp>
          <p:nvSpPr>
            <p:cNvPr id="4" name="Google Shape;1296;p44">
              <a:extLst>
                <a:ext uri="{FF2B5EF4-FFF2-40B4-BE49-F238E27FC236}">
                  <a16:creationId xmlns:a16="http://schemas.microsoft.com/office/drawing/2014/main" id="{99D0BFEB-2E4C-C88F-2CFF-C28E637F739F}"/>
                </a:ext>
              </a:extLst>
            </p:cNvPr>
            <p:cNvSpPr/>
            <p:nvPr/>
          </p:nvSpPr>
          <p:spPr>
            <a:xfrm>
              <a:off x="7374125" y="1065225"/>
              <a:ext cx="874506" cy="566234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;p44">
              <a:extLst>
                <a:ext uri="{FF2B5EF4-FFF2-40B4-BE49-F238E27FC236}">
                  <a16:creationId xmlns:a16="http://schemas.microsoft.com/office/drawing/2014/main" id="{0CEB4A52-8798-EECF-966A-F213A57A4EA2}"/>
                </a:ext>
              </a:extLst>
            </p:cNvPr>
            <p:cNvSpPr/>
            <p:nvPr/>
          </p:nvSpPr>
          <p:spPr>
            <a:xfrm>
              <a:off x="7548170" y="1581236"/>
              <a:ext cx="347132" cy="3699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8;p44">
              <a:extLst>
                <a:ext uri="{FF2B5EF4-FFF2-40B4-BE49-F238E27FC236}">
                  <a16:creationId xmlns:a16="http://schemas.microsoft.com/office/drawing/2014/main" id="{F2F192E2-0793-5D87-CE77-D8744DD07776}"/>
                </a:ext>
              </a:extLst>
            </p:cNvPr>
            <p:cNvSpPr/>
            <p:nvPr/>
          </p:nvSpPr>
          <p:spPr>
            <a:xfrm>
              <a:off x="7829991" y="1566726"/>
              <a:ext cx="337830" cy="371977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05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570;p50">
            <a:extLst>
              <a:ext uri="{FF2B5EF4-FFF2-40B4-BE49-F238E27FC236}">
                <a16:creationId xmlns:a16="http://schemas.microsoft.com/office/drawing/2014/main" id="{CDD84B2E-0C09-2F03-52CF-0E1D840A0857}"/>
              </a:ext>
            </a:extLst>
          </p:cNvPr>
          <p:cNvGrpSpPr/>
          <p:nvPr/>
        </p:nvGrpSpPr>
        <p:grpSpPr>
          <a:xfrm>
            <a:off x="918964" y="1082601"/>
            <a:ext cx="1593978" cy="3455898"/>
            <a:chOff x="6061450" y="1457325"/>
            <a:chExt cx="1458618" cy="3162425"/>
          </a:xfrm>
        </p:grpSpPr>
        <p:sp>
          <p:nvSpPr>
            <p:cNvPr id="4" name="Google Shape;1571;p50">
              <a:extLst>
                <a:ext uri="{FF2B5EF4-FFF2-40B4-BE49-F238E27FC236}">
                  <a16:creationId xmlns:a16="http://schemas.microsoft.com/office/drawing/2014/main" id="{29BA2AF7-6AA6-F6F5-238C-E45425727C91}"/>
                </a:ext>
              </a:extLst>
            </p:cNvPr>
            <p:cNvSpPr/>
            <p:nvPr/>
          </p:nvSpPr>
          <p:spPr>
            <a:xfrm>
              <a:off x="6405980" y="4361450"/>
              <a:ext cx="799800" cy="25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572;p50">
              <a:extLst>
                <a:ext uri="{FF2B5EF4-FFF2-40B4-BE49-F238E27FC236}">
                  <a16:creationId xmlns:a16="http://schemas.microsoft.com/office/drawing/2014/main" id="{27BD6AC7-3155-C8C0-A117-263434B4423A}"/>
                </a:ext>
              </a:extLst>
            </p:cNvPr>
            <p:cNvGrpSpPr/>
            <p:nvPr/>
          </p:nvGrpSpPr>
          <p:grpSpPr>
            <a:xfrm>
              <a:off x="6091712" y="1457325"/>
              <a:ext cx="1428357" cy="3084126"/>
              <a:chOff x="6091712" y="1457325"/>
              <a:chExt cx="1428357" cy="3084126"/>
            </a:xfrm>
          </p:grpSpPr>
          <p:sp>
            <p:nvSpPr>
              <p:cNvPr id="8" name="Google Shape;1573;p50">
                <a:extLst>
                  <a:ext uri="{FF2B5EF4-FFF2-40B4-BE49-F238E27FC236}">
                    <a16:creationId xmlns:a16="http://schemas.microsoft.com/office/drawing/2014/main" id="{87B38851-7AFB-CCB5-07F9-8EC7707D75D2}"/>
                  </a:ext>
                </a:extLst>
              </p:cNvPr>
              <p:cNvSpPr/>
              <p:nvPr/>
            </p:nvSpPr>
            <p:spPr>
              <a:xfrm>
                <a:off x="6631552" y="4019171"/>
                <a:ext cx="354562" cy="52228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8460" extrusionOk="0">
                    <a:moveTo>
                      <a:pt x="10126" y="1"/>
                    </a:moveTo>
                    <a:lnTo>
                      <a:pt x="2256" y="402"/>
                    </a:lnTo>
                    <a:cubicBezTo>
                      <a:pt x="2256" y="4838"/>
                      <a:pt x="0" y="16968"/>
                      <a:pt x="0" y="16968"/>
                    </a:cubicBezTo>
                    <a:cubicBezTo>
                      <a:pt x="868" y="17928"/>
                      <a:pt x="3823" y="18460"/>
                      <a:pt x="6674" y="18460"/>
                    </a:cubicBezTo>
                    <a:cubicBezTo>
                      <a:pt x="9259" y="18460"/>
                      <a:pt x="11757" y="18022"/>
                      <a:pt x="12532" y="17068"/>
                    </a:cubicBezTo>
                    <a:lnTo>
                      <a:pt x="101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74;p50">
                <a:extLst>
                  <a:ext uri="{FF2B5EF4-FFF2-40B4-BE49-F238E27FC236}">
                    <a16:creationId xmlns:a16="http://schemas.microsoft.com/office/drawing/2014/main" id="{E2234D47-500B-1E08-6F27-3614507B36D3}"/>
                  </a:ext>
                </a:extLst>
              </p:cNvPr>
              <p:cNvSpPr/>
              <p:nvPr/>
            </p:nvSpPr>
            <p:spPr>
              <a:xfrm>
                <a:off x="6813071" y="4106393"/>
                <a:ext cx="24134" cy="24252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72" extrusionOk="0">
                    <a:moveTo>
                      <a:pt x="201" y="0"/>
                    </a:moveTo>
                    <a:cubicBezTo>
                      <a:pt x="201" y="0"/>
                      <a:pt x="126" y="552"/>
                      <a:pt x="76" y="1354"/>
                    </a:cubicBezTo>
                    <a:cubicBezTo>
                      <a:pt x="76" y="1554"/>
                      <a:pt x="50" y="1780"/>
                      <a:pt x="50" y="2005"/>
                    </a:cubicBezTo>
                    <a:cubicBezTo>
                      <a:pt x="25" y="2231"/>
                      <a:pt x="25" y="2482"/>
                      <a:pt x="25" y="2732"/>
                    </a:cubicBezTo>
                    <a:cubicBezTo>
                      <a:pt x="0" y="3233"/>
                      <a:pt x="0" y="3760"/>
                      <a:pt x="25" y="4286"/>
                    </a:cubicBezTo>
                    <a:cubicBezTo>
                      <a:pt x="25" y="4837"/>
                      <a:pt x="50" y="5364"/>
                      <a:pt x="76" y="5865"/>
                    </a:cubicBezTo>
                    <a:cubicBezTo>
                      <a:pt x="126" y="6366"/>
                      <a:pt x="176" y="6843"/>
                      <a:pt x="226" y="7244"/>
                    </a:cubicBezTo>
                    <a:cubicBezTo>
                      <a:pt x="326" y="8046"/>
                      <a:pt x="451" y="8572"/>
                      <a:pt x="451" y="8572"/>
                    </a:cubicBezTo>
                    <a:cubicBezTo>
                      <a:pt x="451" y="8572"/>
                      <a:pt x="602" y="8046"/>
                      <a:pt x="702" y="7244"/>
                    </a:cubicBezTo>
                    <a:cubicBezTo>
                      <a:pt x="752" y="6843"/>
                      <a:pt x="802" y="6366"/>
                      <a:pt x="827" y="5865"/>
                    </a:cubicBezTo>
                    <a:cubicBezTo>
                      <a:pt x="852" y="5364"/>
                      <a:pt x="852" y="4812"/>
                      <a:pt x="852" y="4286"/>
                    </a:cubicBezTo>
                    <a:cubicBezTo>
                      <a:pt x="827" y="3735"/>
                      <a:pt x="802" y="3183"/>
                      <a:pt x="752" y="2682"/>
                    </a:cubicBezTo>
                    <a:cubicBezTo>
                      <a:pt x="727" y="2431"/>
                      <a:pt x="702" y="2181"/>
                      <a:pt x="677" y="1955"/>
                    </a:cubicBezTo>
                    <a:cubicBezTo>
                      <a:pt x="652" y="1730"/>
                      <a:pt x="602" y="1504"/>
                      <a:pt x="552" y="1304"/>
                    </a:cubicBezTo>
                    <a:cubicBezTo>
                      <a:pt x="401" y="527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75;p50">
                <a:extLst>
                  <a:ext uri="{FF2B5EF4-FFF2-40B4-BE49-F238E27FC236}">
                    <a16:creationId xmlns:a16="http://schemas.microsoft.com/office/drawing/2014/main" id="{D286C0AC-E2CF-FB49-0636-72CB2C26B23A}"/>
                  </a:ext>
                </a:extLst>
              </p:cNvPr>
              <p:cNvSpPr/>
              <p:nvPr/>
            </p:nvSpPr>
            <p:spPr>
              <a:xfrm>
                <a:off x="6881140" y="4101414"/>
                <a:ext cx="29085" cy="18155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417" extrusionOk="0">
                    <a:moveTo>
                      <a:pt x="151" y="1"/>
                    </a:moveTo>
                    <a:cubicBezTo>
                      <a:pt x="151" y="1"/>
                      <a:pt x="50" y="427"/>
                      <a:pt x="25" y="1029"/>
                    </a:cubicBezTo>
                    <a:cubicBezTo>
                      <a:pt x="0" y="1354"/>
                      <a:pt x="0" y="1705"/>
                      <a:pt x="25" y="2081"/>
                    </a:cubicBezTo>
                    <a:cubicBezTo>
                      <a:pt x="25" y="2457"/>
                      <a:pt x="50" y="2858"/>
                      <a:pt x="101" y="3259"/>
                    </a:cubicBezTo>
                    <a:cubicBezTo>
                      <a:pt x="151" y="3660"/>
                      <a:pt x="201" y="4061"/>
                      <a:pt x="276" y="4437"/>
                    </a:cubicBezTo>
                    <a:cubicBezTo>
                      <a:pt x="351" y="4813"/>
                      <a:pt x="451" y="5164"/>
                      <a:pt x="527" y="5465"/>
                    </a:cubicBezTo>
                    <a:cubicBezTo>
                      <a:pt x="702" y="6041"/>
                      <a:pt x="878" y="6417"/>
                      <a:pt x="878" y="6417"/>
                    </a:cubicBezTo>
                    <a:cubicBezTo>
                      <a:pt x="878" y="6417"/>
                      <a:pt x="978" y="6016"/>
                      <a:pt x="1003" y="5389"/>
                    </a:cubicBezTo>
                    <a:cubicBezTo>
                      <a:pt x="1028" y="5089"/>
                      <a:pt x="1028" y="4738"/>
                      <a:pt x="1028" y="4362"/>
                    </a:cubicBezTo>
                    <a:cubicBezTo>
                      <a:pt x="1003" y="3961"/>
                      <a:pt x="978" y="3560"/>
                      <a:pt x="928" y="3159"/>
                    </a:cubicBezTo>
                    <a:cubicBezTo>
                      <a:pt x="878" y="2758"/>
                      <a:pt x="827" y="2357"/>
                      <a:pt x="752" y="2006"/>
                    </a:cubicBezTo>
                    <a:cubicBezTo>
                      <a:pt x="677" y="1630"/>
                      <a:pt x="577" y="1279"/>
                      <a:pt x="502" y="978"/>
                    </a:cubicBezTo>
                    <a:cubicBezTo>
                      <a:pt x="326" y="402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76;p50">
                <a:extLst>
                  <a:ext uri="{FF2B5EF4-FFF2-40B4-BE49-F238E27FC236}">
                    <a16:creationId xmlns:a16="http://schemas.microsoft.com/office/drawing/2014/main" id="{666114F9-94E1-FDD6-C27D-96D31134FBCA}"/>
                  </a:ext>
                </a:extLst>
              </p:cNvPr>
              <p:cNvSpPr/>
              <p:nvPr/>
            </p:nvSpPr>
            <p:spPr>
              <a:xfrm>
                <a:off x="6895314" y="4316259"/>
                <a:ext cx="29113" cy="17660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242" extrusionOk="0">
                    <a:moveTo>
                      <a:pt x="151" y="1"/>
                    </a:moveTo>
                    <a:cubicBezTo>
                      <a:pt x="151" y="1"/>
                      <a:pt x="51" y="402"/>
                      <a:pt x="26" y="1003"/>
                    </a:cubicBezTo>
                    <a:cubicBezTo>
                      <a:pt x="1" y="1304"/>
                      <a:pt x="1" y="1655"/>
                      <a:pt x="26" y="2031"/>
                    </a:cubicBezTo>
                    <a:cubicBezTo>
                      <a:pt x="26" y="2407"/>
                      <a:pt x="51" y="2783"/>
                      <a:pt x="101" y="3184"/>
                    </a:cubicBezTo>
                    <a:cubicBezTo>
                      <a:pt x="151" y="3585"/>
                      <a:pt x="201" y="3961"/>
                      <a:pt x="276" y="4337"/>
                    </a:cubicBezTo>
                    <a:cubicBezTo>
                      <a:pt x="351" y="4688"/>
                      <a:pt x="452" y="5014"/>
                      <a:pt x="527" y="5314"/>
                    </a:cubicBezTo>
                    <a:cubicBezTo>
                      <a:pt x="702" y="5891"/>
                      <a:pt x="878" y="6242"/>
                      <a:pt x="878" y="6242"/>
                    </a:cubicBezTo>
                    <a:cubicBezTo>
                      <a:pt x="878" y="6242"/>
                      <a:pt x="978" y="5841"/>
                      <a:pt x="1003" y="5239"/>
                    </a:cubicBezTo>
                    <a:cubicBezTo>
                      <a:pt x="1028" y="4938"/>
                      <a:pt x="1028" y="4587"/>
                      <a:pt x="1028" y="4212"/>
                    </a:cubicBezTo>
                    <a:cubicBezTo>
                      <a:pt x="1003" y="3861"/>
                      <a:pt x="978" y="3460"/>
                      <a:pt x="928" y="3059"/>
                    </a:cubicBezTo>
                    <a:cubicBezTo>
                      <a:pt x="878" y="2683"/>
                      <a:pt x="803" y="2282"/>
                      <a:pt x="727" y="1931"/>
                    </a:cubicBezTo>
                    <a:cubicBezTo>
                      <a:pt x="677" y="1555"/>
                      <a:pt x="577" y="1229"/>
                      <a:pt x="502" y="953"/>
                    </a:cubicBezTo>
                    <a:cubicBezTo>
                      <a:pt x="326" y="377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77;p50">
                <a:extLst>
                  <a:ext uri="{FF2B5EF4-FFF2-40B4-BE49-F238E27FC236}">
                    <a16:creationId xmlns:a16="http://schemas.microsoft.com/office/drawing/2014/main" id="{D2079241-C5F3-A7F8-3109-C1C986EA7B8D}"/>
                  </a:ext>
                </a:extLst>
              </p:cNvPr>
              <p:cNvSpPr/>
              <p:nvPr/>
            </p:nvSpPr>
            <p:spPr>
              <a:xfrm>
                <a:off x="6813071" y="4380084"/>
                <a:ext cx="23426" cy="96477"/>
              </a:xfrm>
              <a:custGeom>
                <a:avLst/>
                <a:gdLst/>
                <a:ahLst/>
                <a:cxnLst/>
                <a:rect l="l" t="t" r="r" b="b"/>
                <a:pathLst>
                  <a:path w="828" h="3410" extrusionOk="0">
                    <a:moveTo>
                      <a:pt x="426" y="1"/>
                    </a:moveTo>
                    <a:cubicBezTo>
                      <a:pt x="426" y="1"/>
                      <a:pt x="276" y="201"/>
                      <a:pt x="176" y="527"/>
                    </a:cubicBezTo>
                    <a:cubicBezTo>
                      <a:pt x="76" y="853"/>
                      <a:pt x="0" y="1279"/>
                      <a:pt x="0" y="1705"/>
                    </a:cubicBezTo>
                    <a:cubicBezTo>
                      <a:pt x="0" y="2131"/>
                      <a:pt x="76" y="2557"/>
                      <a:pt x="176" y="2883"/>
                    </a:cubicBezTo>
                    <a:cubicBezTo>
                      <a:pt x="276" y="3209"/>
                      <a:pt x="426" y="3409"/>
                      <a:pt x="426" y="3409"/>
                    </a:cubicBezTo>
                    <a:cubicBezTo>
                      <a:pt x="426" y="3409"/>
                      <a:pt x="552" y="3209"/>
                      <a:pt x="652" y="2883"/>
                    </a:cubicBezTo>
                    <a:cubicBezTo>
                      <a:pt x="777" y="2557"/>
                      <a:pt x="827" y="2131"/>
                      <a:pt x="827" y="1705"/>
                    </a:cubicBezTo>
                    <a:cubicBezTo>
                      <a:pt x="827" y="1279"/>
                      <a:pt x="777" y="853"/>
                      <a:pt x="652" y="527"/>
                    </a:cubicBezTo>
                    <a:cubicBezTo>
                      <a:pt x="552" y="201"/>
                      <a:pt x="426" y="1"/>
                      <a:pt x="4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78;p50">
                <a:extLst>
                  <a:ext uri="{FF2B5EF4-FFF2-40B4-BE49-F238E27FC236}">
                    <a16:creationId xmlns:a16="http://schemas.microsoft.com/office/drawing/2014/main" id="{0325D584-F152-F3F4-C499-BB2AA57FD2DA}"/>
                  </a:ext>
                </a:extLst>
              </p:cNvPr>
              <p:cNvSpPr/>
              <p:nvPr/>
            </p:nvSpPr>
            <p:spPr>
              <a:xfrm>
                <a:off x="6727970" y="4099292"/>
                <a:ext cx="24134" cy="22622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996" extrusionOk="0">
                    <a:moveTo>
                      <a:pt x="552" y="1"/>
                    </a:moveTo>
                    <a:cubicBezTo>
                      <a:pt x="552" y="1"/>
                      <a:pt x="402" y="502"/>
                      <a:pt x="276" y="1254"/>
                    </a:cubicBezTo>
                    <a:cubicBezTo>
                      <a:pt x="201" y="1630"/>
                      <a:pt x="151" y="2056"/>
                      <a:pt x="101" y="2532"/>
                    </a:cubicBezTo>
                    <a:cubicBezTo>
                      <a:pt x="51" y="2983"/>
                      <a:pt x="26" y="3484"/>
                      <a:pt x="1" y="3986"/>
                    </a:cubicBezTo>
                    <a:cubicBezTo>
                      <a:pt x="1" y="4487"/>
                      <a:pt x="1" y="4988"/>
                      <a:pt x="1" y="5464"/>
                    </a:cubicBezTo>
                    <a:cubicBezTo>
                      <a:pt x="26" y="5941"/>
                      <a:pt x="51" y="6367"/>
                      <a:pt x="101" y="6743"/>
                    </a:cubicBezTo>
                    <a:cubicBezTo>
                      <a:pt x="176" y="7495"/>
                      <a:pt x="302" y="7996"/>
                      <a:pt x="302" y="7996"/>
                    </a:cubicBezTo>
                    <a:cubicBezTo>
                      <a:pt x="302" y="7996"/>
                      <a:pt x="452" y="7495"/>
                      <a:pt x="577" y="6743"/>
                    </a:cubicBezTo>
                    <a:cubicBezTo>
                      <a:pt x="652" y="6392"/>
                      <a:pt x="703" y="5941"/>
                      <a:pt x="753" y="5464"/>
                    </a:cubicBezTo>
                    <a:cubicBezTo>
                      <a:pt x="803" y="5013"/>
                      <a:pt x="828" y="4512"/>
                      <a:pt x="853" y="4011"/>
                    </a:cubicBezTo>
                    <a:cubicBezTo>
                      <a:pt x="853" y="3510"/>
                      <a:pt x="853" y="3008"/>
                      <a:pt x="828" y="2532"/>
                    </a:cubicBezTo>
                    <a:cubicBezTo>
                      <a:pt x="828" y="2081"/>
                      <a:pt x="803" y="1630"/>
                      <a:pt x="753" y="1254"/>
                    </a:cubicBezTo>
                    <a:cubicBezTo>
                      <a:pt x="677" y="502"/>
                      <a:pt x="552" y="1"/>
                      <a:pt x="5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79;p50">
                <a:extLst>
                  <a:ext uri="{FF2B5EF4-FFF2-40B4-BE49-F238E27FC236}">
                    <a16:creationId xmlns:a16="http://schemas.microsoft.com/office/drawing/2014/main" id="{67B8E69C-E418-8210-61FC-FA17AE6E8FCD}"/>
                  </a:ext>
                </a:extLst>
              </p:cNvPr>
              <p:cNvSpPr/>
              <p:nvPr/>
            </p:nvSpPr>
            <p:spPr>
              <a:xfrm>
                <a:off x="6715918" y="4363081"/>
                <a:ext cx="24841" cy="132607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687" extrusionOk="0">
                    <a:moveTo>
                      <a:pt x="477" y="0"/>
                    </a:moveTo>
                    <a:cubicBezTo>
                      <a:pt x="477" y="0"/>
                      <a:pt x="327" y="301"/>
                      <a:pt x="226" y="752"/>
                    </a:cubicBezTo>
                    <a:cubicBezTo>
                      <a:pt x="126" y="1178"/>
                      <a:pt x="51" y="1755"/>
                      <a:pt x="26" y="2331"/>
                    </a:cubicBezTo>
                    <a:cubicBezTo>
                      <a:pt x="1" y="2632"/>
                      <a:pt x="1" y="2907"/>
                      <a:pt x="26" y="3183"/>
                    </a:cubicBezTo>
                    <a:cubicBezTo>
                      <a:pt x="51" y="3459"/>
                      <a:pt x="51" y="3709"/>
                      <a:pt x="76" y="3935"/>
                    </a:cubicBezTo>
                    <a:cubicBezTo>
                      <a:pt x="126" y="4361"/>
                      <a:pt x="226" y="4687"/>
                      <a:pt x="226" y="4687"/>
                    </a:cubicBezTo>
                    <a:cubicBezTo>
                      <a:pt x="226" y="4687"/>
                      <a:pt x="402" y="4411"/>
                      <a:pt x="552" y="3985"/>
                    </a:cubicBezTo>
                    <a:cubicBezTo>
                      <a:pt x="652" y="3760"/>
                      <a:pt x="728" y="3509"/>
                      <a:pt x="753" y="3233"/>
                    </a:cubicBezTo>
                    <a:cubicBezTo>
                      <a:pt x="803" y="2958"/>
                      <a:pt x="853" y="2657"/>
                      <a:pt x="853" y="2356"/>
                    </a:cubicBezTo>
                    <a:cubicBezTo>
                      <a:pt x="878" y="1780"/>
                      <a:pt x="828" y="1178"/>
                      <a:pt x="702" y="752"/>
                    </a:cubicBezTo>
                    <a:cubicBezTo>
                      <a:pt x="627" y="301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80;p50">
                <a:extLst>
                  <a:ext uri="{FF2B5EF4-FFF2-40B4-BE49-F238E27FC236}">
                    <a16:creationId xmlns:a16="http://schemas.microsoft.com/office/drawing/2014/main" id="{23A600CB-A86E-3936-9B58-66B193521218}"/>
                  </a:ext>
                </a:extLst>
              </p:cNvPr>
              <p:cNvSpPr/>
              <p:nvPr/>
            </p:nvSpPr>
            <p:spPr>
              <a:xfrm>
                <a:off x="6112516" y="1639550"/>
                <a:ext cx="1407552" cy="2441926"/>
              </a:xfrm>
              <a:custGeom>
                <a:avLst/>
                <a:gdLst/>
                <a:ahLst/>
                <a:cxnLst/>
                <a:rect l="l" t="t" r="r" b="b"/>
                <a:pathLst>
                  <a:path w="49750" h="86310" extrusionOk="0">
                    <a:moveTo>
                      <a:pt x="23559" y="1"/>
                    </a:moveTo>
                    <a:cubicBezTo>
                      <a:pt x="19324" y="14487"/>
                      <a:pt x="14612" y="29124"/>
                      <a:pt x="9599" y="46091"/>
                    </a:cubicBezTo>
                    <a:cubicBezTo>
                      <a:pt x="6166" y="57746"/>
                      <a:pt x="1880" y="70528"/>
                      <a:pt x="0" y="83059"/>
                    </a:cubicBezTo>
                    <a:cubicBezTo>
                      <a:pt x="0" y="85065"/>
                      <a:pt x="11904" y="86309"/>
                      <a:pt x="23951" y="86309"/>
                    </a:cubicBezTo>
                    <a:cubicBezTo>
                      <a:pt x="35532" y="86309"/>
                      <a:pt x="47247" y="85160"/>
                      <a:pt x="48647" y="82432"/>
                    </a:cubicBezTo>
                    <a:cubicBezTo>
                      <a:pt x="49750" y="80302"/>
                      <a:pt x="38848" y="42382"/>
                      <a:pt x="36341" y="34387"/>
                    </a:cubicBezTo>
                    <a:cubicBezTo>
                      <a:pt x="33584" y="25690"/>
                      <a:pt x="28146" y="9575"/>
                      <a:pt x="23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81;p50">
                <a:extLst>
                  <a:ext uri="{FF2B5EF4-FFF2-40B4-BE49-F238E27FC236}">
                    <a16:creationId xmlns:a16="http://schemas.microsoft.com/office/drawing/2014/main" id="{6492228A-B15F-ECAE-09BD-ACB9595EE1F8}"/>
                  </a:ext>
                </a:extLst>
              </p:cNvPr>
              <p:cNvSpPr/>
              <p:nvPr/>
            </p:nvSpPr>
            <p:spPr>
              <a:xfrm>
                <a:off x="6535814" y="2056481"/>
                <a:ext cx="118461" cy="117753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62" extrusionOk="0">
                    <a:moveTo>
                      <a:pt x="2081" y="1"/>
                    </a:moveTo>
                    <a:cubicBezTo>
                      <a:pt x="1530" y="1"/>
                      <a:pt x="1003" y="226"/>
                      <a:pt x="602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2"/>
                      <a:pt x="226" y="3159"/>
                      <a:pt x="602" y="3560"/>
                    </a:cubicBezTo>
                    <a:cubicBezTo>
                      <a:pt x="1003" y="3961"/>
                      <a:pt x="1530" y="4161"/>
                      <a:pt x="2081" y="4161"/>
                    </a:cubicBezTo>
                    <a:cubicBezTo>
                      <a:pt x="2632" y="4161"/>
                      <a:pt x="3184" y="3961"/>
                      <a:pt x="3560" y="3560"/>
                    </a:cubicBezTo>
                    <a:cubicBezTo>
                      <a:pt x="3961" y="3159"/>
                      <a:pt x="4186" y="2632"/>
                      <a:pt x="4186" y="2081"/>
                    </a:cubicBezTo>
                    <a:cubicBezTo>
                      <a:pt x="4186" y="1530"/>
                      <a:pt x="3961" y="1003"/>
                      <a:pt x="3560" y="602"/>
                    </a:cubicBezTo>
                    <a:cubicBezTo>
                      <a:pt x="3184" y="226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82;p50">
                <a:extLst>
                  <a:ext uri="{FF2B5EF4-FFF2-40B4-BE49-F238E27FC236}">
                    <a16:creationId xmlns:a16="http://schemas.microsoft.com/office/drawing/2014/main" id="{26448DD4-020D-495A-A1EE-2B6A49A7B92D}"/>
                  </a:ext>
                </a:extLst>
              </p:cNvPr>
              <p:cNvSpPr/>
              <p:nvPr/>
            </p:nvSpPr>
            <p:spPr>
              <a:xfrm>
                <a:off x="6667002" y="2011978"/>
                <a:ext cx="260970" cy="151421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5352" extrusionOk="0">
                    <a:moveTo>
                      <a:pt x="6869" y="1"/>
                    </a:moveTo>
                    <a:cubicBezTo>
                      <a:pt x="6618" y="1"/>
                      <a:pt x="6364" y="47"/>
                      <a:pt x="6116" y="145"/>
                    </a:cubicBezTo>
                    <a:cubicBezTo>
                      <a:pt x="5038" y="546"/>
                      <a:pt x="4512" y="1774"/>
                      <a:pt x="4913" y="2852"/>
                    </a:cubicBezTo>
                    <a:cubicBezTo>
                      <a:pt x="5242" y="3686"/>
                      <a:pt x="6036" y="4189"/>
                      <a:pt x="6878" y="4189"/>
                    </a:cubicBezTo>
                    <a:cubicBezTo>
                      <a:pt x="7125" y="4189"/>
                      <a:pt x="7375" y="4146"/>
                      <a:pt x="7619" y="4055"/>
                    </a:cubicBezTo>
                    <a:cubicBezTo>
                      <a:pt x="8697" y="3629"/>
                      <a:pt x="9224" y="2426"/>
                      <a:pt x="8823" y="1348"/>
                    </a:cubicBezTo>
                    <a:cubicBezTo>
                      <a:pt x="8495" y="519"/>
                      <a:pt x="7706" y="1"/>
                      <a:pt x="6869" y="1"/>
                    </a:cubicBezTo>
                    <a:close/>
                    <a:moveTo>
                      <a:pt x="2247" y="1174"/>
                    </a:moveTo>
                    <a:cubicBezTo>
                      <a:pt x="2143" y="1174"/>
                      <a:pt x="2037" y="1182"/>
                      <a:pt x="1930" y="1198"/>
                    </a:cubicBezTo>
                    <a:cubicBezTo>
                      <a:pt x="802" y="1348"/>
                      <a:pt x="0" y="2426"/>
                      <a:pt x="151" y="3554"/>
                    </a:cubicBezTo>
                    <a:cubicBezTo>
                      <a:pt x="312" y="4611"/>
                      <a:pt x="1210" y="5352"/>
                      <a:pt x="2247" y="5352"/>
                    </a:cubicBezTo>
                    <a:cubicBezTo>
                      <a:pt x="2341" y="5352"/>
                      <a:pt x="2436" y="5346"/>
                      <a:pt x="2532" y="5333"/>
                    </a:cubicBezTo>
                    <a:cubicBezTo>
                      <a:pt x="3660" y="5158"/>
                      <a:pt x="4462" y="4105"/>
                      <a:pt x="4286" y="2977"/>
                    </a:cubicBezTo>
                    <a:cubicBezTo>
                      <a:pt x="4150" y="1931"/>
                      <a:pt x="3270" y="1174"/>
                      <a:pt x="2247" y="11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83;p50">
                <a:extLst>
                  <a:ext uri="{FF2B5EF4-FFF2-40B4-BE49-F238E27FC236}">
                    <a16:creationId xmlns:a16="http://schemas.microsoft.com/office/drawing/2014/main" id="{45AFECC1-E519-55C0-E136-5C11351A9EAB}"/>
                  </a:ext>
                </a:extLst>
              </p:cNvPr>
              <p:cNvSpPr/>
              <p:nvPr/>
            </p:nvSpPr>
            <p:spPr>
              <a:xfrm>
                <a:off x="6922983" y="1950133"/>
                <a:ext cx="117725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186" extrusionOk="0">
                    <a:moveTo>
                      <a:pt x="2080" y="0"/>
                    </a:moveTo>
                    <a:cubicBezTo>
                      <a:pt x="1529" y="0"/>
                      <a:pt x="978" y="226"/>
                      <a:pt x="602" y="627"/>
                    </a:cubicBezTo>
                    <a:cubicBezTo>
                      <a:pt x="201" y="1003"/>
                      <a:pt x="0" y="1554"/>
                      <a:pt x="0" y="2106"/>
                    </a:cubicBezTo>
                    <a:cubicBezTo>
                      <a:pt x="0" y="2657"/>
                      <a:pt x="201" y="3183"/>
                      <a:pt x="602" y="3559"/>
                    </a:cubicBezTo>
                    <a:cubicBezTo>
                      <a:pt x="978" y="3960"/>
                      <a:pt x="1529" y="4186"/>
                      <a:pt x="2080" y="4186"/>
                    </a:cubicBezTo>
                    <a:cubicBezTo>
                      <a:pt x="2632" y="4186"/>
                      <a:pt x="3158" y="3960"/>
                      <a:pt x="3559" y="3559"/>
                    </a:cubicBezTo>
                    <a:cubicBezTo>
                      <a:pt x="3935" y="3183"/>
                      <a:pt x="4160" y="2657"/>
                      <a:pt x="4160" y="2106"/>
                    </a:cubicBezTo>
                    <a:cubicBezTo>
                      <a:pt x="4160" y="1554"/>
                      <a:pt x="3935" y="1003"/>
                      <a:pt x="3559" y="627"/>
                    </a:cubicBezTo>
                    <a:cubicBezTo>
                      <a:pt x="3158" y="226"/>
                      <a:pt x="2632" y="0"/>
                      <a:pt x="2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84;p50">
                <a:extLst>
                  <a:ext uri="{FF2B5EF4-FFF2-40B4-BE49-F238E27FC236}">
                    <a16:creationId xmlns:a16="http://schemas.microsoft.com/office/drawing/2014/main" id="{85E71EBD-EC20-D03F-2468-3D1E10F38084}"/>
                  </a:ext>
                </a:extLst>
              </p:cNvPr>
              <p:cNvSpPr/>
              <p:nvPr/>
            </p:nvSpPr>
            <p:spPr>
              <a:xfrm>
                <a:off x="6440811" y="2819699"/>
                <a:ext cx="769386" cy="235252"/>
              </a:xfrm>
              <a:custGeom>
                <a:avLst/>
                <a:gdLst/>
                <a:ahLst/>
                <a:cxnLst/>
                <a:rect l="l" t="t" r="r" b="b"/>
                <a:pathLst>
                  <a:path w="27194" h="8315" extrusionOk="0">
                    <a:moveTo>
                      <a:pt x="2361" y="1"/>
                    </a:moveTo>
                    <a:cubicBezTo>
                      <a:pt x="1540" y="1"/>
                      <a:pt x="765" y="480"/>
                      <a:pt x="426" y="1270"/>
                    </a:cubicBezTo>
                    <a:cubicBezTo>
                      <a:pt x="0" y="2322"/>
                      <a:pt x="477" y="3550"/>
                      <a:pt x="1554" y="4001"/>
                    </a:cubicBezTo>
                    <a:cubicBezTo>
                      <a:pt x="1817" y="4114"/>
                      <a:pt x="2092" y="4167"/>
                      <a:pt x="2362" y="4167"/>
                    </a:cubicBezTo>
                    <a:cubicBezTo>
                      <a:pt x="3172" y="4167"/>
                      <a:pt x="3948" y="3688"/>
                      <a:pt x="4286" y="2899"/>
                    </a:cubicBezTo>
                    <a:cubicBezTo>
                      <a:pt x="4737" y="1846"/>
                      <a:pt x="4236" y="618"/>
                      <a:pt x="3183" y="167"/>
                    </a:cubicBezTo>
                    <a:cubicBezTo>
                      <a:pt x="2914" y="54"/>
                      <a:pt x="2635" y="1"/>
                      <a:pt x="2361" y="1"/>
                    </a:cubicBezTo>
                    <a:close/>
                    <a:moveTo>
                      <a:pt x="6735" y="1582"/>
                    </a:moveTo>
                    <a:cubicBezTo>
                      <a:pt x="5838" y="1582"/>
                      <a:pt x="5003" y="2149"/>
                      <a:pt x="4737" y="3049"/>
                    </a:cubicBezTo>
                    <a:cubicBezTo>
                      <a:pt x="4386" y="4152"/>
                      <a:pt x="5013" y="5330"/>
                      <a:pt x="6116" y="5656"/>
                    </a:cubicBezTo>
                    <a:cubicBezTo>
                      <a:pt x="6324" y="5722"/>
                      <a:pt x="6534" y="5753"/>
                      <a:pt x="6741" y="5753"/>
                    </a:cubicBezTo>
                    <a:cubicBezTo>
                      <a:pt x="7632" y="5753"/>
                      <a:pt x="8458" y="5172"/>
                      <a:pt x="8722" y="4277"/>
                    </a:cubicBezTo>
                    <a:cubicBezTo>
                      <a:pt x="9048" y="3174"/>
                      <a:pt x="8447" y="1996"/>
                      <a:pt x="7344" y="1671"/>
                    </a:cubicBezTo>
                    <a:cubicBezTo>
                      <a:pt x="7142" y="1611"/>
                      <a:pt x="6937" y="1582"/>
                      <a:pt x="6735" y="1582"/>
                    </a:cubicBezTo>
                    <a:close/>
                    <a:moveTo>
                      <a:pt x="11206" y="2724"/>
                    </a:moveTo>
                    <a:cubicBezTo>
                      <a:pt x="10248" y="2724"/>
                      <a:pt x="9391" y="3400"/>
                      <a:pt x="9173" y="4377"/>
                    </a:cubicBezTo>
                    <a:cubicBezTo>
                      <a:pt x="8948" y="5505"/>
                      <a:pt x="9675" y="6608"/>
                      <a:pt x="10802" y="6859"/>
                    </a:cubicBezTo>
                    <a:cubicBezTo>
                      <a:pt x="10941" y="6886"/>
                      <a:pt x="11079" y="6900"/>
                      <a:pt x="11215" y="6900"/>
                    </a:cubicBezTo>
                    <a:cubicBezTo>
                      <a:pt x="12188" y="6900"/>
                      <a:pt x="13061" y="6219"/>
                      <a:pt x="13259" y="5230"/>
                    </a:cubicBezTo>
                    <a:cubicBezTo>
                      <a:pt x="13509" y="4102"/>
                      <a:pt x="12782" y="2999"/>
                      <a:pt x="11655" y="2773"/>
                    </a:cubicBezTo>
                    <a:cubicBezTo>
                      <a:pt x="11504" y="2740"/>
                      <a:pt x="11354" y="2724"/>
                      <a:pt x="11206" y="2724"/>
                    </a:cubicBezTo>
                    <a:close/>
                    <a:moveTo>
                      <a:pt x="15793" y="3482"/>
                    </a:moveTo>
                    <a:cubicBezTo>
                      <a:pt x="14773" y="3482"/>
                      <a:pt x="13873" y="4245"/>
                      <a:pt x="13735" y="5305"/>
                    </a:cubicBezTo>
                    <a:cubicBezTo>
                      <a:pt x="13584" y="6458"/>
                      <a:pt x="14386" y="7485"/>
                      <a:pt x="15539" y="7636"/>
                    </a:cubicBezTo>
                    <a:cubicBezTo>
                      <a:pt x="15633" y="7648"/>
                      <a:pt x="15725" y="7654"/>
                      <a:pt x="15817" y="7654"/>
                    </a:cubicBezTo>
                    <a:cubicBezTo>
                      <a:pt x="16853" y="7654"/>
                      <a:pt x="17732" y="6891"/>
                      <a:pt x="17870" y="5831"/>
                    </a:cubicBezTo>
                    <a:cubicBezTo>
                      <a:pt x="18021" y="4678"/>
                      <a:pt x="17219" y="3651"/>
                      <a:pt x="16066" y="3500"/>
                    </a:cubicBezTo>
                    <a:cubicBezTo>
                      <a:pt x="15974" y="3488"/>
                      <a:pt x="15883" y="3482"/>
                      <a:pt x="15793" y="3482"/>
                    </a:cubicBezTo>
                    <a:close/>
                    <a:moveTo>
                      <a:pt x="20439" y="3922"/>
                    </a:moveTo>
                    <a:cubicBezTo>
                      <a:pt x="19345" y="3922"/>
                      <a:pt x="18419" y="4774"/>
                      <a:pt x="18346" y="5881"/>
                    </a:cubicBezTo>
                    <a:cubicBezTo>
                      <a:pt x="18271" y="7034"/>
                      <a:pt x="19123" y="8012"/>
                      <a:pt x="20276" y="8112"/>
                    </a:cubicBezTo>
                    <a:cubicBezTo>
                      <a:pt x="20322" y="8115"/>
                      <a:pt x="20368" y="8116"/>
                      <a:pt x="20414" y="8116"/>
                    </a:cubicBezTo>
                    <a:cubicBezTo>
                      <a:pt x="21508" y="8116"/>
                      <a:pt x="22435" y="7264"/>
                      <a:pt x="22507" y="6157"/>
                    </a:cubicBezTo>
                    <a:cubicBezTo>
                      <a:pt x="22582" y="5004"/>
                      <a:pt x="21730" y="4001"/>
                      <a:pt x="20577" y="3926"/>
                    </a:cubicBezTo>
                    <a:cubicBezTo>
                      <a:pt x="20531" y="3923"/>
                      <a:pt x="20485" y="3922"/>
                      <a:pt x="20439" y="3922"/>
                    </a:cubicBezTo>
                    <a:close/>
                    <a:moveTo>
                      <a:pt x="25066" y="4151"/>
                    </a:moveTo>
                    <a:cubicBezTo>
                      <a:pt x="23935" y="4151"/>
                      <a:pt x="23008" y="5045"/>
                      <a:pt x="22983" y="6182"/>
                    </a:cubicBezTo>
                    <a:cubicBezTo>
                      <a:pt x="22958" y="7335"/>
                      <a:pt x="23860" y="8287"/>
                      <a:pt x="25013" y="8312"/>
                    </a:cubicBezTo>
                    <a:cubicBezTo>
                      <a:pt x="25043" y="8314"/>
                      <a:pt x="25073" y="8314"/>
                      <a:pt x="25102" y="8314"/>
                    </a:cubicBezTo>
                    <a:cubicBezTo>
                      <a:pt x="26215" y="8314"/>
                      <a:pt x="27119" y="7405"/>
                      <a:pt x="27143" y="6282"/>
                    </a:cubicBezTo>
                    <a:cubicBezTo>
                      <a:pt x="27194" y="5129"/>
                      <a:pt x="26266" y="4177"/>
                      <a:pt x="25113" y="4152"/>
                    </a:cubicBezTo>
                    <a:cubicBezTo>
                      <a:pt x="25098" y="4151"/>
                      <a:pt x="25082" y="4151"/>
                      <a:pt x="25066" y="4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85;p50">
                <a:extLst>
                  <a:ext uri="{FF2B5EF4-FFF2-40B4-BE49-F238E27FC236}">
                    <a16:creationId xmlns:a16="http://schemas.microsoft.com/office/drawing/2014/main" id="{1136BE90-41D8-80D5-65EA-9193B0E7099C}"/>
                  </a:ext>
                </a:extLst>
              </p:cNvPr>
              <p:cNvSpPr/>
              <p:nvPr/>
            </p:nvSpPr>
            <p:spPr>
              <a:xfrm>
                <a:off x="7222195" y="2938551"/>
                <a:ext cx="118461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7" extrusionOk="0">
                    <a:moveTo>
                      <a:pt x="2081" y="1"/>
                    </a:moveTo>
                    <a:cubicBezTo>
                      <a:pt x="1554" y="1"/>
                      <a:pt x="1003" y="227"/>
                      <a:pt x="627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3"/>
                      <a:pt x="226" y="3184"/>
                      <a:pt x="627" y="3560"/>
                    </a:cubicBezTo>
                    <a:cubicBezTo>
                      <a:pt x="1003" y="3961"/>
                      <a:pt x="1554" y="4186"/>
                      <a:pt x="2081" y="4186"/>
                    </a:cubicBezTo>
                    <a:cubicBezTo>
                      <a:pt x="2632" y="4186"/>
                      <a:pt x="3184" y="3961"/>
                      <a:pt x="3559" y="3560"/>
                    </a:cubicBezTo>
                    <a:cubicBezTo>
                      <a:pt x="3960" y="3184"/>
                      <a:pt x="4186" y="2633"/>
                      <a:pt x="4186" y="2081"/>
                    </a:cubicBezTo>
                    <a:cubicBezTo>
                      <a:pt x="4186" y="1530"/>
                      <a:pt x="3960" y="1003"/>
                      <a:pt x="3559" y="602"/>
                    </a:cubicBezTo>
                    <a:cubicBezTo>
                      <a:pt x="3184" y="227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86;p50">
                <a:extLst>
                  <a:ext uri="{FF2B5EF4-FFF2-40B4-BE49-F238E27FC236}">
                    <a16:creationId xmlns:a16="http://schemas.microsoft.com/office/drawing/2014/main" id="{61765D42-21EB-9DD3-0BC1-CC654BA6E87D}"/>
                  </a:ext>
                </a:extLst>
              </p:cNvPr>
              <p:cNvSpPr/>
              <p:nvPr/>
            </p:nvSpPr>
            <p:spPr>
              <a:xfrm>
                <a:off x="6196174" y="3661963"/>
                <a:ext cx="1199093" cy="281369"/>
              </a:xfrm>
              <a:custGeom>
                <a:avLst/>
                <a:gdLst/>
                <a:ahLst/>
                <a:cxnLst/>
                <a:rect l="l" t="t" r="r" b="b"/>
                <a:pathLst>
                  <a:path w="42382" h="9945" extrusionOk="0">
                    <a:moveTo>
                      <a:pt x="40000" y="0"/>
                    </a:moveTo>
                    <a:cubicBezTo>
                      <a:pt x="39723" y="0"/>
                      <a:pt x="39443" y="55"/>
                      <a:pt x="39174" y="170"/>
                    </a:cubicBezTo>
                    <a:cubicBezTo>
                      <a:pt x="38096" y="647"/>
                      <a:pt x="37620" y="1875"/>
                      <a:pt x="38096" y="2927"/>
                    </a:cubicBezTo>
                    <a:cubicBezTo>
                      <a:pt x="38432" y="3711"/>
                      <a:pt x="39212" y="4175"/>
                      <a:pt x="40023" y="4175"/>
                    </a:cubicBezTo>
                    <a:cubicBezTo>
                      <a:pt x="40302" y="4175"/>
                      <a:pt x="40584" y="4120"/>
                      <a:pt x="40853" y="4005"/>
                    </a:cubicBezTo>
                    <a:cubicBezTo>
                      <a:pt x="41906" y="3529"/>
                      <a:pt x="42382" y="2301"/>
                      <a:pt x="41906" y="1248"/>
                    </a:cubicBezTo>
                    <a:cubicBezTo>
                      <a:pt x="41570" y="465"/>
                      <a:pt x="40804" y="0"/>
                      <a:pt x="40000" y="0"/>
                    </a:cubicBezTo>
                    <a:close/>
                    <a:moveTo>
                      <a:pt x="35509" y="1712"/>
                    </a:moveTo>
                    <a:cubicBezTo>
                      <a:pt x="35287" y="1712"/>
                      <a:pt x="35061" y="1749"/>
                      <a:pt x="34838" y="1825"/>
                    </a:cubicBezTo>
                    <a:cubicBezTo>
                      <a:pt x="33760" y="2175"/>
                      <a:pt x="33159" y="3353"/>
                      <a:pt x="33510" y="4456"/>
                    </a:cubicBezTo>
                    <a:cubicBezTo>
                      <a:pt x="33793" y="5325"/>
                      <a:pt x="34630" y="5885"/>
                      <a:pt x="35508" y="5885"/>
                    </a:cubicBezTo>
                    <a:cubicBezTo>
                      <a:pt x="35719" y="5885"/>
                      <a:pt x="35933" y="5852"/>
                      <a:pt x="36141" y="5785"/>
                    </a:cubicBezTo>
                    <a:cubicBezTo>
                      <a:pt x="37244" y="5434"/>
                      <a:pt x="37846" y="4231"/>
                      <a:pt x="37470" y="3153"/>
                    </a:cubicBezTo>
                    <a:cubicBezTo>
                      <a:pt x="37190" y="2273"/>
                      <a:pt x="36383" y="1712"/>
                      <a:pt x="35509" y="1712"/>
                    </a:cubicBezTo>
                    <a:close/>
                    <a:moveTo>
                      <a:pt x="30859" y="3041"/>
                    </a:moveTo>
                    <a:cubicBezTo>
                      <a:pt x="30692" y="3041"/>
                      <a:pt x="30522" y="3061"/>
                      <a:pt x="30352" y="3103"/>
                    </a:cubicBezTo>
                    <a:cubicBezTo>
                      <a:pt x="29249" y="3378"/>
                      <a:pt x="28547" y="4506"/>
                      <a:pt x="28848" y="5634"/>
                    </a:cubicBezTo>
                    <a:cubicBezTo>
                      <a:pt x="29083" y="6574"/>
                      <a:pt x="29937" y="7223"/>
                      <a:pt x="30868" y="7223"/>
                    </a:cubicBezTo>
                    <a:cubicBezTo>
                      <a:pt x="31029" y="7223"/>
                      <a:pt x="31192" y="7204"/>
                      <a:pt x="31354" y="7163"/>
                    </a:cubicBezTo>
                    <a:cubicBezTo>
                      <a:pt x="32482" y="6862"/>
                      <a:pt x="33159" y="5734"/>
                      <a:pt x="32883" y="4632"/>
                    </a:cubicBezTo>
                    <a:cubicBezTo>
                      <a:pt x="32649" y="3674"/>
                      <a:pt x="31800" y="3041"/>
                      <a:pt x="30859" y="3041"/>
                    </a:cubicBezTo>
                    <a:close/>
                    <a:moveTo>
                      <a:pt x="26132" y="4048"/>
                    </a:moveTo>
                    <a:cubicBezTo>
                      <a:pt x="26010" y="4048"/>
                      <a:pt x="25888" y="4058"/>
                      <a:pt x="25765" y="4080"/>
                    </a:cubicBezTo>
                    <a:cubicBezTo>
                      <a:pt x="24637" y="4306"/>
                      <a:pt x="23886" y="5384"/>
                      <a:pt x="24086" y="6536"/>
                    </a:cubicBezTo>
                    <a:cubicBezTo>
                      <a:pt x="24285" y="7529"/>
                      <a:pt x="25143" y="8231"/>
                      <a:pt x="26132" y="8231"/>
                    </a:cubicBezTo>
                    <a:cubicBezTo>
                      <a:pt x="26267" y="8231"/>
                      <a:pt x="26404" y="8218"/>
                      <a:pt x="26542" y="8191"/>
                    </a:cubicBezTo>
                    <a:cubicBezTo>
                      <a:pt x="27670" y="7990"/>
                      <a:pt x="28422" y="6887"/>
                      <a:pt x="28196" y="5759"/>
                    </a:cubicBezTo>
                    <a:cubicBezTo>
                      <a:pt x="28018" y="4754"/>
                      <a:pt x="27122" y="4048"/>
                      <a:pt x="26132" y="4048"/>
                    </a:cubicBezTo>
                    <a:close/>
                    <a:moveTo>
                      <a:pt x="21381" y="4814"/>
                    </a:moveTo>
                    <a:cubicBezTo>
                      <a:pt x="21290" y="4814"/>
                      <a:pt x="21197" y="4820"/>
                      <a:pt x="21104" y="4832"/>
                    </a:cubicBezTo>
                    <a:cubicBezTo>
                      <a:pt x="19976" y="4983"/>
                      <a:pt x="19174" y="6035"/>
                      <a:pt x="19324" y="7188"/>
                    </a:cubicBezTo>
                    <a:cubicBezTo>
                      <a:pt x="19462" y="8224"/>
                      <a:pt x="20362" y="8986"/>
                      <a:pt x="21382" y="8986"/>
                    </a:cubicBezTo>
                    <a:cubicBezTo>
                      <a:pt x="21472" y="8986"/>
                      <a:pt x="21563" y="8980"/>
                      <a:pt x="21655" y="8967"/>
                    </a:cubicBezTo>
                    <a:cubicBezTo>
                      <a:pt x="22808" y="8817"/>
                      <a:pt x="23610" y="7764"/>
                      <a:pt x="23459" y="6637"/>
                    </a:cubicBezTo>
                    <a:cubicBezTo>
                      <a:pt x="23321" y="5577"/>
                      <a:pt x="22421" y="4814"/>
                      <a:pt x="21381" y="4814"/>
                    </a:cubicBezTo>
                    <a:close/>
                    <a:moveTo>
                      <a:pt x="16601" y="5350"/>
                    </a:moveTo>
                    <a:cubicBezTo>
                      <a:pt x="16540" y="5350"/>
                      <a:pt x="16479" y="5353"/>
                      <a:pt x="16417" y="5358"/>
                    </a:cubicBezTo>
                    <a:cubicBezTo>
                      <a:pt x="15264" y="5459"/>
                      <a:pt x="14412" y="6461"/>
                      <a:pt x="14512" y="7614"/>
                    </a:cubicBezTo>
                    <a:cubicBezTo>
                      <a:pt x="14607" y="8705"/>
                      <a:pt x="15532" y="9527"/>
                      <a:pt x="16587" y="9527"/>
                    </a:cubicBezTo>
                    <a:cubicBezTo>
                      <a:pt x="16647" y="9527"/>
                      <a:pt x="16707" y="9524"/>
                      <a:pt x="16768" y="9519"/>
                    </a:cubicBezTo>
                    <a:cubicBezTo>
                      <a:pt x="17921" y="9419"/>
                      <a:pt x="18773" y="8391"/>
                      <a:pt x="18672" y="7263"/>
                    </a:cubicBezTo>
                    <a:cubicBezTo>
                      <a:pt x="18578" y="6172"/>
                      <a:pt x="17675" y="5350"/>
                      <a:pt x="16601" y="5350"/>
                    </a:cubicBezTo>
                    <a:close/>
                    <a:moveTo>
                      <a:pt x="2162" y="5657"/>
                    </a:moveTo>
                    <a:cubicBezTo>
                      <a:pt x="1051" y="5657"/>
                      <a:pt x="124" y="6518"/>
                      <a:pt x="51" y="7639"/>
                    </a:cubicBezTo>
                    <a:cubicBezTo>
                      <a:pt x="1" y="8792"/>
                      <a:pt x="878" y="9769"/>
                      <a:pt x="2031" y="9845"/>
                    </a:cubicBezTo>
                    <a:cubicBezTo>
                      <a:pt x="2061" y="9846"/>
                      <a:pt x="2092" y="9847"/>
                      <a:pt x="2122" y="9847"/>
                    </a:cubicBezTo>
                    <a:cubicBezTo>
                      <a:pt x="3235" y="9847"/>
                      <a:pt x="4163" y="8962"/>
                      <a:pt x="4236" y="7840"/>
                    </a:cubicBezTo>
                    <a:cubicBezTo>
                      <a:pt x="4286" y="6687"/>
                      <a:pt x="3409" y="5709"/>
                      <a:pt x="2256" y="5659"/>
                    </a:cubicBezTo>
                    <a:cubicBezTo>
                      <a:pt x="2225" y="5658"/>
                      <a:pt x="2194" y="5657"/>
                      <a:pt x="2162" y="5657"/>
                    </a:cubicBezTo>
                    <a:close/>
                    <a:moveTo>
                      <a:pt x="11772" y="5657"/>
                    </a:moveTo>
                    <a:cubicBezTo>
                      <a:pt x="11741" y="5657"/>
                      <a:pt x="11711" y="5658"/>
                      <a:pt x="11680" y="5659"/>
                    </a:cubicBezTo>
                    <a:cubicBezTo>
                      <a:pt x="10527" y="5709"/>
                      <a:pt x="9650" y="6687"/>
                      <a:pt x="9700" y="7840"/>
                    </a:cubicBezTo>
                    <a:cubicBezTo>
                      <a:pt x="9749" y="8962"/>
                      <a:pt x="10676" y="9847"/>
                      <a:pt x="11789" y="9847"/>
                    </a:cubicBezTo>
                    <a:cubicBezTo>
                      <a:pt x="11819" y="9847"/>
                      <a:pt x="11850" y="9846"/>
                      <a:pt x="11880" y="9845"/>
                    </a:cubicBezTo>
                    <a:cubicBezTo>
                      <a:pt x="13033" y="9795"/>
                      <a:pt x="13911" y="8817"/>
                      <a:pt x="13860" y="7664"/>
                    </a:cubicBezTo>
                    <a:cubicBezTo>
                      <a:pt x="13812" y="6542"/>
                      <a:pt x="12884" y="5657"/>
                      <a:pt x="11772" y="5657"/>
                    </a:cubicBezTo>
                    <a:close/>
                    <a:moveTo>
                      <a:pt x="6968" y="5785"/>
                    </a:moveTo>
                    <a:cubicBezTo>
                      <a:pt x="5815" y="5785"/>
                      <a:pt x="4863" y="6712"/>
                      <a:pt x="4863" y="7865"/>
                    </a:cubicBezTo>
                    <a:cubicBezTo>
                      <a:pt x="4863" y="9018"/>
                      <a:pt x="5815" y="9945"/>
                      <a:pt x="6968" y="9945"/>
                    </a:cubicBezTo>
                    <a:cubicBezTo>
                      <a:pt x="8121" y="9945"/>
                      <a:pt x="9048" y="9018"/>
                      <a:pt x="9048" y="7865"/>
                    </a:cubicBezTo>
                    <a:cubicBezTo>
                      <a:pt x="9048" y="6712"/>
                      <a:pt x="8121" y="5785"/>
                      <a:pt x="6968" y="57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87;p50">
                <a:extLst>
                  <a:ext uri="{FF2B5EF4-FFF2-40B4-BE49-F238E27FC236}">
                    <a16:creationId xmlns:a16="http://schemas.microsoft.com/office/drawing/2014/main" id="{9CF33596-799A-7349-BA72-70CD6377BE07}"/>
                  </a:ext>
                </a:extLst>
              </p:cNvPr>
              <p:cNvSpPr/>
              <p:nvPr/>
            </p:nvSpPr>
            <p:spPr>
              <a:xfrm>
                <a:off x="7389539" y="3599411"/>
                <a:ext cx="118432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4161" extrusionOk="0">
                    <a:moveTo>
                      <a:pt x="2106" y="0"/>
                    </a:moveTo>
                    <a:cubicBezTo>
                      <a:pt x="1554" y="0"/>
                      <a:pt x="1003" y="201"/>
                      <a:pt x="627" y="602"/>
                    </a:cubicBezTo>
                    <a:cubicBezTo>
                      <a:pt x="226" y="1003"/>
                      <a:pt x="0" y="1529"/>
                      <a:pt x="0" y="2081"/>
                    </a:cubicBezTo>
                    <a:cubicBezTo>
                      <a:pt x="0" y="2632"/>
                      <a:pt x="226" y="3158"/>
                      <a:pt x="627" y="3559"/>
                    </a:cubicBezTo>
                    <a:cubicBezTo>
                      <a:pt x="1003" y="3935"/>
                      <a:pt x="1554" y="4161"/>
                      <a:pt x="2106" y="4161"/>
                    </a:cubicBezTo>
                    <a:cubicBezTo>
                      <a:pt x="2657" y="4161"/>
                      <a:pt x="3183" y="3935"/>
                      <a:pt x="3559" y="3559"/>
                    </a:cubicBezTo>
                    <a:cubicBezTo>
                      <a:pt x="3960" y="3158"/>
                      <a:pt x="4186" y="2632"/>
                      <a:pt x="4186" y="2081"/>
                    </a:cubicBezTo>
                    <a:cubicBezTo>
                      <a:pt x="4186" y="1529"/>
                      <a:pt x="3960" y="1003"/>
                      <a:pt x="3559" y="602"/>
                    </a:cubicBezTo>
                    <a:cubicBezTo>
                      <a:pt x="3183" y="201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88;p50">
                <a:extLst>
                  <a:ext uri="{FF2B5EF4-FFF2-40B4-BE49-F238E27FC236}">
                    <a16:creationId xmlns:a16="http://schemas.microsoft.com/office/drawing/2014/main" id="{FD1683C3-08EF-C2FA-DF6D-40CE4A06660A}"/>
                  </a:ext>
                </a:extLst>
              </p:cNvPr>
              <p:cNvSpPr/>
              <p:nvPr/>
            </p:nvSpPr>
            <p:spPr>
              <a:xfrm>
                <a:off x="6470602" y="2346609"/>
                <a:ext cx="691384" cy="276248"/>
              </a:xfrm>
              <a:custGeom>
                <a:avLst/>
                <a:gdLst/>
                <a:ahLst/>
                <a:cxnLst/>
                <a:rect l="l" t="t" r="r" b="b"/>
                <a:pathLst>
                  <a:path w="24437" h="9764" extrusionOk="0">
                    <a:moveTo>
                      <a:pt x="8296" y="1601"/>
                    </a:moveTo>
                    <a:cubicBezTo>
                      <a:pt x="8697" y="1701"/>
                      <a:pt x="9098" y="1801"/>
                      <a:pt x="9499" y="1926"/>
                    </a:cubicBezTo>
                    <a:cubicBezTo>
                      <a:pt x="9474" y="2302"/>
                      <a:pt x="9348" y="2653"/>
                      <a:pt x="9123" y="2979"/>
                    </a:cubicBezTo>
                    <a:cubicBezTo>
                      <a:pt x="8819" y="3560"/>
                      <a:pt x="8374" y="4103"/>
                      <a:pt x="7844" y="4561"/>
                    </a:cubicBezTo>
                    <a:lnTo>
                      <a:pt x="7844" y="4561"/>
                    </a:lnTo>
                    <a:cubicBezTo>
                      <a:pt x="7808" y="4225"/>
                      <a:pt x="7795" y="3892"/>
                      <a:pt x="7795" y="3581"/>
                    </a:cubicBezTo>
                    <a:cubicBezTo>
                      <a:pt x="7795" y="2904"/>
                      <a:pt x="7995" y="2202"/>
                      <a:pt x="8296" y="1601"/>
                    </a:cubicBezTo>
                    <a:close/>
                    <a:moveTo>
                      <a:pt x="16902" y="2148"/>
                    </a:moveTo>
                    <a:cubicBezTo>
                      <a:pt x="17058" y="2148"/>
                      <a:pt x="17179" y="2387"/>
                      <a:pt x="17218" y="3004"/>
                    </a:cubicBezTo>
                    <a:cubicBezTo>
                      <a:pt x="17308" y="4294"/>
                      <a:pt x="16821" y="5404"/>
                      <a:pt x="16005" y="6281"/>
                    </a:cubicBezTo>
                    <a:lnTo>
                      <a:pt x="16005" y="6281"/>
                    </a:lnTo>
                    <a:cubicBezTo>
                      <a:pt x="15826" y="5791"/>
                      <a:pt x="15739" y="5256"/>
                      <a:pt x="15739" y="4708"/>
                    </a:cubicBezTo>
                    <a:cubicBezTo>
                      <a:pt x="15739" y="4042"/>
                      <a:pt x="16463" y="2148"/>
                      <a:pt x="16902" y="2148"/>
                    </a:cubicBezTo>
                    <a:close/>
                    <a:moveTo>
                      <a:pt x="1730" y="0"/>
                    </a:moveTo>
                    <a:cubicBezTo>
                      <a:pt x="1519" y="0"/>
                      <a:pt x="1308" y="113"/>
                      <a:pt x="1228" y="372"/>
                    </a:cubicBezTo>
                    <a:cubicBezTo>
                      <a:pt x="301" y="3104"/>
                      <a:pt x="0" y="6588"/>
                      <a:pt x="3734" y="6964"/>
                    </a:cubicBezTo>
                    <a:cubicBezTo>
                      <a:pt x="3880" y="6978"/>
                      <a:pt x="4030" y="6985"/>
                      <a:pt x="4182" y="6985"/>
                    </a:cubicBezTo>
                    <a:cubicBezTo>
                      <a:pt x="5121" y="6985"/>
                      <a:pt x="6177" y="6725"/>
                      <a:pt x="7155" y="6261"/>
                    </a:cubicBezTo>
                    <a:lnTo>
                      <a:pt x="7155" y="6261"/>
                    </a:lnTo>
                    <a:cubicBezTo>
                      <a:pt x="7806" y="7786"/>
                      <a:pt x="9138" y="8933"/>
                      <a:pt x="11003" y="9119"/>
                    </a:cubicBezTo>
                    <a:cubicBezTo>
                      <a:pt x="11245" y="9144"/>
                      <a:pt x="11486" y="9156"/>
                      <a:pt x="11724" y="9156"/>
                    </a:cubicBezTo>
                    <a:cubicBezTo>
                      <a:pt x="13246" y="9156"/>
                      <a:pt x="14659" y="8671"/>
                      <a:pt x="15778" y="7836"/>
                    </a:cubicBezTo>
                    <a:lnTo>
                      <a:pt x="15778" y="7836"/>
                    </a:lnTo>
                    <a:cubicBezTo>
                      <a:pt x="16799" y="9043"/>
                      <a:pt x="18394" y="9763"/>
                      <a:pt x="19951" y="9763"/>
                    </a:cubicBezTo>
                    <a:cubicBezTo>
                      <a:pt x="21517" y="9763"/>
                      <a:pt x="23044" y="9035"/>
                      <a:pt x="23910" y="7340"/>
                    </a:cubicBezTo>
                    <a:cubicBezTo>
                      <a:pt x="24436" y="6287"/>
                      <a:pt x="24386" y="5084"/>
                      <a:pt x="24236" y="3956"/>
                    </a:cubicBezTo>
                    <a:cubicBezTo>
                      <a:pt x="24205" y="3684"/>
                      <a:pt x="24025" y="3566"/>
                      <a:pt x="23826" y="3566"/>
                    </a:cubicBezTo>
                    <a:cubicBezTo>
                      <a:pt x="23529" y="3566"/>
                      <a:pt x="23188" y="3828"/>
                      <a:pt x="23233" y="4232"/>
                    </a:cubicBezTo>
                    <a:cubicBezTo>
                      <a:pt x="23585" y="6848"/>
                      <a:pt x="21959" y="8719"/>
                      <a:pt x="19754" y="8719"/>
                    </a:cubicBezTo>
                    <a:cubicBezTo>
                      <a:pt x="19128" y="8719"/>
                      <a:pt x="18456" y="8569"/>
                      <a:pt x="17770" y="8242"/>
                    </a:cubicBezTo>
                    <a:cubicBezTo>
                      <a:pt x="17238" y="7986"/>
                      <a:pt x="16818" y="7629"/>
                      <a:pt x="16501" y="7205"/>
                    </a:cubicBezTo>
                    <a:lnTo>
                      <a:pt x="16501" y="7205"/>
                    </a:lnTo>
                    <a:cubicBezTo>
                      <a:pt x="17668" y="6019"/>
                      <a:pt x="18348" y="4374"/>
                      <a:pt x="18221" y="2503"/>
                    </a:cubicBezTo>
                    <a:cubicBezTo>
                      <a:pt x="18173" y="1690"/>
                      <a:pt x="17783" y="717"/>
                      <a:pt x="16897" y="717"/>
                    </a:cubicBezTo>
                    <a:cubicBezTo>
                      <a:pt x="16855" y="717"/>
                      <a:pt x="16812" y="719"/>
                      <a:pt x="16767" y="723"/>
                    </a:cubicBezTo>
                    <a:cubicBezTo>
                      <a:pt x="15414" y="849"/>
                      <a:pt x="14887" y="3180"/>
                      <a:pt x="14737" y="4182"/>
                    </a:cubicBezTo>
                    <a:cubicBezTo>
                      <a:pt x="14582" y="5233"/>
                      <a:pt x="14777" y="6185"/>
                      <a:pt x="15206" y="6992"/>
                    </a:cubicBezTo>
                    <a:lnTo>
                      <a:pt x="15206" y="6992"/>
                    </a:lnTo>
                    <a:cubicBezTo>
                      <a:pt x="15102" y="7069"/>
                      <a:pt x="14996" y="7143"/>
                      <a:pt x="14887" y="7215"/>
                    </a:cubicBezTo>
                    <a:cubicBezTo>
                      <a:pt x="14019" y="7782"/>
                      <a:pt x="12840" y="8130"/>
                      <a:pt x="11699" y="8130"/>
                    </a:cubicBezTo>
                    <a:cubicBezTo>
                      <a:pt x="10371" y="8130"/>
                      <a:pt x="9095" y="7659"/>
                      <a:pt x="8421" y="6513"/>
                    </a:cubicBezTo>
                    <a:cubicBezTo>
                      <a:pt x="8279" y="6278"/>
                      <a:pt x="8167" y="6017"/>
                      <a:pt x="8079" y="5742"/>
                    </a:cubicBezTo>
                    <a:lnTo>
                      <a:pt x="8079" y="5742"/>
                    </a:lnTo>
                    <a:cubicBezTo>
                      <a:pt x="9369" y="4898"/>
                      <a:pt x="10367" y="3673"/>
                      <a:pt x="10501" y="2227"/>
                    </a:cubicBezTo>
                    <a:cubicBezTo>
                      <a:pt x="10602" y="1174"/>
                      <a:pt x="10050" y="297"/>
                      <a:pt x="8998" y="72"/>
                    </a:cubicBezTo>
                    <a:cubicBezTo>
                      <a:pt x="8907" y="52"/>
                      <a:pt x="8820" y="43"/>
                      <a:pt x="8737" y="43"/>
                    </a:cubicBezTo>
                    <a:cubicBezTo>
                      <a:pt x="7636" y="43"/>
                      <a:pt x="7102" y="1637"/>
                      <a:pt x="6892" y="2453"/>
                    </a:cubicBezTo>
                    <a:cubicBezTo>
                      <a:pt x="6652" y="3405"/>
                      <a:pt x="6642" y="4374"/>
                      <a:pt x="6838" y="5269"/>
                    </a:cubicBezTo>
                    <a:lnTo>
                      <a:pt x="6838" y="5269"/>
                    </a:lnTo>
                    <a:cubicBezTo>
                      <a:pt x="6070" y="5702"/>
                      <a:pt x="5218" y="5963"/>
                      <a:pt x="4389" y="5963"/>
                    </a:cubicBezTo>
                    <a:cubicBezTo>
                      <a:pt x="4354" y="5963"/>
                      <a:pt x="4320" y="5962"/>
                      <a:pt x="4286" y="5961"/>
                    </a:cubicBezTo>
                    <a:cubicBezTo>
                      <a:pt x="952" y="5861"/>
                      <a:pt x="1454" y="2929"/>
                      <a:pt x="2231" y="648"/>
                    </a:cubicBezTo>
                    <a:cubicBezTo>
                      <a:pt x="2366" y="256"/>
                      <a:pt x="2049" y="0"/>
                      <a:pt x="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89;p50">
                <a:extLst>
                  <a:ext uri="{FF2B5EF4-FFF2-40B4-BE49-F238E27FC236}">
                    <a16:creationId xmlns:a16="http://schemas.microsoft.com/office/drawing/2014/main" id="{26566809-8C94-4C4E-2DC1-59C59D69CFF5}"/>
                  </a:ext>
                </a:extLst>
              </p:cNvPr>
              <p:cNvSpPr/>
              <p:nvPr/>
            </p:nvSpPr>
            <p:spPr>
              <a:xfrm>
                <a:off x="6679563" y="2647036"/>
                <a:ext cx="205856" cy="170321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6020" extrusionOk="0">
                    <a:moveTo>
                      <a:pt x="3006" y="0"/>
                    </a:moveTo>
                    <a:cubicBezTo>
                      <a:pt x="0" y="0"/>
                      <a:pt x="1471" y="5308"/>
                      <a:pt x="2965" y="6019"/>
                    </a:cubicBezTo>
                    <a:cubicBezTo>
                      <a:pt x="4544" y="5192"/>
                      <a:pt x="7276" y="280"/>
                      <a:pt x="3566" y="54"/>
                    </a:cubicBezTo>
                    <a:cubicBezTo>
                      <a:pt x="3364" y="18"/>
                      <a:pt x="3178" y="0"/>
                      <a:pt x="3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90;p50">
                <a:extLst>
                  <a:ext uri="{FF2B5EF4-FFF2-40B4-BE49-F238E27FC236}">
                    <a16:creationId xmlns:a16="http://schemas.microsoft.com/office/drawing/2014/main" id="{65FCCC38-8E84-2850-5E2C-C3132F285BE9}"/>
                  </a:ext>
                </a:extLst>
              </p:cNvPr>
              <p:cNvSpPr/>
              <p:nvPr/>
            </p:nvSpPr>
            <p:spPr>
              <a:xfrm>
                <a:off x="6740729" y="2612407"/>
                <a:ext cx="90083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05" extrusionOk="0">
                    <a:moveTo>
                      <a:pt x="252" y="0"/>
                    </a:moveTo>
                    <a:lnTo>
                      <a:pt x="1" y="1228"/>
                    </a:lnTo>
                    <a:cubicBezTo>
                      <a:pt x="402" y="1303"/>
                      <a:pt x="953" y="1379"/>
                      <a:pt x="1530" y="1454"/>
                    </a:cubicBezTo>
                    <a:cubicBezTo>
                      <a:pt x="2081" y="1554"/>
                      <a:pt x="2633" y="1629"/>
                      <a:pt x="2908" y="1704"/>
                    </a:cubicBezTo>
                    <a:lnTo>
                      <a:pt x="3184" y="476"/>
                    </a:lnTo>
                    <a:cubicBezTo>
                      <a:pt x="2808" y="401"/>
                      <a:pt x="2282" y="301"/>
                      <a:pt x="1705" y="226"/>
                    </a:cubicBezTo>
                    <a:cubicBezTo>
                      <a:pt x="1154" y="150"/>
                      <a:pt x="577" y="50"/>
                      <a:pt x="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91;p50">
                <a:extLst>
                  <a:ext uri="{FF2B5EF4-FFF2-40B4-BE49-F238E27FC236}">
                    <a16:creationId xmlns:a16="http://schemas.microsoft.com/office/drawing/2014/main" id="{C28C0785-55B4-F4B3-34E5-A2AEF8C9198E}"/>
                  </a:ext>
                </a:extLst>
              </p:cNvPr>
              <p:cNvSpPr/>
              <p:nvPr/>
            </p:nvSpPr>
            <p:spPr>
              <a:xfrm>
                <a:off x="6961262" y="2665765"/>
                <a:ext cx="201527" cy="16718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09" extrusionOk="0">
                    <a:moveTo>
                      <a:pt x="4580" y="0"/>
                    </a:moveTo>
                    <a:cubicBezTo>
                      <a:pt x="4331" y="0"/>
                      <a:pt x="4050" y="46"/>
                      <a:pt x="3735" y="144"/>
                    </a:cubicBezTo>
                    <a:cubicBezTo>
                      <a:pt x="0" y="821"/>
                      <a:pt x="3509" y="5783"/>
                      <a:pt x="5264" y="5909"/>
                    </a:cubicBezTo>
                    <a:cubicBezTo>
                      <a:pt x="6359" y="4722"/>
                      <a:pt x="7122" y="0"/>
                      <a:pt x="4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92;p50">
                <a:extLst>
                  <a:ext uri="{FF2B5EF4-FFF2-40B4-BE49-F238E27FC236}">
                    <a16:creationId xmlns:a16="http://schemas.microsoft.com/office/drawing/2014/main" id="{4BFD68B7-5171-9085-A005-07D764376801}"/>
                  </a:ext>
                </a:extLst>
              </p:cNvPr>
              <p:cNvSpPr/>
              <p:nvPr/>
            </p:nvSpPr>
            <p:spPr>
              <a:xfrm>
                <a:off x="7022937" y="2630118"/>
                <a:ext cx="87254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831" extrusionOk="0">
                    <a:moveTo>
                      <a:pt x="2908" y="1"/>
                    </a:moveTo>
                    <a:cubicBezTo>
                      <a:pt x="2557" y="51"/>
                      <a:pt x="2006" y="176"/>
                      <a:pt x="1455" y="301"/>
                    </a:cubicBezTo>
                    <a:cubicBezTo>
                      <a:pt x="903" y="402"/>
                      <a:pt x="327" y="527"/>
                      <a:pt x="1" y="602"/>
                    </a:cubicBezTo>
                    <a:lnTo>
                      <a:pt x="201" y="1830"/>
                    </a:lnTo>
                    <a:cubicBezTo>
                      <a:pt x="602" y="1755"/>
                      <a:pt x="1154" y="1630"/>
                      <a:pt x="1705" y="1529"/>
                    </a:cubicBezTo>
                    <a:cubicBezTo>
                      <a:pt x="2257" y="1404"/>
                      <a:pt x="2808" y="1279"/>
                      <a:pt x="3084" y="1254"/>
                    </a:cubicBez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93;p50">
                <a:extLst>
                  <a:ext uri="{FF2B5EF4-FFF2-40B4-BE49-F238E27FC236}">
                    <a16:creationId xmlns:a16="http://schemas.microsoft.com/office/drawing/2014/main" id="{97BB74A5-550A-E228-2971-A90D5C95F004}"/>
                  </a:ext>
                </a:extLst>
              </p:cNvPr>
              <p:cNvSpPr/>
              <p:nvPr/>
            </p:nvSpPr>
            <p:spPr>
              <a:xfrm>
                <a:off x="6404428" y="2558003"/>
                <a:ext cx="196661" cy="165737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5858" extrusionOk="0">
                    <a:moveTo>
                      <a:pt x="2361" y="1"/>
                    </a:moveTo>
                    <a:cubicBezTo>
                      <a:pt x="1" y="1"/>
                      <a:pt x="137" y="4860"/>
                      <a:pt x="1311" y="5858"/>
                    </a:cubicBezTo>
                    <a:cubicBezTo>
                      <a:pt x="3066" y="5482"/>
                      <a:pt x="6951" y="1422"/>
                      <a:pt x="3417" y="269"/>
                    </a:cubicBezTo>
                    <a:cubicBezTo>
                      <a:pt x="3020" y="84"/>
                      <a:pt x="2669" y="1"/>
                      <a:pt x="23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94;p50">
                <a:extLst>
                  <a:ext uri="{FF2B5EF4-FFF2-40B4-BE49-F238E27FC236}">
                    <a16:creationId xmlns:a16="http://schemas.microsoft.com/office/drawing/2014/main" id="{7BDC7604-25C3-8258-D62A-4A9882E4A101}"/>
                  </a:ext>
                </a:extLst>
              </p:cNvPr>
              <p:cNvSpPr/>
              <p:nvPr/>
            </p:nvSpPr>
            <p:spPr>
              <a:xfrm>
                <a:off x="6463501" y="2521648"/>
                <a:ext cx="92205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331" extrusionOk="0">
                    <a:moveTo>
                      <a:pt x="527" y="0"/>
                    </a:moveTo>
                    <a:lnTo>
                      <a:pt x="0" y="1128"/>
                    </a:lnTo>
                    <a:cubicBezTo>
                      <a:pt x="351" y="1303"/>
                      <a:pt x="878" y="1529"/>
                      <a:pt x="1404" y="1729"/>
                    </a:cubicBezTo>
                    <a:cubicBezTo>
                      <a:pt x="1905" y="1955"/>
                      <a:pt x="2431" y="2181"/>
                      <a:pt x="2682" y="2331"/>
                    </a:cubicBezTo>
                    <a:lnTo>
                      <a:pt x="3259" y="1203"/>
                    </a:lnTo>
                    <a:cubicBezTo>
                      <a:pt x="2933" y="1028"/>
                      <a:pt x="2406" y="827"/>
                      <a:pt x="1880" y="602"/>
                    </a:cubicBezTo>
                    <a:cubicBezTo>
                      <a:pt x="1379" y="376"/>
                      <a:pt x="827" y="150"/>
                      <a:pt x="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95;p50">
                <a:extLst>
                  <a:ext uri="{FF2B5EF4-FFF2-40B4-BE49-F238E27FC236}">
                    <a16:creationId xmlns:a16="http://schemas.microsoft.com/office/drawing/2014/main" id="{23C78279-8254-5551-38F1-65D826B7E9A5}"/>
                  </a:ext>
                </a:extLst>
              </p:cNvPr>
              <p:cNvSpPr/>
              <p:nvPr/>
            </p:nvSpPr>
            <p:spPr>
              <a:xfrm>
                <a:off x="6169948" y="3156537"/>
                <a:ext cx="1256442" cy="42368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4975" extrusionOk="0">
                    <a:moveTo>
                      <a:pt x="35965" y="1160"/>
                    </a:moveTo>
                    <a:cubicBezTo>
                      <a:pt x="36344" y="1160"/>
                      <a:pt x="36742" y="2895"/>
                      <a:pt x="36742" y="3349"/>
                    </a:cubicBezTo>
                    <a:cubicBezTo>
                      <a:pt x="36742" y="3862"/>
                      <a:pt x="36674" y="4379"/>
                      <a:pt x="36542" y="4881"/>
                    </a:cubicBezTo>
                    <a:lnTo>
                      <a:pt x="36542" y="4881"/>
                    </a:lnTo>
                    <a:cubicBezTo>
                      <a:pt x="35815" y="4046"/>
                      <a:pt x="35388" y="2876"/>
                      <a:pt x="35615" y="1820"/>
                    </a:cubicBezTo>
                    <a:cubicBezTo>
                      <a:pt x="35719" y="1345"/>
                      <a:pt x="35841" y="1160"/>
                      <a:pt x="35965" y="1160"/>
                    </a:cubicBezTo>
                    <a:close/>
                    <a:moveTo>
                      <a:pt x="27718" y="3251"/>
                    </a:moveTo>
                    <a:cubicBezTo>
                      <a:pt x="27868" y="3251"/>
                      <a:pt x="28028" y="3345"/>
                      <a:pt x="28171" y="3574"/>
                    </a:cubicBezTo>
                    <a:cubicBezTo>
                      <a:pt x="28697" y="4413"/>
                      <a:pt x="28710" y="5565"/>
                      <a:pt x="28475" y="6692"/>
                    </a:cubicBezTo>
                    <a:lnTo>
                      <a:pt x="28475" y="6692"/>
                    </a:lnTo>
                    <a:cubicBezTo>
                      <a:pt x="27861" y="6038"/>
                      <a:pt x="27405" y="5235"/>
                      <a:pt x="27168" y="4376"/>
                    </a:cubicBezTo>
                    <a:cubicBezTo>
                      <a:pt x="27025" y="3839"/>
                      <a:pt x="27342" y="3251"/>
                      <a:pt x="27718" y="3251"/>
                    </a:cubicBezTo>
                    <a:close/>
                    <a:moveTo>
                      <a:pt x="19716" y="5043"/>
                    </a:moveTo>
                    <a:cubicBezTo>
                      <a:pt x="19910" y="5043"/>
                      <a:pt x="20140" y="5214"/>
                      <a:pt x="20401" y="5654"/>
                    </a:cubicBezTo>
                    <a:cubicBezTo>
                      <a:pt x="21194" y="6988"/>
                      <a:pt x="20749" y="8428"/>
                      <a:pt x="19856" y="9675"/>
                    </a:cubicBezTo>
                    <a:lnTo>
                      <a:pt x="19856" y="9675"/>
                    </a:lnTo>
                    <a:cubicBezTo>
                      <a:pt x="19674" y="9463"/>
                      <a:pt x="19512" y="9233"/>
                      <a:pt x="19374" y="8988"/>
                    </a:cubicBezTo>
                    <a:cubicBezTo>
                      <a:pt x="18973" y="8286"/>
                      <a:pt x="18948" y="7409"/>
                      <a:pt x="18973" y="6632"/>
                    </a:cubicBezTo>
                    <a:cubicBezTo>
                      <a:pt x="18991" y="5998"/>
                      <a:pt x="19255" y="5043"/>
                      <a:pt x="19716" y="5043"/>
                    </a:cubicBezTo>
                    <a:close/>
                    <a:moveTo>
                      <a:pt x="9835" y="6980"/>
                    </a:moveTo>
                    <a:cubicBezTo>
                      <a:pt x="10379" y="6980"/>
                      <a:pt x="10578" y="9158"/>
                      <a:pt x="10579" y="9158"/>
                    </a:cubicBezTo>
                    <a:cubicBezTo>
                      <a:pt x="10579" y="9158"/>
                      <a:pt x="10578" y="9152"/>
                      <a:pt x="10577" y="9138"/>
                    </a:cubicBezTo>
                    <a:lnTo>
                      <a:pt x="10577" y="9138"/>
                    </a:lnTo>
                    <a:cubicBezTo>
                      <a:pt x="10644" y="9857"/>
                      <a:pt x="10409" y="10597"/>
                      <a:pt x="10125" y="11248"/>
                    </a:cubicBezTo>
                    <a:lnTo>
                      <a:pt x="10125" y="11248"/>
                    </a:lnTo>
                    <a:cubicBezTo>
                      <a:pt x="9905" y="10992"/>
                      <a:pt x="9703" y="10714"/>
                      <a:pt x="9524" y="10416"/>
                    </a:cubicBezTo>
                    <a:cubicBezTo>
                      <a:pt x="8973" y="9489"/>
                      <a:pt x="8797" y="8010"/>
                      <a:pt x="9574" y="7133"/>
                    </a:cubicBezTo>
                    <a:cubicBezTo>
                      <a:pt x="9669" y="7026"/>
                      <a:pt x="9756" y="6980"/>
                      <a:pt x="9835" y="6980"/>
                    </a:cubicBezTo>
                    <a:close/>
                    <a:moveTo>
                      <a:pt x="36140" y="1"/>
                    </a:moveTo>
                    <a:cubicBezTo>
                      <a:pt x="35890" y="1"/>
                      <a:pt x="35614" y="116"/>
                      <a:pt x="35314" y="391"/>
                    </a:cubicBezTo>
                    <a:cubicBezTo>
                      <a:pt x="33785" y="1770"/>
                      <a:pt x="34662" y="4126"/>
                      <a:pt x="35715" y="5504"/>
                    </a:cubicBezTo>
                    <a:cubicBezTo>
                      <a:pt x="35849" y="5675"/>
                      <a:pt x="35990" y="5832"/>
                      <a:pt x="36137" y="5977"/>
                    </a:cubicBezTo>
                    <a:lnTo>
                      <a:pt x="36137" y="5977"/>
                    </a:lnTo>
                    <a:cubicBezTo>
                      <a:pt x="35782" y="6708"/>
                      <a:pt x="35277" y="7363"/>
                      <a:pt x="34637" y="7860"/>
                    </a:cubicBezTo>
                    <a:cubicBezTo>
                      <a:pt x="33929" y="8393"/>
                      <a:pt x="33171" y="8619"/>
                      <a:pt x="32416" y="8619"/>
                    </a:cubicBezTo>
                    <a:cubicBezTo>
                      <a:pt x="31335" y="8619"/>
                      <a:pt x="30260" y="8156"/>
                      <a:pt x="29345" y="7466"/>
                    </a:cubicBezTo>
                    <a:lnTo>
                      <a:pt x="29345" y="7466"/>
                    </a:lnTo>
                    <a:cubicBezTo>
                      <a:pt x="30006" y="5283"/>
                      <a:pt x="29955" y="2965"/>
                      <a:pt x="28096" y="2221"/>
                    </a:cubicBezTo>
                    <a:cubicBezTo>
                      <a:pt x="27954" y="2162"/>
                      <a:pt x="27813" y="2136"/>
                      <a:pt x="27676" y="2136"/>
                    </a:cubicBezTo>
                    <a:cubicBezTo>
                      <a:pt x="27108" y="2136"/>
                      <a:pt x="26594" y="2584"/>
                      <a:pt x="26291" y="3048"/>
                    </a:cubicBezTo>
                    <a:cubicBezTo>
                      <a:pt x="25690" y="4000"/>
                      <a:pt x="26366" y="5379"/>
                      <a:pt x="26818" y="6206"/>
                    </a:cubicBezTo>
                    <a:cubicBezTo>
                      <a:pt x="27177" y="6844"/>
                      <a:pt x="27625" y="7412"/>
                      <a:pt x="28136" y="7891"/>
                    </a:cubicBezTo>
                    <a:lnTo>
                      <a:pt x="28136" y="7891"/>
                    </a:lnTo>
                    <a:cubicBezTo>
                      <a:pt x="27894" y="8571"/>
                      <a:pt x="27590" y="9192"/>
                      <a:pt x="27294" y="9664"/>
                    </a:cubicBezTo>
                    <a:cubicBezTo>
                      <a:pt x="26506" y="10912"/>
                      <a:pt x="25193" y="11466"/>
                      <a:pt x="23835" y="11466"/>
                    </a:cubicBezTo>
                    <a:cubicBezTo>
                      <a:pt x="22676" y="11466"/>
                      <a:pt x="21485" y="11063"/>
                      <a:pt x="20557" y="10342"/>
                    </a:cubicBezTo>
                    <a:lnTo>
                      <a:pt x="20557" y="10342"/>
                    </a:lnTo>
                    <a:cubicBezTo>
                      <a:pt x="20941" y="9743"/>
                      <a:pt x="21254" y="9108"/>
                      <a:pt x="21479" y="8461"/>
                    </a:cubicBezTo>
                    <a:cubicBezTo>
                      <a:pt x="21955" y="7158"/>
                      <a:pt x="21805" y="5379"/>
                      <a:pt x="20777" y="4351"/>
                    </a:cubicBezTo>
                    <a:cubicBezTo>
                      <a:pt x="20432" y="3992"/>
                      <a:pt x="20056" y="3785"/>
                      <a:pt x="19671" y="3785"/>
                    </a:cubicBezTo>
                    <a:cubicBezTo>
                      <a:pt x="19357" y="3785"/>
                      <a:pt x="19037" y="3922"/>
                      <a:pt x="18722" y="4226"/>
                    </a:cubicBezTo>
                    <a:cubicBezTo>
                      <a:pt x="17230" y="5673"/>
                      <a:pt x="17757" y="9034"/>
                      <a:pt x="19186" y="10493"/>
                    </a:cubicBezTo>
                    <a:lnTo>
                      <a:pt x="19186" y="10493"/>
                    </a:lnTo>
                    <a:cubicBezTo>
                      <a:pt x="18378" y="11367"/>
                      <a:pt x="17412" y="12089"/>
                      <a:pt x="16642" y="12522"/>
                    </a:cubicBezTo>
                    <a:cubicBezTo>
                      <a:pt x="15835" y="12975"/>
                      <a:pt x="14992" y="13184"/>
                      <a:pt x="14169" y="13184"/>
                    </a:cubicBezTo>
                    <a:cubicBezTo>
                      <a:pt x="12965" y="13184"/>
                      <a:pt x="11802" y="12737"/>
                      <a:pt x="10854" y="11960"/>
                    </a:cubicBezTo>
                    <a:lnTo>
                      <a:pt x="10854" y="11960"/>
                    </a:lnTo>
                    <a:cubicBezTo>
                      <a:pt x="11301" y="11161"/>
                      <a:pt x="11576" y="10216"/>
                      <a:pt x="11630" y="9138"/>
                    </a:cubicBezTo>
                    <a:cubicBezTo>
                      <a:pt x="11699" y="7718"/>
                      <a:pt x="10715" y="5987"/>
                      <a:pt x="9662" y="5987"/>
                    </a:cubicBezTo>
                    <a:cubicBezTo>
                      <a:pt x="9191" y="5987"/>
                      <a:pt x="8707" y="6333"/>
                      <a:pt x="8296" y="7208"/>
                    </a:cubicBezTo>
                    <a:cubicBezTo>
                      <a:pt x="7441" y="9033"/>
                      <a:pt x="8215" y="10874"/>
                      <a:pt x="9568" y="12210"/>
                    </a:cubicBezTo>
                    <a:lnTo>
                      <a:pt x="9568" y="12210"/>
                    </a:lnTo>
                    <a:cubicBezTo>
                      <a:pt x="8622" y="13411"/>
                      <a:pt x="7062" y="13909"/>
                      <a:pt x="5516" y="13909"/>
                    </a:cubicBezTo>
                    <a:cubicBezTo>
                      <a:pt x="4788" y="13909"/>
                      <a:pt x="4064" y="13799"/>
                      <a:pt x="3409" y="13599"/>
                    </a:cubicBezTo>
                    <a:cubicBezTo>
                      <a:pt x="827" y="12822"/>
                      <a:pt x="1178" y="10091"/>
                      <a:pt x="1454" y="7985"/>
                    </a:cubicBezTo>
                    <a:cubicBezTo>
                      <a:pt x="1492" y="7647"/>
                      <a:pt x="1254" y="7478"/>
                      <a:pt x="993" y="7478"/>
                    </a:cubicBezTo>
                    <a:cubicBezTo>
                      <a:pt x="733" y="7478"/>
                      <a:pt x="452" y="7647"/>
                      <a:pt x="401" y="7985"/>
                    </a:cubicBezTo>
                    <a:cubicBezTo>
                      <a:pt x="0" y="11218"/>
                      <a:pt x="426" y="14502"/>
                      <a:pt x="4336" y="14928"/>
                    </a:cubicBezTo>
                    <a:cubicBezTo>
                      <a:pt x="4638" y="14959"/>
                      <a:pt x="4935" y="14975"/>
                      <a:pt x="5228" y="14975"/>
                    </a:cubicBezTo>
                    <a:cubicBezTo>
                      <a:pt x="7277" y="14975"/>
                      <a:pt x="9093" y="14213"/>
                      <a:pt x="10264" y="12815"/>
                    </a:cubicBezTo>
                    <a:lnTo>
                      <a:pt x="10264" y="12815"/>
                    </a:lnTo>
                    <a:cubicBezTo>
                      <a:pt x="11166" y="13507"/>
                      <a:pt x="12214" y="13989"/>
                      <a:pt x="13183" y="14151"/>
                    </a:cubicBezTo>
                    <a:cubicBezTo>
                      <a:pt x="13517" y="14207"/>
                      <a:pt x="13848" y="14234"/>
                      <a:pt x="14176" y="14234"/>
                    </a:cubicBezTo>
                    <a:cubicBezTo>
                      <a:pt x="16466" y="14234"/>
                      <a:pt x="18576" y="12917"/>
                      <a:pt x="20008" y="11110"/>
                    </a:cubicBezTo>
                    <a:lnTo>
                      <a:pt x="20008" y="11110"/>
                    </a:lnTo>
                    <a:cubicBezTo>
                      <a:pt x="21284" y="11914"/>
                      <a:pt x="22726" y="12535"/>
                      <a:pt x="24156" y="12535"/>
                    </a:cubicBezTo>
                    <a:cubicBezTo>
                      <a:pt x="25090" y="12535"/>
                      <a:pt x="26019" y="12270"/>
                      <a:pt x="26893" y="11619"/>
                    </a:cubicBezTo>
                    <a:cubicBezTo>
                      <a:pt x="27602" y="11090"/>
                      <a:pt x="28391" y="9908"/>
                      <a:pt x="28957" y="8547"/>
                    </a:cubicBezTo>
                    <a:lnTo>
                      <a:pt x="28957" y="8547"/>
                    </a:lnTo>
                    <a:cubicBezTo>
                      <a:pt x="29946" y="9217"/>
                      <a:pt x="31093" y="9596"/>
                      <a:pt x="32276" y="9596"/>
                    </a:cubicBezTo>
                    <a:cubicBezTo>
                      <a:pt x="33009" y="9596"/>
                      <a:pt x="33756" y="9451"/>
                      <a:pt x="34487" y="9138"/>
                    </a:cubicBezTo>
                    <a:cubicBezTo>
                      <a:pt x="35626" y="8652"/>
                      <a:pt x="36445" y="7727"/>
                      <a:pt x="36981" y="6632"/>
                    </a:cubicBezTo>
                    <a:lnTo>
                      <a:pt x="36981" y="6632"/>
                    </a:lnTo>
                    <a:cubicBezTo>
                      <a:pt x="37842" y="7152"/>
                      <a:pt x="38832" y="7364"/>
                      <a:pt x="39848" y="7364"/>
                    </a:cubicBezTo>
                    <a:cubicBezTo>
                      <a:pt x="41231" y="7364"/>
                      <a:pt x="42663" y="6972"/>
                      <a:pt x="43885" y="6431"/>
                    </a:cubicBezTo>
                    <a:cubicBezTo>
                      <a:pt x="44409" y="6192"/>
                      <a:pt x="44078" y="5477"/>
                      <a:pt x="43587" y="5477"/>
                    </a:cubicBezTo>
                    <a:cubicBezTo>
                      <a:pt x="43514" y="5477"/>
                      <a:pt x="43437" y="5493"/>
                      <a:pt x="43359" y="5529"/>
                    </a:cubicBezTo>
                    <a:cubicBezTo>
                      <a:pt x="42264" y="6001"/>
                      <a:pt x="41130" y="6334"/>
                      <a:pt x="40008" y="6334"/>
                    </a:cubicBezTo>
                    <a:cubicBezTo>
                      <a:pt x="39119" y="6334"/>
                      <a:pt x="38237" y="6124"/>
                      <a:pt x="37389" y="5607"/>
                    </a:cubicBezTo>
                    <a:lnTo>
                      <a:pt x="37389" y="5607"/>
                    </a:lnTo>
                    <a:cubicBezTo>
                      <a:pt x="37688" y="4656"/>
                      <a:pt x="37809" y="3646"/>
                      <a:pt x="37770" y="2722"/>
                    </a:cubicBezTo>
                    <a:cubicBezTo>
                      <a:pt x="37730" y="1859"/>
                      <a:pt x="37144" y="1"/>
                      <a:pt x="36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6;p50">
                <a:extLst>
                  <a:ext uri="{FF2B5EF4-FFF2-40B4-BE49-F238E27FC236}">
                    <a16:creationId xmlns:a16="http://schemas.microsoft.com/office/drawing/2014/main" id="{AD39767C-86D4-838C-427D-3B4EDD6D8517}"/>
                  </a:ext>
                </a:extLst>
              </p:cNvPr>
              <p:cNvSpPr/>
              <p:nvPr/>
            </p:nvSpPr>
            <p:spPr>
              <a:xfrm>
                <a:off x="7032160" y="3459198"/>
                <a:ext cx="201527" cy="167888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34" extrusionOk="0">
                    <a:moveTo>
                      <a:pt x="4561" y="1"/>
                    </a:moveTo>
                    <a:cubicBezTo>
                      <a:pt x="4310" y="1"/>
                      <a:pt x="4028" y="46"/>
                      <a:pt x="3710" y="144"/>
                    </a:cubicBezTo>
                    <a:cubicBezTo>
                      <a:pt x="1" y="846"/>
                      <a:pt x="3510" y="5784"/>
                      <a:pt x="5264" y="5934"/>
                    </a:cubicBezTo>
                    <a:cubicBezTo>
                      <a:pt x="6360" y="4724"/>
                      <a:pt x="7123" y="1"/>
                      <a:pt x="4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7;p50">
                <a:extLst>
                  <a:ext uri="{FF2B5EF4-FFF2-40B4-BE49-F238E27FC236}">
                    <a16:creationId xmlns:a16="http://schemas.microsoft.com/office/drawing/2014/main" id="{3DD0D30B-D15D-CBD6-C5FE-1F4D99F7EE7F}"/>
                  </a:ext>
                </a:extLst>
              </p:cNvPr>
              <p:cNvSpPr/>
              <p:nvPr/>
            </p:nvSpPr>
            <p:spPr>
              <a:xfrm>
                <a:off x="7093157" y="3424258"/>
                <a:ext cx="87933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831" extrusionOk="0">
                    <a:moveTo>
                      <a:pt x="2932" y="1"/>
                    </a:moveTo>
                    <a:cubicBezTo>
                      <a:pt x="2557" y="51"/>
                      <a:pt x="2005" y="176"/>
                      <a:pt x="1454" y="277"/>
                    </a:cubicBezTo>
                    <a:cubicBezTo>
                      <a:pt x="902" y="402"/>
                      <a:pt x="351" y="527"/>
                      <a:pt x="0" y="602"/>
                    </a:cubicBezTo>
                    <a:lnTo>
                      <a:pt x="226" y="1831"/>
                    </a:lnTo>
                    <a:cubicBezTo>
                      <a:pt x="602" y="1755"/>
                      <a:pt x="1178" y="1630"/>
                      <a:pt x="1729" y="1505"/>
                    </a:cubicBezTo>
                    <a:cubicBezTo>
                      <a:pt x="2281" y="1379"/>
                      <a:pt x="2807" y="1279"/>
                      <a:pt x="3108" y="1229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98;p50">
                <a:extLst>
                  <a:ext uri="{FF2B5EF4-FFF2-40B4-BE49-F238E27FC236}">
                    <a16:creationId xmlns:a16="http://schemas.microsoft.com/office/drawing/2014/main" id="{2429EB12-7D50-98CE-9BA7-8510CEC006F0}"/>
                  </a:ext>
                </a:extLst>
              </p:cNvPr>
              <p:cNvSpPr/>
              <p:nvPr/>
            </p:nvSpPr>
            <p:spPr>
              <a:xfrm>
                <a:off x="6768399" y="3553918"/>
                <a:ext cx="205913" cy="168906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99;p50">
                <a:extLst>
                  <a:ext uri="{FF2B5EF4-FFF2-40B4-BE49-F238E27FC236}">
                    <a16:creationId xmlns:a16="http://schemas.microsoft.com/office/drawing/2014/main" id="{A439DA43-618B-19E2-07FB-53A1B029B42E}"/>
                  </a:ext>
                </a:extLst>
              </p:cNvPr>
              <p:cNvSpPr/>
              <p:nvPr/>
            </p:nvSpPr>
            <p:spPr>
              <a:xfrm>
                <a:off x="6835053" y="3521411"/>
                <a:ext cx="84397" cy="41873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480" extrusionOk="0">
                    <a:moveTo>
                      <a:pt x="2958" y="1"/>
                    </a:moveTo>
                    <a:cubicBezTo>
                      <a:pt x="2582" y="1"/>
                      <a:pt x="2030" y="51"/>
                      <a:pt x="1454" y="101"/>
                    </a:cubicBezTo>
                    <a:cubicBezTo>
                      <a:pt x="903" y="151"/>
                      <a:pt x="326" y="201"/>
                      <a:pt x="0" y="226"/>
                    </a:cubicBezTo>
                    <a:lnTo>
                      <a:pt x="50" y="1479"/>
                    </a:lnTo>
                    <a:cubicBezTo>
                      <a:pt x="451" y="1454"/>
                      <a:pt x="1003" y="1404"/>
                      <a:pt x="1579" y="1354"/>
                    </a:cubicBezTo>
                    <a:cubicBezTo>
                      <a:pt x="2131" y="1304"/>
                      <a:pt x="2682" y="1254"/>
                      <a:pt x="2983" y="1254"/>
                    </a:cubicBezTo>
                    <a:lnTo>
                      <a:pt x="2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00;p50">
                <a:extLst>
                  <a:ext uri="{FF2B5EF4-FFF2-40B4-BE49-F238E27FC236}">
                    <a16:creationId xmlns:a16="http://schemas.microsoft.com/office/drawing/2014/main" id="{8307D043-DF34-8B96-8CC8-82471ABAC4F7}"/>
                  </a:ext>
                </a:extLst>
              </p:cNvPr>
              <p:cNvSpPr/>
              <p:nvPr/>
            </p:nvSpPr>
            <p:spPr>
              <a:xfrm>
                <a:off x="6479797" y="3608011"/>
                <a:ext cx="206054" cy="169415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5988" extrusionOk="0">
                    <a:moveTo>
                      <a:pt x="4318" y="1"/>
                    </a:moveTo>
                    <a:cubicBezTo>
                      <a:pt x="4154" y="1"/>
                      <a:pt x="3977" y="16"/>
                      <a:pt x="3785" y="47"/>
                    </a:cubicBezTo>
                    <a:cubicBezTo>
                      <a:pt x="1" y="223"/>
                      <a:pt x="2808" y="5611"/>
                      <a:pt x="4537" y="5987"/>
                    </a:cubicBezTo>
                    <a:cubicBezTo>
                      <a:pt x="5820" y="4918"/>
                      <a:pt x="7282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01;p50">
                <a:extLst>
                  <a:ext uri="{FF2B5EF4-FFF2-40B4-BE49-F238E27FC236}">
                    <a16:creationId xmlns:a16="http://schemas.microsoft.com/office/drawing/2014/main" id="{44D0D9CA-DE8E-E106-F6C2-2FABC2E2DA37}"/>
                  </a:ext>
                </a:extLst>
              </p:cNvPr>
              <p:cNvSpPr/>
              <p:nvPr/>
            </p:nvSpPr>
            <p:spPr>
              <a:xfrm>
                <a:off x="6547159" y="3576014"/>
                <a:ext cx="83718" cy="4043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429" extrusionOk="0">
                    <a:moveTo>
                      <a:pt x="2958" y="0"/>
                    </a:moveTo>
                    <a:cubicBezTo>
                      <a:pt x="2582" y="0"/>
                      <a:pt x="2031" y="51"/>
                      <a:pt x="1454" y="76"/>
                    </a:cubicBezTo>
                    <a:cubicBezTo>
                      <a:pt x="903" y="126"/>
                      <a:pt x="327" y="176"/>
                      <a:pt x="1" y="176"/>
                    </a:cubicBezTo>
                    <a:lnTo>
                      <a:pt x="26" y="1429"/>
                    </a:lnTo>
                    <a:cubicBezTo>
                      <a:pt x="427" y="1429"/>
                      <a:pt x="1003" y="1379"/>
                      <a:pt x="1555" y="1329"/>
                    </a:cubicBezTo>
                    <a:cubicBezTo>
                      <a:pt x="2131" y="1279"/>
                      <a:pt x="2683" y="1254"/>
                      <a:pt x="2958" y="1254"/>
                    </a:cubicBez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02;p50">
                <a:extLst>
                  <a:ext uri="{FF2B5EF4-FFF2-40B4-BE49-F238E27FC236}">
                    <a16:creationId xmlns:a16="http://schemas.microsoft.com/office/drawing/2014/main" id="{8E7CBD51-8482-40A0-EDFD-C085AD99C840}"/>
                  </a:ext>
                </a:extLst>
              </p:cNvPr>
              <p:cNvSpPr/>
              <p:nvPr/>
            </p:nvSpPr>
            <p:spPr>
              <a:xfrm>
                <a:off x="7277929" y="3397353"/>
                <a:ext cx="196095" cy="159938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5653" extrusionOk="0">
                    <a:moveTo>
                      <a:pt x="4552" y="0"/>
                    </a:moveTo>
                    <a:cubicBezTo>
                      <a:pt x="4201" y="0"/>
                      <a:pt x="3800" y="122"/>
                      <a:pt x="3344" y="401"/>
                    </a:cubicBezTo>
                    <a:cubicBezTo>
                      <a:pt x="1" y="1903"/>
                      <a:pt x="4174" y="5652"/>
                      <a:pt x="6018" y="5652"/>
                    </a:cubicBezTo>
                    <a:cubicBezTo>
                      <a:pt x="6082" y="5652"/>
                      <a:pt x="6143" y="5648"/>
                      <a:pt x="6201" y="5639"/>
                    </a:cubicBezTo>
                    <a:cubicBezTo>
                      <a:pt x="6930" y="4288"/>
                      <a:pt x="6632" y="0"/>
                      <a:pt x="45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03;p50">
                <a:extLst>
                  <a:ext uri="{FF2B5EF4-FFF2-40B4-BE49-F238E27FC236}">
                    <a16:creationId xmlns:a16="http://schemas.microsoft.com/office/drawing/2014/main" id="{F893817C-73CD-A907-41FF-A5EB7A0D6447}"/>
                  </a:ext>
                </a:extLst>
              </p:cNvPr>
              <p:cNvSpPr/>
              <p:nvPr/>
            </p:nvSpPr>
            <p:spPr>
              <a:xfrm>
                <a:off x="7324299" y="3361168"/>
                <a:ext cx="89376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407" extrusionOk="0">
                    <a:moveTo>
                      <a:pt x="2707" y="0"/>
                    </a:moveTo>
                    <a:cubicBezTo>
                      <a:pt x="2357" y="126"/>
                      <a:pt x="1855" y="376"/>
                      <a:pt x="1329" y="627"/>
                    </a:cubicBezTo>
                    <a:cubicBezTo>
                      <a:pt x="828" y="878"/>
                      <a:pt x="326" y="1128"/>
                      <a:pt x="1" y="1254"/>
                    </a:cubicBezTo>
                    <a:lnTo>
                      <a:pt x="502" y="2406"/>
                    </a:lnTo>
                    <a:cubicBezTo>
                      <a:pt x="878" y="2256"/>
                      <a:pt x="1379" y="2005"/>
                      <a:pt x="1880" y="1755"/>
                    </a:cubicBezTo>
                    <a:cubicBezTo>
                      <a:pt x="2382" y="1504"/>
                      <a:pt x="2908" y="1254"/>
                      <a:pt x="3159" y="1153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04;p50">
                <a:extLst>
                  <a:ext uri="{FF2B5EF4-FFF2-40B4-BE49-F238E27FC236}">
                    <a16:creationId xmlns:a16="http://schemas.microsoft.com/office/drawing/2014/main" id="{B85C4E85-D4FA-35D1-6B91-98833FD9531D}"/>
                  </a:ext>
                </a:extLst>
              </p:cNvPr>
              <p:cNvSpPr/>
              <p:nvPr/>
            </p:nvSpPr>
            <p:spPr>
              <a:xfrm>
                <a:off x="6406069" y="3037826"/>
                <a:ext cx="205658" cy="204244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7219" extrusionOk="0">
                    <a:moveTo>
                      <a:pt x="7269" y="2382"/>
                    </a:moveTo>
                    <a:lnTo>
                      <a:pt x="4411" y="2432"/>
                    </a:lnTo>
                    <a:lnTo>
                      <a:pt x="3534" y="1"/>
                    </a:lnTo>
                    <a:lnTo>
                      <a:pt x="2632" y="2532"/>
                    </a:lnTo>
                    <a:lnTo>
                      <a:pt x="0" y="2808"/>
                    </a:lnTo>
                    <a:lnTo>
                      <a:pt x="2055" y="4312"/>
                    </a:lnTo>
                    <a:lnTo>
                      <a:pt x="978" y="7219"/>
                    </a:lnTo>
                    <a:lnTo>
                      <a:pt x="3685" y="5289"/>
                    </a:lnTo>
                    <a:lnTo>
                      <a:pt x="6341" y="7194"/>
                    </a:lnTo>
                    <a:lnTo>
                      <a:pt x="5389" y="4211"/>
                    </a:lnTo>
                    <a:lnTo>
                      <a:pt x="7269" y="23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05;p50">
                <a:extLst>
                  <a:ext uri="{FF2B5EF4-FFF2-40B4-BE49-F238E27FC236}">
                    <a16:creationId xmlns:a16="http://schemas.microsoft.com/office/drawing/2014/main" id="{AE2BA4FF-994D-85E8-7A2A-E19A7B9EED72}"/>
                  </a:ext>
                </a:extLst>
              </p:cNvPr>
              <p:cNvSpPr/>
              <p:nvPr/>
            </p:nvSpPr>
            <p:spPr>
              <a:xfrm>
                <a:off x="7203749" y="3836238"/>
                <a:ext cx="163842" cy="171622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066" extrusionOk="0">
                    <a:moveTo>
                      <a:pt x="5790" y="2406"/>
                    </a:moveTo>
                    <a:lnTo>
                      <a:pt x="3510" y="2031"/>
                    </a:lnTo>
                    <a:lnTo>
                      <a:pt x="3184" y="0"/>
                    </a:lnTo>
                    <a:lnTo>
                      <a:pt x="2106" y="1855"/>
                    </a:lnTo>
                    <a:lnTo>
                      <a:pt x="1" y="1705"/>
                    </a:lnTo>
                    <a:lnTo>
                      <a:pt x="1404" y="3183"/>
                    </a:lnTo>
                    <a:lnTo>
                      <a:pt x="151" y="5314"/>
                    </a:lnTo>
                    <a:lnTo>
                      <a:pt x="2557" y="4186"/>
                    </a:lnTo>
                    <a:lnTo>
                      <a:pt x="4362" y="6066"/>
                    </a:lnTo>
                    <a:lnTo>
                      <a:pt x="4036" y="3584"/>
                    </a:lnTo>
                    <a:lnTo>
                      <a:pt x="5790" y="24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06;p50">
                <a:extLst>
                  <a:ext uri="{FF2B5EF4-FFF2-40B4-BE49-F238E27FC236}">
                    <a16:creationId xmlns:a16="http://schemas.microsoft.com/office/drawing/2014/main" id="{581A0D57-BB90-0F2F-3891-CBBE853D7C1A}"/>
                  </a:ext>
                </a:extLst>
              </p:cNvPr>
              <p:cNvSpPr/>
              <p:nvPr/>
            </p:nvSpPr>
            <p:spPr>
              <a:xfrm>
                <a:off x="6793210" y="2164978"/>
                <a:ext cx="163842" cy="173037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116" extrusionOk="0">
                    <a:moveTo>
                      <a:pt x="5514" y="1078"/>
                    </a:moveTo>
                    <a:lnTo>
                      <a:pt x="3309" y="1705"/>
                    </a:lnTo>
                    <a:lnTo>
                      <a:pt x="2131" y="0"/>
                    </a:lnTo>
                    <a:lnTo>
                      <a:pt x="1955" y="2131"/>
                    </a:lnTo>
                    <a:lnTo>
                      <a:pt x="1" y="2908"/>
                    </a:lnTo>
                    <a:lnTo>
                      <a:pt x="1880" y="3635"/>
                    </a:lnTo>
                    <a:lnTo>
                      <a:pt x="1655" y="6116"/>
                    </a:lnTo>
                    <a:lnTo>
                      <a:pt x="3359" y="4061"/>
                    </a:lnTo>
                    <a:lnTo>
                      <a:pt x="5790" y="4988"/>
                    </a:lnTo>
                    <a:lnTo>
                      <a:pt x="4437" y="2883"/>
                    </a:lnTo>
                    <a:lnTo>
                      <a:pt x="5514" y="10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07;p50">
                <a:extLst>
                  <a:ext uri="{FF2B5EF4-FFF2-40B4-BE49-F238E27FC236}">
                    <a16:creationId xmlns:a16="http://schemas.microsoft.com/office/drawing/2014/main" id="{731F177C-F5CD-3024-3CB7-FFE0ED858489}"/>
                  </a:ext>
                </a:extLst>
              </p:cNvPr>
              <p:cNvSpPr/>
              <p:nvPr/>
            </p:nvSpPr>
            <p:spPr>
              <a:xfrm>
                <a:off x="6579779" y="1457325"/>
                <a:ext cx="411316" cy="40845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4437" extrusionOk="0">
                    <a:moveTo>
                      <a:pt x="14537" y="4763"/>
                    </a:moveTo>
                    <a:lnTo>
                      <a:pt x="8773" y="4838"/>
                    </a:lnTo>
                    <a:lnTo>
                      <a:pt x="7018" y="1"/>
                    </a:lnTo>
                    <a:lnTo>
                      <a:pt x="5239" y="5038"/>
                    </a:lnTo>
                    <a:lnTo>
                      <a:pt x="1" y="5640"/>
                    </a:lnTo>
                    <a:lnTo>
                      <a:pt x="4086" y="8622"/>
                    </a:lnTo>
                    <a:lnTo>
                      <a:pt x="1956" y="14437"/>
                    </a:lnTo>
                    <a:lnTo>
                      <a:pt x="7369" y="10602"/>
                    </a:lnTo>
                    <a:lnTo>
                      <a:pt x="12657" y="14387"/>
                    </a:lnTo>
                    <a:lnTo>
                      <a:pt x="10753" y="8422"/>
                    </a:lnTo>
                    <a:lnTo>
                      <a:pt x="14537" y="47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08;p50">
                <a:extLst>
                  <a:ext uri="{FF2B5EF4-FFF2-40B4-BE49-F238E27FC236}">
                    <a16:creationId xmlns:a16="http://schemas.microsoft.com/office/drawing/2014/main" id="{79714D06-6D1D-7D98-8ADD-B642AE4A2F5C}"/>
                  </a:ext>
                </a:extLst>
              </p:cNvPr>
              <p:cNvSpPr/>
              <p:nvPr/>
            </p:nvSpPr>
            <p:spPr>
              <a:xfrm>
                <a:off x="6322362" y="2755252"/>
                <a:ext cx="118461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6" extrusionOk="0">
                    <a:moveTo>
                      <a:pt x="2106" y="0"/>
                    </a:moveTo>
                    <a:cubicBezTo>
                      <a:pt x="1555" y="0"/>
                      <a:pt x="1003" y="226"/>
                      <a:pt x="627" y="602"/>
                    </a:cubicBezTo>
                    <a:cubicBezTo>
                      <a:pt x="226" y="1003"/>
                      <a:pt x="1" y="1529"/>
                      <a:pt x="1" y="2080"/>
                    </a:cubicBezTo>
                    <a:cubicBezTo>
                      <a:pt x="1" y="2632"/>
                      <a:pt x="226" y="3183"/>
                      <a:pt x="627" y="3559"/>
                    </a:cubicBezTo>
                    <a:cubicBezTo>
                      <a:pt x="1003" y="3960"/>
                      <a:pt x="1555" y="4186"/>
                      <a:pt x="2106" y="4186"/>
                    </a:cubicBezTo>
                    <a:cubicBezTo>
                      <a:pt x="2657" y="4186"/>
                      <a:pt x="3184" y="3960"/>
                      <a:pt x="3585" y="3559"/>
                    </a:cubicBezTo>
                    <a:cubicBezTo>
                      <a:pt x="3961" y="3183"/>
                      <a:pt x="4186" y="2632"/>
                      <a:pt x="4186" y="2080"/>
                    </a:cubicBezTo>
                    <a:cubicBezTo>
                      <a:pt x="4186" y="1529"/>
                      <a:pt x="3961" y="1003"/>
                      <a:pt x="3585" y="602"/>
                    </a:cubicBezTo>
                    <a:cubicBezTo>
                      <a:pt x="3184" y="226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09;p50">
                <a:extLst>
                  <a:ext uri="{FF2B5EF4-FFF2-40B4-BE49-F238E27FC236}">
                    <a16:creationId xmlns:a16="http://schemas.microsoft.com/office/drawing/2014/main" id="{33E2A0DF-1F52-6B92-7EAB-D5B2D21C960A}"/>
                  </a:ext>
                </a:extLst>
              </p:cNvPr>
              <p:cNvSpPr/>
              <p:nvPr/>
            </p:nvSpPr>
            <p:spPr>
              <a:xfrm rot="816314">
                <a:off x="6108688" y="3618363"/>
                <a:ext cx="205905" cy="168899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1610;p50">
              <a:extLst>
                <a:ext uri="{FF2B5EF4-FFF2-40B4-BE49-F238E27FC236}">
                  <a16:creationId xmlns:a16="http://schemas.microsoft.com/office/drawing/2014/main" id="{A26E5E1D-0DB4-83A2-FE69-4558E9851FC7}"/>
                </a:ext>
              </a:extLst>
            </p:cNvPr>
            <p:cNvSpPr/>
            <p:nvPr/>
          </p:nvSpPr>
          <p:spPr>
            <a:xfrm rot="816314">
              <a:off x="6197764" y="3589935"/>
              <a:ext cx="84393" cy="41871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958" y="1"/>
                  </a:moveTo>
                  <a:cubicBezTo>
                    <a:pt x="2582" y="1"/>
                    <a:pt x="2030" y="51"/>
                    <a:pt x="1454" y="101"/>
                  </a:cubicBezTo>
                  <a:cubicBezTo>
                    <a:pt x="903" y="151"/>
                    <a:pt x="326" y="201"/>
                    <a:pt x="0" y="226"/>
                  </a:cubicBezTo>
                  <a:lnTo>
                    <a:pt x="50" y="1479"/>
                  </a:lnTo>
                  <a:cubicBezTo>
                    <a:pt x="451" y="1454"/>
                    <a:pt x="1003" y="1404"/>
                    <a:pt x="1579" y="1354"/>
                  </a:cubicBezTo>
                  <a:cubicBezTo>
                    <a:pt x="2131" y="1304"/>
                    <a:pt x="2682" y="1254"/>
                    <a:pt x="2983" y="1254"/>
                  </a:cubicBez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11;p50">
              <a:extLst>
                <a:ext uri="{FF2B5EF4-FFF2-40B4-BE49-F238E27FC236}">
                  <a16:creationId xmlns:a16="http://schemas.microsoft.com/office/drawing/2014/main" id="{11D5969B-333D-2239-ABE3-D9F1BCEE696D}"/>
                </a:ext>
              </a:extLst>
            </p:cNvPr>
            <p:cNvSpPr/>
            <p:nvPr/>
          </p:nvSpPr>
          <p:spPr>
            <a:xfrm>
              <a:off x="6061450" y="3811427"/>
              <a:ext cx="118461" cy="118432"/>
            </a:xfrm>
            <a:custGeom>
              <a:avLst/>
              <a:gdLst/>
              <a:ahLst/>
              <a:cxnLst/>
              <a:rect l="l" t="t" r="r" b="b"/>
              <a:pathLst>
                <a:path w="4187" h="4186" extrusionOk="0">
                  <a:moveTo>
                    <a:pt x="2106" y="0"/>
                  </a:moveTo>
                  <a:cubicBezTo>
                    <a:pt x="1555" y="0"/>
                    <a:pt x="1003" y="226"/>
                    <a:pt x="627" y="602"/>
                  </a:cubicBezTo>
                  <a:cubicBezTo>
                    <a:pt x="226" y="1003"/>
                    <a:pt x="1" y="1529"/>
                    <a:pt x="1" y="2080"/>
                  </a:cubicBezTo>
                  <a:cubicBezTo>
                    <a:pt x="1" y="2632"/>
                    <a:pt x="226" y="3183"/>
                    <a:pt x="627" y="3559"/>
                  </a:cubicBezTo>
                  <a:cubicBezTo>
                    <a:pt x="1003" y="3960"/>
                    <a:pt x="1555" y="4186"/>
                    <a:pt x="2106" y="4186"/>
                  </a:cubicBezTo>
                  <a:cubicBezTo>
                    <a:pt x="2657" y="4186"/>
                    <a:pt x="3184" y="3960"/>
                    <a:pt x="3585" y="3559"/>
                  </a:cubicBezTo>
                  <a:cubicBezTo>
                    <a:pt x="3961" y="3183"/>
                    <a:pt x="4186" y="2632"/>
                    <a:pt x="4186" y="2080"/>
                  </a:cubicBezTo>
                  <a:cubicBezTo>
                    <a:pt x="4186" y="1529"/>
                    <a:pt x="3961" y="1003"/>
                    <a:pt x="3585" y="602"/>
                  </a:cubicBezTo>
                  <a:cubicBezTo>
                    <a:pt x="3184" y="226"/>
                    <a:pt x="2657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26F38E-83EB-EFF1-03D4-0613C50C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0" y="213340"/>
            <a:ext cx="7704000" cy="477600"/>
          </a:xfrm>
        </p:spPr>
        <p:txBody>
          <a:bodyPr/>
          <a:lstStyle/>
          <a:p>
            <a:pPr algn="l"/>
            <a:r>
              <a:rPr lang="de-AT" dirty="0" err="1"/>
              <a:t>Red</a:t>
            </a:r>
            <a:r>
              <a:rPr lang="de-AT" dirty="0"/>
              <a:t>-Black-</a:t>
            </a:r>
            <a:r>
              <a:rPr lang="de-AT" dirty="0" err="1"/>
              <a:t>Tree</a:t>
            </a:r>
            <a:endParaRPr lang="de-A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2FE3C8-5855-7608-09F2-173F494C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80" y="213340"/>
            <a:ext cx="5299420" cy="471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2856-D55E-1D3F-262F-E620D8AE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0881A89-B46A-69E4-A319-0F9715A88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4630"/>
            <a:ext cx="5855582" cy="471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E85B77-F008-0AFB-0754-DE933C77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640" y="214630"/>
            <a:ext cx="7704000" cy="477600"/>
          </a:xfrm>
        </p:spPr>
        <p:txBody>
          <a:bodyPr/>
          <a:lstStyle/>
          <a:p>
            <a:pPr algn="l"/>
            <a:r>
              <a:rPr lang="de-AT" dirty="0" err="1"/>
              <a:t>Red</a:t>
            </a:r>
            <a:r>
              <a:rPr lang="de-AT" dirty="0"/>
              <a:t>-Black-</a:t>
            </a:r>
            <a:r>
              <a:rPr lang="de-AT" dirty="0" err="1"/>
              <a:t>Tree</a:t>
            </a:r>
            <a:endParaRPr lang="de-AT" dirty="0"/>
          </a:p>
        </p:txBody>
      </p:sp>
      <p:pic>
        <p:nvPicPr>
          <p:cNvPr id="5128" name="Picture 8" descr="Christmas snowman clipart free download">
            <a:extLst>
              <a:ext uri="{FF2B5EF4-FFF2-40B4-BE49-F238E27FC236}">
                <a16:creationId xmlns:a16="http://schemas.microsoft.com/office/drawing/2014/main" id="{4DCD1992-A83F-C4C2-1851-68B7F8EF0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1"/>
          <a:stretch/>
        </p:blipFill>
        <p:spPr bwMode="auto">
          <a:xfrm rot="167339">
            <a:off x="5256570" y="588030"/>
            <a:ext cx="4690070" cy="437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90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69;p39">
            <a:extLst>
              <a:ext uri="{FF2B5EF4-FFF2-40B4-BE49-F238E27FC236}">
                <a16:creationId xmlns:a16="http://schemas.microsoft.com/office/drawing/2014/main" id="{B4B9D81B-FDF4-13DD-5120-1C6D9EDF2033}"/>
              </a:ext>
            </a:extLst>
          </p:cNvPr>
          <p:cNvGrpSpPr/>
          <p:nvPr/>
        </p:nvGrpSpPr>
        <p:grpSpPr>
          <a:xfrm>
            <a:off x="7834112" y="66509"/>
            <a:ext cx="2225399" cy="649616"/>
            <a:chOff x="3459300" y="300775"/>
            <a:chExt cx="2225399" cy="649616"/>
          </a:xfrm>
        </p:grpSpPr>
        <p:sp>
          <p:nvSpPr>
            <p:cNvPr id="4" name="Google Shape;1070;p39">
              <a:extLst>
                <a:ext uri="{FF2B5EF4-FFF2-40B4-BE49-F238E27FC236}">
                  <a16:creationId xmlns:a16="http://schemas.microsoft.com/office/drawing/2014/main" id="{B4F7D026-A990-43D0-FDFF-55E412FA2081}"/>
                </a:ext>
              </a:extLst>
            </p:cNvPr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071;p39">
              <a:extLst>
                <a:ext uri="{FF2B5EF4-FFF2-40B4-BE49-F238E27FC236}">
                  <a16:creationId xmlns:a16="http://schemas.microsoft.com/office/drawing/2014/main" id="{3F2952E8-6291-DBA3-70ED-0BDD2EE8EC50}"/>
                </a:ext>
              </a:extLst>
            </p:cNvPr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72;p39">
              <a:extLst>
                <a:ext uri="{FF2B5EF4-FFF2-40B4-BE49-F238E27FC236}">
                  <a16:creationId xmlns:a16="http://schemas.microsoft.com/office/drawing/2014/main" id="{2C2966B6-7A27-6E9C-DC0A-C4149D1C9157}"/>
                </a:ext>
              </a:extLst>
            </p:cNvPr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50" name="Picture 6" descr="Christmas Tree Clipart Images – Browse 140,081 Stock Photos, Vectors, and  Video | Adobe Stock">
            <a:extLst>
              <a:ext uri="{FF2B5EF4-FFF2-40B4-BE49-F238E27FC236}">
                <a16:creationId xmlns:a16="http://schemas.microsoft.com/office/drawing/2014/main" id="{56788429-ADE5-9797-9902-40480B153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" y="2029356"/>
            <a:ext cx="7172960" cy="179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72156E-740C-FD7C-0399-F9E8CED8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2517"/>
            <a:ext cx="7704000" cy="477600"/>
          </a:xfrm>
        </p:spPr>
        <p:txBody>
          <a:bodyPr/>
          <a:lstStyle/>
          <a:p>
            <a:pPr algn="l"/>
            <a:r>
              <a:rPr lang="de-AT" dirty="0" err="1"/>
              <a:t>Testing</a:t>
            </a:r>
            <a:endParaRPr lang="de-AT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D48A3B-97F5-D281-6F6C-BC50C41E9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" y="940716"/>
            <a:ext cx="8637584" cy="117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98D6252-9B1F-8D93-FE99-9EE7CF1A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" y="3735520"/>
            <a:ext cx="8637584" cy="12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72970"/>
      </p:ext>
    </p:extLst>
  </p:cSld>
  <p:clrMapOvr>
    <a:masterClrMapping/>
  </p:clrMapOvr>
</p:sld>
</file>

<file path=ppt/theme/theme1.xml><?xml version="1.0" encoding="utf-8"?>
<a:theme xmlns:a="http://schemas.openxmlformats.org/drawingml/2006/main" name="Merry Christmas Pink Variant by Slidesgo">
  <a:themeElements>
    <a:clrScheme name="Simple Light">
      <a:dk1>
        <a:srgbClr val="810D4C"/>
      </a:dk1>
      <a:lt1>
        <a:srgbClr val="E33081"/>
      </a:lt1>
      <a:dk2>
        <a:srgbClr val="F28CBB"/>
      </a:dk2>
      <a:lt2>
        <a:srgbClr val="FCE2E6"/>
      </a:lt2>
      <a:accent1>
        <a:srgbClr val="73C065"/>
      </a:accent1>
      <a:accent2>
        <a:srgbClr val="3B9962"/>
      </a:accent2>
      <a:accent3>
        <a:srgbClr val="144E26"/>
      </a:accent3>
      <a:accent4>
        <a:srgbClr val="F22E1F"/>
      </a:accent4>
      <a:accent5>
        <a:srgbClr val="FBFEFF"/>
      </a:accent5>
      <a:accent6>
        <a:srgbClr val="DA2918"/>
      </a:accent6>
      <a:hlink>
        <a:srgbClr val="144E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Bildschirmpräsentation (16:9)</PresentationFormat>
  <Paragraphs>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Jua</vt:lpstr>
      <vt:lpstr>Arial</vt:lpstr>
      <vt:lpstr>Roboto</vt:lpstr>
      <vt:lpstr>Merry Christmas Pink Variant by Slidesgo</vt:lpstr>
      <vt:lpstr>FPROG  Wordcount</vt:lpstr>
      <vt:lpstr>File Structure &amp; Main </vt:lpstr>
      <vt:lpstr>File Ein- und Ausgabe</vt:lpstr>
      <vt:lpstr>Parallele Tokenisierung</vt:lpstr>
      <vt:lpstr>Red-Black-Tree</vt:lpstr>
      <vt:lpstr>Red-Black-Tree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Helene Harrer</dc:creator>
  <cp:lastModifiedBy>Helene Harrer</cp:lastModifiedBy>
  <cp:revision>5</cp:revision>
  <dcterms:modified xsi:type="dcterms:W3CDTF">2024-12-17T15:07:04Z</dcterms:modified>
</cp:coreProperties>
</file>