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fd36c931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fd36c931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fd36c931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fd36c931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fd36c931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fd36c931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2d1755d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2d1755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d1755db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d1755d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d1755d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2d1755d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d1755db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2d1755db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d1755d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d1755d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d1755d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d1755d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2d1755db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2d1755d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fd36c931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fd36c931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1fd36c93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1fd36c93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fd36c931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fd36c931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fd36c931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fd36c931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fd36c931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fd36c931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fd36c931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fd36c931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fd36c931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fd36c931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fd36c931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fd36c931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32750" y="4377400"/>
            <a:ext cx="1085000" cy="567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7950" y="2082050"/>
            <a:ext cx="76881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729450" y="688300"/>
            <a:ext cx="803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RECOMENDACIONES Y NORMAS A LA HORA DE DISEÑAR EL LAYOUT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833075" y="1724475"/>
            <a:ext cx="7683300" cy="2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Realizar las colocación de componentes comenzando por los de entrada y salida, teniendo en cuenta la posición en la que tienen que quedar dispuestos.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Al igual que en el esquema, intentamos colocarlos por bloques lógicos para minimizar las trazas y evitar posibles problemas parasitos.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729450" y="688300"/>
            <a:ext cx="803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RECOMENDACIONES Y NORMAS A LA HORA DE DISEÑAR EL LAYOUT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823325" y="1442075"/>
            <a:ext cx="7683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Las pistas deben tener un 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ancho de pista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determinado según la corriente máxima que vayan a soportar, aproximadamente: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800" y="2298975"/>
            <a:ext cx="3602300" cy="14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823325" y="3886325"/>
            <a:ext cx="62508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En las señales digitales es raro que se superen los 500 mA, por ejemplo, en la salida de un Arduino tendremos máximo 40 mA, en raspberry 16 mA…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729450" y="688300"/>
            <a:ext cx="803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RECOMENDACIONES Y NORMAS A LA HORA DE DISEÑAR EL LAYOUT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823325" y="1442075"/>
            <a:ext cx="7683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La 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separación mínima entre pistas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depende de la diferencia de tensión máxima entre las dos pistas. En caso de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tensiones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de trabajo digitales (5-10V), la separación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mínima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será de 0.3mm.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38" y="2639925"/>
            <a:ext cx="4003925" cy="16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729450" y="688300"/>
            <a:ext cx="803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RECOMENDACIONES Y NORMAS A LA HORA DE DISEÑAR EL LAYOUT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823325" y="1442075"/>
            <a:ext cx="7683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 deben hacer coincidir las pistas con la rejilla del programa de diseño o con una inclinación de 45º y los puntos de soldadura con las intersecciones entre las </a:t>
            </a:r>
            <a:r>
              <a:rPr lang="es" sz="1800"/>
              <a:t>líneas</a:t>
            </a:r>
            <a:r>
              <a:rPr lang="es" sz="1800"/>
              <a:t>.</a:t>
            </a:r>
            <a:endParaRPr sz="1800"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1781" l="22921" r="31564" t="31751"/>
          <a:stretch/>
        </p:blipFill>
        <p:spPr>
          <a:xfrm>
            <a:off x="3267075" y="2714250"/>
            <a:ext cx="26098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729450" y="688300"/>
            <a:ext cx="803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RECOMENDACIONES Y NORMAS A LA HORA DE DISEÑAR EL LAYOUT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823325" y="1442075"/>
            <a:ext cx="76833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No se deben realizar pistas con </a:t>
            </a:r>
            <a:r>
              <a:rPr lang="es" sz="1800"/>
              <a:t>ángulos</a:t>
            </a:r>
            <a:r>
              <a:rPr lang="es" sz="1800"/>
              <a:t> de 90º, se suavizaran las curvas con </a:t>
            </a:r>
            <a:r>
              <a:rPr lang="es" sz="1800"/>
              <a:t>ángulos</a:t>
            </a:r>
            <a:r>
              <a:rPr lang="es" sz="1800"/>
              <a:t> de 135º. Y lo mismo con las intersecciones entre 3 pistas.</a:t>
            </a:r>
            <a:endParaRPr sz="1800"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25589" l="30732" r="35047" t="25880"/>
          <a:stretch/>
        </p:blipFill>
        <p:spPr>
          <a:xfrm>
            <a:off x="1572825" y="2571750"/>
            <a:ext cx="2525700" cy="20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750" y="2573538"/>
            <a:ext cx="2525700" cy="2019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729450" y="688300"/>
            <a:ext cx="803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RECOMENDACIONES Y NORMAS A LA HORA DE DISEÑAR EL LAYOUT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823325" y="1442075"/>
            <a:ext cx="35934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Los puntos de soldadura serán </a:t>
            </a:r>
            <a:r>
              <a:rPr lang="es" sz="1800"/>
              <a:t>circulares</a:t>
            </a:r>
            <a:r>
              <a:rPr lang="es" sz="1800"/>
              <a:t> con un </a:t>
            </a:r>
            <a:r>
              <a:rPr lang="es" sz="1800"/>
              <a:t>diámetro</a:t>
            </a:r>
            <a:r>
              <a:rPr lang="es" sz="1800"/>
              <a:t> de, al menos, el doble del ancho de la pista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Todos los componentes se colocarán paralelos a los bordes de las placas.</a:t>
            </a:r>
            <a:endParaRPr sz="1800"/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3">
            <a:alphaModFix/>
          </a:blip>
          <a:srcRect b="31233" l="32890" r="19269" t="9068"/>
          <a:stretch/>
        </p:blipFill>
        <p:spPr>
          <a:xfrm>
            <a:off x="5115928" y="1629350"/>
            <a:ext cx="2919525" cy="24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729450" y="688300"/>
            <a:ext cx="803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RECOMENDACIONES Y NORMAS A LA HORA DE DISEÑAR EL LAYOUT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793925" y="1883100"/>
            <a:ext cx="76833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No se pasarán pistas entre los terminales de componentes activos como transistores o tiristores… Pero si se podra hacer con componentes pasivos.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 debe </a:t>
            </a:r>
            <a:r>
              <a:rPr lang="es" sz="1800"/>
              <a:t>prever</a:t>
            </a:r>
            <a:r>
              <a:rPr lang="es" sz="1800"/>
              <a:t> la sujeción de la placa a una caja o chasis, por lo que habrá que dejar espacio para el taladro en las esquinas de la placa.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729450" y="688300"/>
            <a:ext cx="803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RECOMENDACIONES Y NORMAS A LA HORA DE DISEÑAR EL LAYOUT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793925" y="1442075"/>
            <a:ext cx="76833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Se debe dejar una o dos décimas de pulgada de patilla entre el cuerpo de los componentes y el punto de soldadura.</a:t>
            </a:r>
            <a:endParaRPr sz="1800"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27642" l="24417" r="29735" t="11923"/>
          <a:stretch/>
        </p:blipFill>
        <p:spPr>
          <a:xfrm>
            <a:off x="2995963" y="2308175"/>
            <a:ext cx="3152075" cy="25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729450" y="688300"/>
            <a:ext cx="803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RECOMENDACIONES Y NORMAS A LA HORA DE DISEÑAR EL LAYOUT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793925" y="1442075"/>
            <a:ext cx="76833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Para facilitar la soldadura, se deben evitar grandes </a:t>
            </a:r>
            <a:r>
              <a:rPr lang="es" sz="1800"/>
              <a:t>áreas</a:t>
            </a:r>
            <a:r>
              <a:rPr lang="es" sz="1800"/>
              <a:t> de cobre, para que no se </a:t>
            </a:r>
            <a:r>
              <a:rPr lang="es" sz="1800"/>
              <a:t>extiendan la soldadura </a:t>
            </a:r>
            <a:r>
              <a:rPr lang="es" sz="1800"/>
              <a:t>y provoque cortocircuitos</a:t>
            </a:r>
            <a:endParaRPr sz="1800"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263" y="2445875"/>
            <a:ext cx="4066775" cy="23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729450" y="688300"/>
            <a:ext cx="803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RECOMENDACIONES Y NORMAS A LA HORA DE DISEÑAR EL LAYOUT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793925" y="1442075"/>
            <a:ext cx="7683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Cuando haya que unir nodos cercanos, siempre hay que intentar minimizar los tramos de pista que llegan a un mismo punto para evitar que al soldar una se desuelde otra.</a:t>
            </a:r>
            <a:endParaRPr sz="1800"/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34551" r="32890" t="70542"/>
          <a:stretch/>
        </p:blipFill>
        <p:spPr>
          <a:xfrm>
            <a:off x="2822575" y="2666375"/>
            <a:ext cx="3545850" cy="20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39015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TERMINOLOGÍA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29450" y="688300"/>
            <a:ext cx="2097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TERMINOLOGÍA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64825" y="1394300"/>
            <a:ext cx="34260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Diagrama 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esquemático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Esquema de las interconexiones de los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elementos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del circuito.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n de esquema pcb"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125" y="1095375"/>
            <a:ext cx="4286042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57775" y="3039100"/>
            <a:ext cx="3447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LAYOUT: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Diseño de la placa PCB donde vemos las huellas y las pistas.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29450" y="688300"/>
            <a:ext cx="2097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TERMINOLOGÍA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29450" y="1647475"/>
            <a:ext cx="3426000" cy="27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PAD: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Zona de contacto del PCB con el componente.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Through-hole: Circulares con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área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para soldar y agujero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SMD: Rectangulares solo en la cara TOP para soldar.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630875" y="1647475"/>
            <a:ext cx="40803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HUELLA: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Diseño de los pads para un componente en particular. Se pueden usar las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estándar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del propio programa  de diseño o crear una desde 0.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n de huella protehus"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550" y="3133125"/>
            <a:ext cx="1201150" cy="12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29450" y="688300"/>
            <a:ext cx="2097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TERMINOLOGÍA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803850" y="1578450"/>
            <a:ext cx="7751400" cy="28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Soldermask: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Capa de soldadura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Silkscreen: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Capa de serigrafía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NET/Rat/Traza: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Línea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que comunica dos componentes en el esquema o a la hora del diseño del PCB.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Via: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Agujero que conecta diferentes capas de una PCB para conectar distintos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elementos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07350" y="1425775"/>
            <a:ext cx="69009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RECOMENDACIONES Y NORMAS A LA HORA DE DISEÑAR EL ESQUEMA</a:t>
            </a:r>
            <a:endParaRPr sz="3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729450" y="688300"/>
            <a:ext cx="803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RECOMENDACIONES Y NORMAS A LA HORA DE DISEÑAR EL ESQUEMA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823325" y="1578400"/>
            <a:ext cx="76833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Es importante proporcionar la suficiente 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información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 sobre cada componente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: Nombre, valor, tipo, huella…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Que sea un esquema organizado ayuda a la posterior diseño de PCB y montaje de la placa, se debe intentar que la señal vaya 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de izquierda a derecha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separando cada módulo del circuito, como pueden ser alimentación, alta/baja frecuencia, alta/baja potencia, salidas…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Que se parezca al resultado final deseado del PCB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4294967295" type="ctrTitle"/>
          </p:nvPr>
        </p:nvSpPr>
        <p:spPr>
          <a:xfrm>
            <a:off x="729450" y="53325"/>
            <a:ext cx="3687300" cy="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NORMAS DE DISEÑO DE PCBs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729450" y="688300"/>
            <a:ext cx="80304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RECOMENDACIONES Y NORMAS A LA HORA DE DISEÑAR EL ESQUEMA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823325" y="1578400"/>
            <a:ext cx="76833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Hay que 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evitar el cruce de señales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dentro de lo posible y asegurarse de que queda claro qué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está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conectado con qué.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Ajustarse a la </a:t>
            </a:r>
            <a:r>
              <a:rPr b="1" lang="es" sz="1800">
                <a:latin typeface="Lato"/>
                <a:ea typeface="Lato"/>
                <a:cs typeface="Lato"/>
                <a:sym typeface="Lato"/>
              </a:rPr>
              <a:t>cuadrícula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del grid y emplear buses pueden clarificar el esquema.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Lato"/>
                <a:ea typeface="Lato"/>
                <a:cs typeface="Lato"/>
                <a:sym typeface="Lato"/>
              </a:rPr>
              <a:t>Usar conectores globales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para GND, Vcc… para evitar pistas largas.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807350" y="1425775"/>
            <a:ext cx="69009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RECOMENDACIONES Y NORMAS A LA HORA DE DISEÑAR EL LAYOUT</a:t>
            </a:r>
            <a:endParaRPr sz="3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