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236845-4451-2EFD-C781-18A72AEA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953C1A-6483-44F9-FB2C-D1709898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DCA080-13CC-5EF1-C9C2-D21573B0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970A46-24C3-13BE-D4B4-AE190294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D2968D-85CD-2F9A-06EC-9263DE09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820FD-0817-F149-EB1A-F5AF8B3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35F304B-BB21-EC11-94F5-73F9F099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9A21E6-B23A-4F0A-E0AB-78B9A431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2F31C8-F912-F0AD-F07F-620672D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C325A7-E0D8-F4A9-68C2-B9142949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A0689BD-EDF1-1A8A-9B56-302FDD08C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5B7A3D-8439-B13C-052C-C28E66B4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64733A-D3FF-7BD0-C00C-05DB63C6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983D12-AE5B-8768-4BF8-A0ECAF9B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B696FD-4B0A-F541-6EDB-B64C7E8A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947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58063-64D5-837B-CDC0-2419C129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112A7F-7506-4591-0326-D3AD4DA4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C0C6B6-B97B-307B-8ACA-34D8DF71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973C1E-3618-5F63-EDD7-A077440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C697E7-195A-C0C8-E526-21CF49D1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4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985069-209F-4FF3-D1B2-851F33C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8FEE7A-4CE7-D9CB-F966-3F7DED1D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EA3DCA-3EE3-2616-F030-2170EF9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BE84EA-16C7-3EB6-9897-81B68209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2DA444-09A1-2B5E-BC7B-E1BB27BC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24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D26EF-BAD8-6FB9-6F48-7FEA5CEC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35C4-17BF-D767-9AFE-700ECE43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3095B5-147D-A96E-7994-ED1873D5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72698D-C11F-4339-6BF7-A987FB2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5D2B65-A164-EFD6-55B9-393EF37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19E9DA-5962-8ECF-583E-A7EC5EF6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5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0360EB-9B51-A659-57B0-28154AE8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0578C3-4313-CC1A-3387-E827CFAE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FDE64F-D7BD-B169-48A8-E0CC42C6C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F75740-BA95-6241-13DE-D273420FF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6A254AF-1920-0307-C9B4-D321BFA0A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B5D9F32-CD73-2492-1BF5-91EC3987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B788AF1-0E77-76BB-5C0D-A28C617F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3C72457-AF92-32BE-ADCD-47E6EE9D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41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11D9F0-184C-2FAF-D16B-AB2FB2B5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BF3499-A9B8-CE79-AEF3-32CF724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919629-EA65-DE63-8AC4-279FD75F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7DBB86A-4A7A-7153-DDB6-8861156B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03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0A42C45-A831-1BBF-8E41-0E4855F7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E916A66-E047-5C90-EDE2-B6E1C962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4F72E3-EED4-2B23-3898-31C097B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5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C6E8B-C355-9144-9237-82EB360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DE63B0-40BD-2C71-29AC-29D990C4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D7DE72B-F5B1-16F7-7482-DFDA8AA8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FD2CB0-22CD-9FF7-05A7-AB647D86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5C9C20-4D5B-A9A8-F733-DA27A049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EDAA56-C297-4D85-D620-7D4C511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6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C3732B-C6C1-2751-7EA3-D5D29169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8D467E-FBCA-7A57-B55D-475810698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201740-8427-0830-CD36-026C57FF9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2897E1-7C45-2771-E394-19F0A0A0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C92892-F18D-934C-43FA-D44E759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10A5F7-F6FC-8564-40CB-A3DD3CD5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5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8561B3C-FFCC-37E2-2CB7-0D0BF01A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A904D0-630A-1882-3D2B-6DB245B2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834616-32C1-6771-A43D-1B1B9164E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A483-544B-4009-8EC0-FD3BE083CDF0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A3B498-1593-3E1E-D2DD-D5D63C0E7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A972E7-5757-8EBE-0600-64F25325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B545-046B-4F6C-8AD2-0E29BA87DA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1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342B7-32FE-EE2C-6008-FDDFC3E43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Tworzenie stron internetowych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E9D285-A0F2-D59E-F64B-53E6AB73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Zajęcia </a:t>
            </a:r>
            <a:r>
              <a:rPr lang="pl-PL">
                <a:solidFill>
                  <a:schemeClr val="bg1"/>
                </a:solidFill>
              </a:rPr>
              <a:t>nr 2 (git)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intro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64"/>
            <a:ext cx="10515600" cy="5431028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init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r>
              <a:rPr lang="pl-PL" sz="2000" dirty="0">
                <a:solidFill>
                  <a:schemeClr val="bg1"/>
                </a:solidFill>
              </a:rPr>
              <a:t>git status</a:t>
            </a:r>
          </a:p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add</a:t>
            </a:r>
            <a:r>
              <a:rPr lang="pl-PL" sz="2000" dirty="0">
                <a:solidFill>
                  <a:schemeClr val="bg1"/>
                </a:solidFill>
              </a:rPr>
              <a:t> / git </a:t>
            </a:r>
            <a:r>
              <a:rPr lang="pl-PL" sz="2000" dirty="0" err="1">
                <a:solidFill>
                  <a:schemeClr val="bg1"/>
                </a:solidFill>
              </a:rPr>
              <a:t>add</a:t>
            </a:r>
            <a:r>
              <a:rPr lang="pl-PL" sz="2000" dirty="0">
                <a:solidFill>
                  <a:schemeClr val="bg1"/>
                </a:solidFill>
              </a:rPr>
              <a:t> . / git </a:t>
            </a:r>
            <a:r>
              <a:rPr lang="pl-PL" sz="2000" dirty="0" err="1">
                <a:solidFill>
                  <a:schemeClr val="bg1"/>
                </a:solidFill>
              </a:rPr>
              <a:t>add</a:t>
            </a:r>
            <a:r>
              <a:rPr lang="pl-PL" sz="2000" dirty="0">
                <a:solidFill>
                  <a:schemeClr val="bg1"/>
                </a:solidFill>
              </a:rPr>
              <a:t> -A /git </a:t>
            </a:r>
            <a:r>
              <a:rPr lang="pl-PL" sz="2000" dirty="0" err="1">
                <a:solidFill>
                  <a:schemeClr val="bg1"/>
                </a:solidFill>
              </a:rPr>
              <a:t>add</a:t>
            </a:r>
            <a:r>
              <a:rPr lang="pl-PL" sz="2000" dirty="0">
                <a:solidFill>
                  <a:schemeClr val="bg1"/>
                </a:solidFill>
              </a:rPr>
              <a:t> -u  ----&gt; .</a:t>
            </a:r>
            <a:r>
              <a:rPr lang="pl-PL" sz="2000" dirty="0" err="1">
                <a:solidFill>
                  <a:schemeClr val="bg1"/>
                </a:solidFill>
              </a:rPr>
              <a:t>gitignore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git commit -m </a:t>
            </a:r>
            <a:r>
              <a:rPr lang="pl-PL" sz="2000" dirty="0">
                <a:solidFill>
                  <a:schemeClr val="bg1"/>
                </a:solidFill>
              </a:rPr>
              <a:t>"</a:t>
            </a:r>
            <a:r>
              <a:rPr lang="en-US" sz="2000" dirty="0">
                <a:solidFill>
                  <a:schemeClr val="bg1"/>
                </a:solidFill>
              </a:rPr>
              <a:t>Your message about the commit</a:t>
            </a:r>
            <a:r>
              <a:rPr lang="pl-PL" sz="2000" dirty="0">
                <a:solidFill>
                  <a:schemeClr val="bg1"/>
                </a:solidFill>
              </a:rPr>
              <a:t>„</a:t>
            </a:r>
          </a:p>
          <a:p>
            <a:r>
              <a:rPr lang="en-US" sz="2000" dirty="0">
                <a:solidFill>
                  <a:schemeClr val="bg1"/>
                </a:solidFill>
              </a:rPr>
              <a:t>git checkout -b &lt;my branch name&gt;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branch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git remote add origin https://github.com/</a:t>
            </a:r>
            <a:r>
              <a:rPr lang="pl-PL" sz="2000" dirty="0" err="1">
                <a:solidFill>
                  <a:schemeClr val="bg1"/>
                </a:solidFill>
              </a:rPr>
              <a:t>user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mynewrepository.git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push</a:t>
            </a:r>
            <a:r>
              <a:rPr lang="pl-PL" sz="2000" dirty="0">
                <a:solidFill>
                  <a:schemeClr val="bg1"/>
                </a:solidFill>
              </a:rPr>
              <a:t> -u </a:t>
            </a:r>
            <a:r>
              <a:rPr lang="pl-PL" sz="2000" dirty="0" err="1">
                <a:solidFill>
                  <a:schemeClr val="bg1"/>
                </a:solidFill>
              </a:rPr>
              <a:t>origin</a:t>
            </a:r>
            <a:r>
              <a:rPr lang="pl-PL" sz="2000" dirty="0">
                <a:solidFill>
                  <a:schemeClr val="bg1"/>
                </a:solidFill>
              </a:rPr>
              <a:t> master</a:t>
            </a:r>
          </a:p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pull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merge</a:t>
            </a:r>
            <a:r>
              <a:rPr lang="pl-PL" sz="2000" dirty="0">
                <a:solidFill>
                  <a:schemeClr val="bg1"/>
                </a:solidFill>
              </a:rPr>
              <a:t> („</a:t>
            </a:r>
            <a:r>
              <a:rPr lang="pl-PL" sz="2000" dirty="0" err="1">
                <a:solidFill>
                  <a:schemeClr val="bg1"/>
                </a:solidFill>
              </a:rPr>
              <a:t>into</a:t>
            </a:r>
            <a:r>
              <a:rPr lang="pl-PL" sz="2000" dirty="0">
                <a:solidFill>
                  <a:schemeClr val="bg1"/>
                </a:solidFill>
              </a:rPr>
              <a:t>”)</a:t>
            </a:r>
          </a:p>
          <a:p>
            <a:r>
              <a:rPr lang="pl-PL" sz="2000" dirty="0">
                <a:solidFill>
                  <a:schemeClr val="bg1"/>
                </a:solidFill>
              </a:rPr>
              <a:t>git </a:t>
            </a:r>
            <a:r>
              <a:rPr lang="pl-PL" sz="2000" dirty="0" err="1">
                <a:solidFill>
                  <a:schemeClr val="bg1"/>
                </a:solidFill>
              </a:rPr>
              <a:t>stash</a:t>
            </a:r>
            <a:r>
              <a:rPr lang="pl-PL" sz="2000" dirty="0">
                <a:solidFill>
                  <a:schemeClr val="bg1"/>
                </a:solidFill>
              </a:rPr>
              <a:t> / git </a:t>
            </a:r>
            <a:r>
              <a:rPr lang="pl-PL" sz="2000" dirty="0" err="1">
                <a:solidFill>
                  <a:schemeClr val="bg1"/>
                </a:solidFill>
              </a:rPr>
              <a:t>stash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apply</a:t>
            </a: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git log</a:t>
            </a:r>
          </a:p>
          <a:p>
            <a:r>
              <a:rPr lang="pl-PL" sz="2000" dirty="0">
                <a:solidFill>
                  <a:schemeClr val="bg1"/>
                </a:solidFill>
              </a:rPr>
              <a:t>* git </a:t>
            </a:r>
            <a:r>
              <a:rPr lang="pl-PL" sz="2000" dirty="0" err="1">
                <a:solidFill>
                  <a:schemeClr val="bg1"/>
                </a:solidFill>
              </a:rPr>
              <a:t>blame</a:t>
            </a:r>
            <a:r>
              <a:rPr lang="pl-PL" sz="2000" dirty="0">
                <a:solidFill>
                  <a:schemeClr val="bg1"/>
                </a:solidFill>
              </a:rPr>
              <a:t>, git </a:t>
            </a:r>
            <a:r>
              <a:rPr lang="pl-PL" sz="2000" dirty="0" err="1">
                <a:solidFill>
                  <a:schemeClr val="bg1"/>
                </a:solidFill>
              </a:rPr>
              <a:t>revert</a:t>
            </a:r>
            <a:r>
              <a:rPr lang="pl-PL" sz="2000" dirty="0">
                <a:solidFill>
                  <a:schemeClr val="bg1"/>
                </a:solidFill>
              </a:rPr>
              <a:t>, git </a:t>
            </a:r>
            <a:r>
              <a:rPr lang="pl-PL" sz="2000" dirty="0" err="1">
                <a:solidFill>
                  <a:schemeClr val="bg1"/>
                </a:solidFill>
              </a:rPr>
              <a:t>commit</a:t>
            </a:r>
            <a:r>
              <a:rPr lang="pl-PL" sz="2000" dirty="0">
                <a:solidFill>
                  <a:schemeClr val="bg1"/>
                </a:solidFill>
              </a:rPr>
              <a:t> --</a:t>
            </a:r>
            <a:r>
              <a:rPr lang="pl-PL" sz="2000" dirty="0" err="1">
                <a:solidFill>
                  <a:schemeClr val="bg1"/>
                </a:solidFill>
              </a:rPr>
              <a:t>amend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8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commit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64"/>
            <a:ext cx="10515600" cy="33160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commit -m </a:t>
            </a:r>
            <a:r>
              <a:rPr lang="pl-PL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Your message about the commit</a:t>
            </a:r>
            <a:r>
              <a:rPr lang="pl-PL" dirty="0">
                <a:solidFill>
                  <a:schemeClr val="bg1"/>
                </a:solidFill>
              </a:rPr>
              <a:t>„</a:t>
            </a:r>
          </a:p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commit</a:t>
            </a:r>
            <a:r>
              <a:rPr lang="pl-PL" dirty="0">
                <a:solidFill>
                  <a:schemeClr val="bg1"/>
                </a:solidFill>
              </a:rPr>
              <a:t> -m "</a:t>
            </a:r>
            <a:r>
              <a:rPr lang="pl-PL" dirty="0" err="1">
                <a:solidFill>
                  <a:schemeClr val="bg1"/>
                </a:solidFill>
              </a:rPr>
              <a:t>title</a:t>
            </a:r>
            <a:r>
              <a:rPr lang="pl-PL" dirty="0">
                <a:solidFill>
                  <a:schemeClr val="bg1"/>
                </a:solidFill>
              </a:rPr>
              <a:t>" -m "</a:t>
            </a:r>
            <a:r>
              <a:rPr lang="pl-PL" dirty="0" err="1">
                <a:solidFill>
                  <a:schemeClr val="bg1"/>
                </a:solidFill>
              </a:rPr>
              <a:t>description</a:t>
            </a:r>
            <a:r>
              <a:rPr lang="pl-PL" dirty="0">
                <a:solidFill>
                  <a:schemeClr val="bg1"/>
                </a:solidFill>
              </a:rPr>
              <a:t>"</a:t>
            </a:r>
          </a:p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commit</a:t>
            </a:r>
            <a:r>
              <a:rPr lang="pl-PL" dirty="0">
                <a:solidFill>
                  <a:schemeClr val="bg1"/>
                </a:solidFill>
              </a:rPr>
              <a:t> –</a:t>
            </a:r>
            <a:r>
              <a:rPr lang="pl-PL" dirty="0" err="1">
                <a:solidFill>
                  <a:schemeClr val="bg1"/>
                </a:solidFill>
              </a:rPr>
              <a:t>amend</a:t>
            </a:r>
            <a:endParaRPr lang="pl-PL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https://www.freecodecamp.org/news/how-to-write-better-git-commit-messages/</a:t>
            </a: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8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63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Git clone / </a:t>
            </a:r>
            <a:r>
              <a:rPr lang="pl-PL" dirty="0" err="1">
                <a:solidFill>
                  <a:schemeClr val="bg1"/>
                </a:solidFill>
              </a:rPr>
              <a:t>Fork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29"/>
            <a:ext cx="10515600" cy="1023259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https://docs.github.com/en/pull-requests/collaborating-with-pull-requests/working-with-forks/fork-a-repo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3710ECE3-E11B-B490-6BEF-2EEE9FE2734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merge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conflicts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1FE7B3C-F4EE-27C9-28FB-AC863EA67700}"/>
              </a:ext>
            </a:extLst>
          </p:cNvPr>
          <p:cNvSpPr txBox="1">
            <a:spLocks/>
          </p:cNvSpPr>
          <p:nvPr/>
        </p:nvSpPr>
        <p:spPr>
          <a:xfrm>
            <a:off x="787655" y="3827528"/>
            <a:ext cx="10515600" cy="92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solidFill>
                  <a:schemeClr val="bg1"/>
                </a:solidFill>
              </a:rPr>
              <a:t>https://www.atlassian.com/git/tutorials/using-branches/merge-conflicts</a:t>
            </a:r>
          </a:p>
          <a:p>
            <a:r>
              <a:rPr lang="pl-PL" sz="2000" dirty="0">
                <a:solidFill>
                  <a:schemeClr val="bg1"/>
                </a:solidFill>
              </a:rPr>
              <a:t>https://www.freecodecamp.org/news/how-to-fix-merge-conflicts-in-git/</a:t>
            </a:r>
          </a:p>
          <a:p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B5B24AB-0833-00E6-84C8-714B3D787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2314"/>
            <a:ext cx="9090506" cy="1631044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3B594EE2-03E5-A142-F257-BBFC275B958B}"/>
              </a:ext>
            </a:extLst>
          </p:cNvPr>
          <p:cNvSpPr txBox="1">
            <a:spLocks/>
          </p:cNvSpPr>
          <p:nvPr/>
        </p:nvSpPr>
        <p:spPr>
          <a:xfrm>
            <a:off x="888745" y="1404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Pull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Requests</a:t>
            </a:r>
            <a:r>
              <a:rPr lang="pl-PL" dirty="0">
                <a:solidFill>
                  <a:schemeClr val="bg1"/>
                </a:solidFill>
              </a:rPr>
              <a:t> /</a:t>
            </a:r>
            <a:r>
              <a:rPr lang="pl-PL" dirty="0" err="1">
                <a:solidFill>
                  <a:schemeClr val="bg1"/>
                </a:solidFill>
              </a:rPr>
              <a:t>PRs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218129E7-CF57-5786-A436-3E8E1E33438C}"/>
              </a:ext>
            </a:extLst>
          </p:cNvPr>
          <p:cNvSpPr txBox="1">
            <a:spLocks/>
          </p:cNvSpPr>
          <p:nvPr/>
        </p:nvSpPr>
        <p:spPr>
          <a:xfrm>
            <a:off x="838200" y="2428155"/>
            <a:ext cx="10515600" cy="102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solidFill>
                  <a:schemeClr val="bg1"/>
                </a:solidFill>
              </a:rPr>
              <a:t>https://docs.github.com/en/pull-requests/collaborating-with-pull-requests/proposing-changes-to-your-work-with-pull-requests/creating-a-pull-request</a:t>
            </a: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6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DFEAC-B952-99C5-37E4-B5CC1F67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5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Git </a:t>
            </a:r>
            <a:r>
              <a:rPr lang="pl-PL" dirty="0" err="1">
                <a:solidFill>
                  <a:schemeClr val="bg1"/>
                </a:solidFill>
              </a:rPr>
              <a:t>links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001297-2D66-07A1-379E-EDDF2BA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64"/>
            <a:ext cx="10515600" cy="51771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https://rogerdudler.github.io/git-guide/index.html</a:t>
            </a:r>
          </a:p>
          <a:p>
            <a:r>
              <a:rPr lang="pl-PL" sz="2000" dirty="0">
                <a:solidFill>
                  <a:schemeClr val="bg1"/>
                </a:solidFill>
              </a:rPr>
              <a:t>https://git-school.github.io/visualizing-git/#rewritten-history</a:t>
            </a:r>
          </a:p>
          <a:p>
            <a:r>
              <a:rPr lang="pl-PL" sz="2000" dirty="0">
                <a:solidFill>
                  <a:schemeClr val="bg1"/>
                </a:solidFill>
              </a:rPr>
              <a:t>https://training.github.com/downloads/pl/github-git-cheat-sheet/</a:t>
            </a:r>
          </a:p>
          <a:p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752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257</Words>
  <Application>Microsoft Office PowerPoint</Application>
  <PresentationFormat>Panoramiczny</PresentationFormat>
  <Paragraphs>35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Tworzenie stron internetowych</vt:lpstr>
      <vt:lpstr>Git intro</vt:lpstr>
      <vt:lpstr>Git commit</vt:lpstr>
      <vt:lpstr>Git clone / Fork</vt:lpstr>
      <vt:lpstr>Git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Tworzenie stron internetowych</dc:title>
  <dc:creator>M J</dc:creator>
  <cp:lastModifiedBy>M J</cp:lastModifiedBy>
  <cp:revision>11</cp:revision>
  <dcterms:created xsi:type="dcterms:W3CDTF">2024-03-22T21:53:03Z</dcterms:created>
  <dcterms:modified xsi:type="dcterms:W3CDTF">2024-03-23T11:03:31Z</dcterms:modified>
</cp:coreProperties>
</file>