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36845-4451-2EFD-C781-18A72AEA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953C1A-6483-44F9-FB2C-D1709898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DCA080-13CC-5EF1-C9C2-D21573B0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970A46-24C3-13BE-D4B4-AE19029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D2968D-85CD-2F9A-06EC-9263DE09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820FD-0817-F149-EB1A-F5AF8B3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35F304B-BB21-EC11-94F5-73F9F099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9A21E6-B23A-4F0A-E0AB-78B9A43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2F31C8-F912-F0AD-F07F-620672D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C325A7-E0D8-F4A9-68C2-B9142949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A0689BD-EDF1-1A8A-9B56-302FDD08C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5B7A3D-8439-B13C-052C-C28E66B4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64733A-D3FF-7BD0-C00C-05DB63C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983D12-AE5B-8768-4BF8-A0ECAF9B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B696FD-4B0A-F541-6EDB-B64C7E8A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47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58063-64D5-837B-CDC0-2419C129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112A7F-7506-4591-0326-D3AD4DA4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C0C6B6-B97B-307B-8ACA-34D8DF71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973C1E-3618-5F63-EDD7-A077440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697E7-195A-C0C8-E526-21CF49D1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4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985069-209F-4FF3-D1B2-851F33C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8FEE7A-4CE7-D9CB-F966-3F7DED1D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EA3DCA-3EE3-2616-F030-2170EF9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BE84EA-16C7-3EB6-9897-81B68209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2DA444-09A1-2B5E-BC7B-E1BB27BC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24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D26EF-BAD8-6FB9-6F48-7FEA5CEC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35C4-17BF-D767-9AFE-700ECE43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3095B5-147D-A96E-7994-ED1873D5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72698D-C11F-4339-6BF7-A987FB2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5D2B65-A164-EFD6-55B9-393EF37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19E9DA-5962-8ECF-583E-A7EC5EF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0360EB-9B51-A659-57B0-28154AE8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0578C3-4313-CC1A-3387-E827CFAE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FDE64F-D7BD-B169-48A8-E0CC42C6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F75740-BA95-6241-13DE-D273420FF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A254AF-1920-0307-C9B4-D321BFA0A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5D9F32-CD73-2492-1BF5-91EC3987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B788AF1-0E77-76BB-5C0D-A28C617F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3C72457-AF92-32BE-ADCD-47E6EE9D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41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11D9F0-184C-2FAF-D16B-AB2FB2B5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BF3499-A9B8-CE79-AEF3-32CF724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919629-EA65-DE63-8AC4-279FD75F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7DBB86A-4A7A-7153-DDB6-8861156B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03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0A42C45-A831-1BBF-8E41-0E4855F7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E916A66-E047-5C90-EDE2-B6E1C96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4F72E3-EED4-2B23-3898-31C097B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5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C6E8B-C355-9144-9237-82EB360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DE63B0-40BD-2C71-29AC-29D990C4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D7DE72B-F5B1-16F7-7482-DFDA8AA8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FD2CB0-22CD-9FF7-05A7-AB647D86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5C9C20-4D5B-A9A8-F733-DA27A049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EDAA56-C297-4D85-D620-7D4C511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6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C3732B-C6C1-2751-7EA3-D5D29169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8D467E-FBCA-7A57-B55D-475810698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201740-8427-0830-CD36-026C57FF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2897E1-7C45-2771-E394-19F0A0A0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C92892-F18D-934C-43FA-D44E759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10A5F7-F6FC-8564-40CB-A3DD3CD5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5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8561B3C-FFCC-37E2-2CB7-0D0BF01A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A904D0-630A-1882-3D2B-6DB245B2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834616-32C1-6771-A43D-1B1B9164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A3B498-1593-3E1E-D2DD-D5D63C0E7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972E7-5757-8EBE-0600-64F25325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1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342B7-32FE-EE2C-6008-FDDFC3E43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Tworzenie stron internetowych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E9D285-A0F2-D59E-F64B-53E6AB73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Zajęcia nr 2 (</a:t>
            </a:r>
            <a:r>
              <a:rPr lang="pl-PL" dirty="0" err="1">
                <a:solidFill>
                  <a:schemeClr val="bg1"/>
                </a:solidFill>
              </a:rPr>
              <a:t>responsive</a:t>
            </a:r>
            <a:r>
              <a:rPr lang="pl-PL" dirty="0">
                <a:solidFill>
                  <a:schemeClr val="bg1"/>
                </a:solidFill>
              </a:rPr>
              <a:t> design &amp; a11y)</a:t>
            </a:r>
          </a:p>
        </p:txBody>
      </p:sp>
    </p:spTree>
    <p:extLst>
      <p:ext uri="{BB962C8B-B14F-4D97-AF65-F5344CB8AC3E}">
        <p14:creationId xmlns:p14="http://schemas.microsoft.com/office/powerpoint/2010/main" val="33440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Responsive</a:t>
            </a:r>
            <a:r>
              <a:rPr lang="pl-PL" dirty="0">
                <a:solidFill>
                  <a:schemeClr val="bg1"/>
                </a:solidFill>
              </a:rPr>
              <a:t>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64"/>
            <a:ext cx="10515600" cy="448629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layout</a:t>
            </a:r>
          </a:p>
          <a:p>
            <a:r>
              <a:rPr lang="pl-PL" dirty="0" err="1">
                <a:solidFill>
                  <a:schemeClr val="bg1"/>
                </a:solidFill>
              </a:rPr>
              <a:t>relative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units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media </a:t>
            </a:r>
            <a:r>
              <a:rPr lang="pl-PL" dirty="0" err="1">
                <a:solidFill>
                  <a:schemeClr val="bg1"/>
                </a:solidFill>
              </a:rPr>
              <a:t>queries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breakpoints</a:t>
            </a:r>
            <a:r>
              <a:rPr lang="pl-PL" dirty="0">
                <a:solidFill>
                  <a:schemeClr val="bg1"/>
                </a:solidFill>
              </a:rPr>
              <a:t> (600px, 320px), </a:t>
            </a:r>
            <a:r>
              <a:rPr lang="pl-PL" dirty="0" err="1">
                <a:solidFill>
                  <a:schemeClr val="bg1"/>
                </a:solidFill>
              </a:rPr>
              <a:t>orientation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images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videos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typography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mobile-</a:t>
            </a:r>
            <a:r>
              <a:rPr lang="pl-PL" dirty="0" err="1">
                <a:solidFill>
                  <a:schemeClr val="bg1"/>
                </a:solidFill>
              </a:rPr>
              <a:t>first</a:t>
            </a:r>
            <a:r>
              <a:rPr lang="pl-PL" dirty="0">
                <a:solidFill>
                  <a:schemeClr val="bg1"/>
                </a:solidFill>
              </a:rPr>
              <a:t> vs </a:t>
            </a:r>
            <a:r>
              <a:rPr lang="pl-PL" dirty="0" err="1">
                <a:solidFill>
                  <a:schemeClr val="bg1"/>
                </a:solidFill>
              </a:rPr>
              <a:t>responsive</a:t>
            </a:r>
            <a:r>
              <a:rPr lang="pl-PL" dirty="0">
                <a:solidFill>
                  <a:schemeClr val="bg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7593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mobile vs desktop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16"/>
            <a:ext cx="10515600" cy="481453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wielkość wyświetlacza</a:t>
            </a:r>
          </a:p>
          <a:p>
            <a:r>
              <a:rPr lang="pl-PL" dirty="0">
                <a:solidFill>
                  <a:schemeClr val="bg1"/>
                </a:solidFill>
              </a:rPr>
              <a:t>działania (interakcje) użytkownika</a:t>
            </a:r>
          </a:p>
          <a:p>
            <a:r>
              <a:rPr lang="pl-PL" dirty="0">
                <a:solidFill>
                  <a:schemeClr val="bg1"/>
                </a:solidFill>
              </a:rPr>
              <a:t>inne potrzeby, kontekst użytkowania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priorytetyzacja</a:t>
            </a:r>
            <a:r>
              <a:rPr lang="pl-PL" dirty="0">
                <a:solidFill>
                  <a:schemeClr val="bg1"/>
                </a:solidFill>
              </a:rPr>
              <a:t> elementów</a:t>
            </a:r>
          </a:p>
          <a:p>
            <a:r>
              <a:rPr lang="pl-PL" dirty="0">
                <a:solidFill>
                  <a:schemeClr val="bg1"/>
                </a:solidFill>
              </a:rPr>
              <a:t>widoczność</a:t>
            </a:r>
          </a:p>
          <a:p>
            <a:r>
              <a:rPr lang="pl-PL" dirty="0">
                <a:solidFill>
                  <a:schemeClr val="bg1"/>
                </a:solidFill>
              </a:rPr>
              <a:t>nawigacja</a:t>
            </a:r>
          </a:p>
          <a:p>
            <a:r>
              <a:rPr lang="pl-PL" dirty="0">
                <a:solidFill>
                  <a:schemeClr val="bg1"/>
                </a:solidFill>
              </a:rPr>
              <a:t>wprowadzanie tekstu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8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media </a:t>
            </a:r>
            <a:r>
              <a:rPr lang="pl-PL" dirty="0" err="1">
                <a:solidFill>
                  <a:schemeClr val="bg1"/>
                </a:solidFill>
              </a:rPr>
              <a:t>queries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289"/>
            <a:ext cx="10515600" cy="4533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@media screen and (max-width: 600px)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body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color: red;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@media (orientation: landscape)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body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color: </a:t>
            </a:r>
            <a:r>
              <a:rPr lang="en-US" sz="2000" dirty="0" err="1">
                <a:solidFill>
                  <a:schemeClr val="bg1"/>
                </a:solidFill>
              </a:rPr>
              <a:t>rebeccapurple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layout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70"/>
            <a:ext cx="10515600" cy="410307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max-width</a:t>
            </a:r>
            <a:r>
              <a:rPr lang="pl-PL" sz="2000" dirty="0">
                <a:solidFill>
                  <a:schemeClr val="bg1"/>
                </a:solidFill>
              </a:rPr>
              <a:t>, min-</a:t>
            </a:r>
            <a:r>
              <a:rPr lang="pl-PL" sz="2000" dirty="0" err="1">
                <a:solidFill>
                  <a:schemeClr val="bg1"/>
                </a:solidFill>
              </a:rPr>
              <a:t>width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 err="1">
                <a:solidFill>
                  <a:schemeClr val="bg1"/>
                </a:solidFill>
              </a:rPr>
              <a:t>flex-flow</a:t>
            </a:r>
            <a:r>
              <a:rPr lang="pl-PL" sz="2000" dirty="0">
                <a:solidFill>
                  <a:schemeClr val="bg1"/>
                </a:solidFill>
              </a:rPr>
              <a:t>: </a:t>
            </a:r>
            <a:r>
              <a:rPr lang="pl-PL" sz="2000" dirty="0" err="1">
                <a:solidFill>
                  <a:schemeClr val="bg1"/>
                </a:solidFill>
              </a:rPr>
              <a:t>row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wrap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2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accessibility</a:t>
            </a:r>
            <a:r>
              <a:rPr lang="pl-PL" dirty="0">
                <a:solidFill>
                  <a:schemeClr val="bg1"/>
                </a:solidFill>
              </a:rPr>
              <a:t> (a11y)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223082"/>
            <a:ext cx="10515600" cy="4103077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alt </a:t>
            </a:r>
            <a:r>
              <a:rPr lang="pl-PL" sz="2000" dirty="0" err="1">
                <a:solidFill>
                  <a:schemeClr val="bg1"/>
                </a:solidFill>
              </a:rPr>
              <a:t>text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semantyczny </a:t>
            </a:r>
            <a:r>
              <a:rPr lang="pl-PL" sz="2000" dirty="0" err="1">
                <a:solidFill>
                  <a:schemeClr val="bg1"/>
                </a:solidFill>
              </a:rPr>
              <a:t>html</a:t>
            </a:r>
            <a:r>
              <a:rPr lang="pl-PL" sz="2000" dirty="0">
                <a:solidFill>
                  <a:schemeClr val="bg1"/>
                </a:solidFill>
              </a:rPr>
              <a:t> oraz  &lt;</a:t>
            </a:r>
            <a:r>
              <a:rPr lang="pl-PL" sz="2000" dirty="0" err="1">
                <a:solidFill>
                  <a:schemeClr val="bg1"/>
                </a:solidFill>
              </a:rPr>
              <a:t>strong</a:t>
            </a:r>
            <a:r>
              <a:rPr lang="pl-PL" sz="2000" dirty="0">
                <a:solidFill>
                  <a:schemeClr val="bg1"/>
                </a:solidFill>
              </a:rPr>
              <a:t>&gt;, &lt;em&gt;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buttons</a:t>
            </a:r>
            <a:r>
              <a:rPr lang="pl-PL" sz="2000" dirty="0">
                <a:solidFill>
                  <a:schemeClr val="bg1"/>
                </a:solidFill>
              </a:rPr>
              <a:t>/</a:t>
            </a:r>
            <a:r>
              <a:rPr lang="pl-PL" sz="2000" dirty="0" err="1">
                <a:solidFill>
                  <a:schemeClr val="bg1"/>
                </a:solidFill>
              </a:rPr>
              <a:t>inputs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korzystanie z funkcjonalności nie opiera się na kolorze (div jako </a:t>
            </a:r>
            <a:r>
              <a:rPr lang="pl-PL" sz="2000" dirty="0" err="1">
                <a:solidFill>
                  <a:schemeClr val="bg1"/>
                </a:solidFill>
              </a:rPr>
              <a:t>submit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button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r>
              <a:rPr lang="pl-PL" sz="2000" dirty="0">
                <a:solidFill>
                  <a:schemeClr val="bg1"/>
                </a:solidFill>
              </a:rPr>
              <a:t>wysoki kontrast lub opcja do przełączenia</a:t>
            </a:r>
          </a:p>
          <a:p>
            <a:r>
              <a:rPr lang="pl-PL" sz="2000" dirty="0">
                <a:solidFill>
                  <a:schemeClr val="bg1"/>
                </a:solidFill>
              </a:rPr>
              <a:t>czytelne niezależnie od wielkości fontu</a:t>
            </a:r>
          </a:p>
          <a:p>
            <a:r>
              <a:rPr lang="pl-PL" sz="2000" dirty="0">
                <a:solidFill>
                  <a:schemeClr val="bg1"/>
                </a:solidFill>
              </a:rPr>
              <a:t>używanie za pomocą myszki oraz </a:t>
            </a:r>
            <a:r>
              <a:rPr lang="pl-PL" sz="2000" u="sng" dirty="0">
                <a:solidFill>
                  <a:schemeClr val="bg1"/>
                </a:solidFill>
              </a:rPr>
              <a:t>klawiatury</a:t>
            </a:r>
          </a:p>
          <a:p>
            <a:r>
              <a:rPr lang="pl-PL" sz="2000" dirty="0">
                <a:solidFill>
                  <a:schemeClr val="bg1"/>
                </a:solidFill>
              </a:rPr>
              <a:t>dostępność dla urządzeń wspomagających</a:t>
            </a:r>
          </a:p>
          <a:p>
            <a:r>
              <a:rPr lang="pl-PL" sz="2000" dirty="0">
                <a:solidFill>
                  <a:schemeClr val="bg1"/>
                </a:solidFill>
              </a:rPr>
              <a:t>inne szczegółowe specyfikacje</a:t>
            </a:r>
          </a:p>
          <a:p>
            <a:r>
              <a:rPr lang="pl-PL" sz="2000" dirty="0">
                <a:solidFill>
                  <a:schemeClr val="bg1"/>
                </a:solidFill>
              </a:rPr>
              <a:t>testowanie</a:t>
            </a:r>
          </a:p>
          <a:p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619FC6-97D4-9D21-8F4A-0E735DF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4310965"/>
            <a:ext cx="3994345" cy="167352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DD31D5B-D591-014E-E8A1-0ADCDEA47AE7}"/>
              </a:ext>
            </a:extLst>
          </p:cNvPr>
          <p:cNvSpPr txBox="1"/>
          <p:nvPr/>
        </p:nvSpPr>
        <p:spPr>
          <a:xfrm>
            <a:off x="5221384" y="6159752"/>
            <a:ext cx="517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https://dojotoolkit.org/reference-guide/1.7/developer/a11y-requirements.html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3A85618-168F-E958-3CBF-9211BF390083}"/>
              </a:ext>
            </a:extLst>
          </p:cNvPr>
          <p:cNvSpPr txBox="1"/>
          <p:nvPr/>
        </p:nvSpPr>
        <p:spPr>
          <a:xfrm>
            <a:off x="10080597" y="389489"/>
            <a:ext cx="1558953" cy="369331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&lt;article&gt;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&lt;aside&gt;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&lt;details&gt;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</a:t>
            </a:r>
            <a:r>
              <a:rPr lang="en-US" dirty="0" err="1">
                <a:solidFill>
                  <a:schemeClr val="bg1"/>
                </a:solidFill>
              </a:rPr>
              <a:t>figcaption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&lt;figure&gt;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&lt;footer&gt;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&lt;header&gt;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&lt;main&gt;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&lt;mark&gt;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&lt;nav&gt;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&lt;section&gt;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&lt;summary&gt;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&lt;time&gt;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7278EDC-F174-392B-D028-35EA285A83AD}"/>
              </a:ext>
            </a:extLst>
          </p:cNvPr>
          <p:cNvCxnSpPr/>
          <p:nvPr/>
        </p:nvCxnSpPr>
        <p:spPr>
          <a:xfrm flipV="1">
            <a:off x="5143500" y="1295400"/>
            <a:ext cx="4724400" cy="476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1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64"/>
            <a:ext cx="10515600" cy="51771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https://www.freecodecamp.org/news/how-to-use-css-media-queries-to-create-responsive-websites/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https://git-school.github.io/visualizing-git/#rewritten-history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https://training.github.com/downloads/pl/github-git-cheat-sheet/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https://www.semrush.com/blog/semantic-html5-guide/</a:t>
            </a: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52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280</Words>
  <Application>Microsoft Office PowerPoint</Application>
  <PresentationFormat>Panoramiczny</PresentationFormat>
  <Paragraphs>74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Tworzenie stron internetowych</vt:lpstr>
      <vt:lpstr>Responsive design</vt:lpstr>
      <vt:lpstr>mobile vs desktop</vt:lpstr>
      <vt:lpstr>media queries</vt:lpstr>
      <vt:lpstr>layout</vt:lpstr>
      <vt:lpstr>accessibility (a11y) 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Tworzenie stron internetowych</dc:title>
  <dc:creator>M J</dc:creator>
  <cp:lastModifiedBy>M J</cp:lastModifiedBy>
  <cp:revision>27</cp:revision>
  <dcterms:created xsi:type="dcterms:W3CDTF">2024-03-22T21:53:03Z</dcterms:created>
  <dcterms:modified xsi:type="dcterms:W3CDTF">2024-03-23T11:03:08Z</dcterms:modified>
</cp:coreProperties>
</file>