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3E497-8DEB-4C7D-8B1F-5F0A2E3F4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B5343-4A90-4240-8709-A9FF99B7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AF3C5-F03A-4D6E-8C09-BE52A27C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80731-3A7B-4D40-9A35-215EAF53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A6F95-EBBC-47F3-B88F-9BC25F01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2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433EF-FCF0-4A44-8AE5-83394994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1EC082-FAEE-4551-8912-02DE63717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77081-419C-4F48-B1B0-8DE9E777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4ACCF-4074-4D1C-9638-99EB9449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F551E-4589-40EC-B53E-D05B0972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9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B4675C-C254-41AE-A522-998A1CFB7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7490E-2538-41FC-9EB2-6A01C2F77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8914D-9680-47EE-A278-D6CD6CC9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0E559-248C-4DEF-9C51-4D77B410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D47D3-94E3-49E5-85C2-71AC8868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2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5ED29-BB63-406D-8BD3-32946F0D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375D6-E5F8-4426-AAC6-088F46A8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82CD0-7803-4938-996A-A6BEA783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97EA3-4A2C-40AA-B159-692A4799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748D8-F6FE-4FD3-988E-18029870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2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73159-8A2C-4655-B4AD-2FEBE604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69513-3BAE-410C-8B69-808224734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D65F7-953F-4859-A9BE-7393C2A6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C2472-5658-4816-AB9D-9404DD52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B1E72-9FF2-4331-B9CD-D32FA74C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0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CCD60-014B-493C-9AA8-AD38A7C6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F6F49-68E0-4379-841B-3F83C6CA8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CFECEB-24E1-4C0F-8D0F-35057989F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5D586-B3EF-474B-BEC0-DF99FB1E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11239-2976-4564-9084-2ED61FA6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1D97A5-B8D3-4B72-BAC5-0002B579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9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79591-1B1A-4570-9532-C6EA575E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F25EC-379B-4D64-BBFC-942F9FDD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E045B0-0646-4F97-854C-451BCED2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601FB2-59DD-4DAC-BBBA-AF2DA6F15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E38CAE-51C7-4720-A209-311096BD2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DEE340-5DF3-4A6A-BA09-FD1DA4B8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4AF912-9A31-4F5C-89A5-3CDC4BF4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1CC457-45ED-4C52-BDB8-7BEAA1BE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673CF-62AC-4F77-AE10-390A9F57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8A0A6D-F7F6-4A1A-AE12-EEE89E3C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253FEB-D8EB-44E2-94D1-7B9E4FB4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79B6D-FC59-4396-AE04-38AC973E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4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628FB0-1F1D-41E5-B5D4-B6E02AA8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B58B74-53BD-43D8-914F-FE26723E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190CE-EECE-4BA4-BC84-29C450CF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0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28353-9D7E-49DE-A8BC-5BF27807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5FEA5-B77E-469E-BF84-989EB0CC2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CDA1FD-F839-417B-BC86-B28E28A27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69048-317A-4692-839D-395B683C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45820-EC28-4FBE-9FFF-AE5D377A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E587F-2385-4B6F-8491-006E3223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0729-52DF-43DB-988D-D9F2452C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768321-992F-44B6-AD61-F58E3D5EC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C2C4AE-1771-4F96-8AB8-2B6F9579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B693B-A647-479D-B42A-635DD9F4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88F89-2BEE-4717-B1FE-AB583CE5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76851-68A2-4C6C-BFF7-ED40930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93EFED-C231-4DB7-A673-5060940E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BA929-86F7-43D1-BDC3-EE13246C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BE2C0-42E3-4493-9373-3FDA6526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882CC-EAF9-4FF6-A3EF-976FF4728030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A6ABA-482D-448A-9426-C7804B65C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BEDA8-0064-4115-8A1C-FAB21491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0F42-0D3F-4E29-BAF5-63B45280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F88FB89-BEB7-4AA2-8352-765A18D76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48157"/>
              </p:ext>
            </p:extLst>
          </p:nvPr>
        </p:nvGraphicFramePr>
        <p:xfrm>
          <a:off x="1031495" y="1146778"/>
          <a:ext cx="10129010" cy="105997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045688">
                  <a:extLst>
                    <a:ext uri="{9D8B030D-6E8A-4147-A177-3AD203B41FA5}">
                      <a16:colId xmlns:a16="http://schemas.microsoft.com/office/drawing/2014/main" val="1226350032"/>
                    </a:ext>
                  </a:extLst>
                </a:gridCol>
                <a:gridCol w="1513887">
                  <a:extLst>
                    <a:ext uri="{9D8B030D-6E8A-4147-A177-3AD203B41FA5}">
                      <a16:colId xmlns:a16="http://schemas.microsoft.com/office/drawing/2014/main" val="3483707090"/>
                    </a:ext>
                  </a:extLst>
                </a:gridCol>
                <a:gridCol w="1513887">
                  <a:extLst>
                    <a:ext uri="{9D8B030D-6E8A-4147-A177-3AD203B41FA5}">
                      <a16:colId xmlns:a16="http://schemas.microsoft.com/office/drawing/2014/main" val="4202345980"/>
                    </a:ext>
                  </a:extLst>
                </a:gridCol>
                <a:gridCol w="1513887">
                  <a:extLst>
                    <a:ext uri="{9D8B030D-6E8A-4147-A177-3AD203B41FA5}">
                      <a16:colId xmlns:a16="http://schemas.microsoft.com/office/drawing/2014/main" val="1631367538"/>
                    </a:ext>
                  </a:extLst>
                </a:gridCol>
                <a:gridCol w="1513887">
                  <a:extLst>
                    <a:ext uri="{9D8B030D-6E8A-4147-A177-3AD203B41FA5}">
                      <a16:colId xmlns:a16="http://schemas.microsoft.com/office/drawing/2014/main" val="2535498530"/>
                    </a:ext>
                  </a:extLst>
                </a:gridCol>
                <a:gridCol w="1513887">
                  <a:extLst>
                    <a:ext uri="{9D8B030D-6E8A-4147-A177-3AD203B41FA5}">
                      <a16:colId xmlns:a16="http://schemas.microsoft.com/office/drawing/2014/main" val="3586541751"/>
                    </a:ext>
                  </a:extLst>
                </a:gridCol>
                <a:gridCol w="1513887">
                  <a:extLst>
                    <a:ext uri="{9D8B030D-6E8A-4147-A177-3AD203B41FA5}">
                      <a16:colId xmlns:a16="http://schemas.microsoft.com/office/drawing/2014/main" val="3414986815"/>
                    </a:ext>
                  </a:extLst>
                </a:gridCol>
              </a:tblGrid>
              <a:tr h="54164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题型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单选题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填空题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328590"/>
                  </a:ext>
                </a:extLst>
              </a:tr>
              <a:tr h="51833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91404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BD9D694-B19F-43B0-AE63-27F7C1E78155}"/>
              </a:ext>
            </a:extLst>
          </p:cNvPr>
          <p:cNvSpPr txBox="1"/>
          <p:nvPr/>
        </p:nvSpPr>
        <p:spPr>
          <a:xfrm>
            <a:off x="1031495" y="390144"/>
            <a:ext cx="258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考试题型：</a:t>
            </a:r>
          </a:p>
        </p:txBody>
      </p:sp>
      <p:sp>
        <p:nvSpPr>
          <p:cNvPr id="8" name="Text Box 164">
            <a:extLst>
              <a:ext uri="{FF2B5EF4-FFF2-40B4-BE49-F238E27FC236}">
                <a16:creationId xmlns:a16="http://schemas.microsoft.com/office/drawing/2014/main" id="{14267DB1-3471-4817-B59A-3F8CD945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495" y="2514600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一、单项选择题：（共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小题，每小题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分，共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</a:p>
        </p:txBody>
      </p:sp>
      <p:sp>
        <p:nvSpPr>
          <p:cNvPr id="9" name="Text Box 165">
            <a:extLst>
              <a:ext uri="{FF2B5EF4-FFF2-40B4-BE49-F238E27FC236}">
                <a16:creationId xmlns:a16="http://schemas.microsoft.com/office/drawing/2014/main" id="{DEED8BA3-0FAA-4B2B-8B2E-D009A1A0E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456" y="2984467"/>
            <a:ext cx="3733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、算法时间复杂度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、队列的性质及操作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、二叉树的相关公式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、各种排序思想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、图中顶点的度与边数的关系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、堆栈操作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、哈夫曼树及带权路径长度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、二叉树性质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、顺序表插入删除操作与移动元素个数</a:t>
            </a:r>
          </a:p>
        </p:txBody>
      </p:sp>
      <p:sp>
        <p:nvSpPr>
          <p:cNvPr id="10" name="Text Box 165">
            <a:extLst>
              <a:ext uri="{FF2B5EF4-FFF2-40B4-BE49-F238E27FC236}">
                <a16:creationId xmlns:a16="http://schemas.microsoft.com/office/drawing/2014/main" id="{8252A94F-680B-4CAB-83F0-005FF372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995" y="2986807"/>
            <a:ext cx="6973558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、树和森林的相互转换及特点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、最小生成树算法及特点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、图的遍历与二叉树的遍历相似性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、链表插入操作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、树的遍历与转换成二叉树后的遍历的对应关系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、二叉搜索树中插入元素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86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64">
            <a:extLst>
              <a:ext uri="{FF2B5EF4-FFF2-40B4-BE49-F238E27FC236}">
                <a16:creationId xmlns:a16="http://schemas.microsoft.com/office/drawing/2014/main" id="{14267DB1-3471-4817-B59A-3F8CD945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50" y="286966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填空题。（共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小题，每小题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分，共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65">
            <a:extLst>
              <a:ext uri="{FF2B5EF4-FFF2-40B4-BE49-F238E27FC236}">
                <a16:creationId xmlns:a16="http://schemas.microsoft.com/office/drawing/2014/main" id="{DEED8BA3-0FAA-4B2B-8B2E-D009A1A0E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009" y="854110"/>
            <a:ext cx="4935635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、有向完全图中顶点数与边数的关系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、二叉搜索树的特点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、完全二叉树的深度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Dijkstra 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、最小生成树算法的选择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、快速排序及算法复杂度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、哈希表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、循环队列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43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64">
            <a:extLst>
              <a:ext uri="{FF2B5EF4-FFF2-40B4-BE49-F238E27FC236}">
                <a16:creationId xmlns:a16="http://schemas.microsoft.com/office/drawing/2014/main" id="{14267DB1-3471-4817-B59A-3F8CD945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50" y="286966"/>
            <a:ext cx="8384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三、判断题。（共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小题，每小题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分，共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65">
            <a:extLst>
              <a:ext uri="{FF2B5EF4-FFF2-40B4-BE49-F238E27FC236}">
                <a16:creationId xmlns:a16="http://schemas.microsoft.com/office/drawing/2014/main" id="{DEED8BA3-0FAA-4B2B-8B2E-D009A1A0E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010" y="854110"/>
            <a:ext cx="6483484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、数据结构与顺序存储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、堆栈的特点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、链表的结构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、队列的特点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、二叉树中结点数、非空指针域、空指针域之间的关系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、最小生成树的形态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、邻接表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、拓扑排序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、关键路径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64">
            <a:extLst>
              <a:ext uri="{FF2B5EF4-FFF2-40B4-BE49-F238E27FC236}">
                <a16:creationId xmlns:a16="http://schemas.microsoft.com/office/drawing/2014/main" id="{14267DB1-3471-4817-B59A-3F8CD945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50" y="286966"/>
            <a:ext cx="8384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、应用题。（共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小题，每小题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分，共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65">
            <a:extLst>
              <a:ext uri="{FF2B5EF4-FFF2-40B4-BE49-F238E27FC236}">
                <a16:creationId xmlns:a16="http://schemas.microsoft.com/office/drawing/2014/main" id="{DEED8BA3-0FAA-4B2B-8B2E-D009A1A0E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010" y="854110"/>
            <a:ext cx="648348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、构造二叉查找树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构造哈希表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、哈夫曼</a:t>
            </a:r>
            <a:r>
              <a:rPr lang="zh-CN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、邻接表、图的遍历、最小生成树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、二叉排序树与森林的相互转换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64">
            <a:extLst>
              <a:ext uri="{FF2B5EF4-FFF2-40B4-BE49-F238E27FC236}">
                <a16:creationId xmlns:a16="http://schemas.microsoft.com/office/drawing/2014/main" id="{340C656B-E23C-4FFE-9E0E-29D539493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50" y="3244334"/>
            <a:ext cx="8384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题。（共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小题，每小题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分，共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65">
            <a:extLst>
              <a:ext uri="{FF2B5EF4-FFF2-40B4-BE49-F238E27FC236}">
                <a16:creationId xmlns:a16="http://schemas.microsoft.com/office/drawing/2014/main" id="{F383CB59-8719-4E91-AAE4-6075F17CA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133" y="3749710"/>
            <a:ext cx="648348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、二叉树遍历的应用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、线性单链表操作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32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404</Words>
  <Application>Microsoft Office PowerPoint</Application>
  <PresentationFormat>宽屏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王敬华</dc:creator>
  <cp:lastModifiedBy>WIN10-20H2</cp:lastModifiedBy>
  <cp:revision>14</cp:revision>
  <dcterms:created xsi:type="dcterms:W3CDTF">2023-12-30T12:30:32Z</dcterms:created>
  <dcterms:modified xsi:type="dcterms:W3CDTF">2024-12-16T00:48:46Z</dcterms:modified>
</cp:coreProperties>
</file>