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1" r:id="rId5"/>
    <p:sldId id="266" r:id="rId6"/>
    <p:sldId id="265" r:id="rId7"/>
    <p:sldId id="267" r:id="rId8"/>
    <p:sldId id="268" r:id="rId9"/>
    <p:sldId id="275" r:id="rId10"/>
    <p:sldId id="276" r:id="rId11"/>
    <p:sldId id="277" r:id="rId12"/>
    <p:sldId id="278" r:id="rId13"/>
    <p:sldId id="283" r:id="rId14"/>
    <p:sldId id="280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9A600-04CD-4590-89C1-BF43DBF3766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31B0D0D-9999-438C-8940-820B8FF90D3B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Data</a:t>
          </a:r>
        </a:p>
      </dgm:t>
    </dgm:pt>
    <dgm:pt modelId="{DC8C621B-0AAA-4DB3-B342-DE76CC401BA8}" type="parTrans" cxnId="{EE5BEBEC-76D9-485F-AD49-EC41A61DEA86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1A91D1-D7E9-4F0B-8978-AFE45FFFC104}" type="sibTrans" cxnId="{EE5BEBEC-76D9-485F-AD49-EC41A61DEA86}">
      <dgm:prSet custT="1"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912E07-1389-4339-BB72-D5897C178F56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Explore and Understand the Data</a:t>
          </a:r>
        </a:p>
      </dgm:t>
    </dgm:pt>
    <dgm:pt modelId="{4C7DA21F-F216-47D9-8CB8-5291D965D565}" type="parTrans" cxnId="{F79C255F-BF63-4A89-99FF-BF31F068D46B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37D3DD-CAEA-466D-9900-8CCFF1F3CA33}" type="sibTrans" cxnId="{F79C255F-BF63-4A89-99FF-BF31F068D46B}">
      <dgm:prSet custT="1"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A8844C-C793-484D-95B1-2A8EBF1DD4E4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 and preprocessing</a:t>
          </a:r>
        </a:p>
      </dgm:t>
    </dgm:pt>
    <dgm:pt modelId="{0352D2FC-2EB9-48BB-867F-BBC35693F9CE}" type="parTrans" cxnId="{C55DB9FF-D1F2-4087-91A5-596DC3174773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09D47D-94D5-4FDE-9B88-DF066CDC2E9D}" type="sibTrans" cxnId="{C55DB9FF-D1F2-4087-91A5-596DC3174773}">
      <dgm:prSet custT="1"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B29ECB-946F-4B4F-93DC-F9FB4E4A0EC1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Score Engine</a:t>
          </a:r>
        </a:p>
      </dgm:t>
    </dgm:pt>
    <dgm:pt modelId="{381DCEFC-D7D0-4BBD-BF35-59F25690B2D3}" type="parTrans" cxnId="{6F96DA5C-E906-4B72-99B3-1475FBE40039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A13C24-D6D7-4813-9F35-C61D1518A4A3}" type="sibTrans" cxnId="{6F96DA5C-E906-4B72-99B3-1475FBE40039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2D3AE7-76F2-4948-9B0A-215F22A6BB54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Train Model</a:t>
          </a:r>
        </a:p>
      </dgm:t>
    </dgm:pt>
    <dgm:pt modelId="{4432517B-8957-416B-B880-1816E5B0C3E4}" type="parTrans" cxnId="{0283120B-B118-4156-B77D-84CA2D5928F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B37025-7CC9-4E37-AD34-68799C7FF0BE}" type="sibTrans" cxnId="{0283120B-B118-4156-B77D-84CA2D5928F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FCC188-2F3F-445D-AEC3-DCB10DEF1043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Predict</a:t>
          </a:r>
        </a:p>
      </dgm:t>
    </dgm:pt>
    <dgm:pt modelId="{F23F9143-D025-4765-8AE1-859800992432}" type="parTrans" cxnId="{0A7D13C3-C315-4217-88C2-BF36BFA26FB4}">
      <dgm:prSet/>
      <dgm:spPr/>
    </dgm:pt>
    <dgm:pt modelId="{E0447336-7FCF-4641-9B08-C53DEF4A1ED8}" type="sibTrans" cxnId="{0A7D13C3-C315-4217-88C2-BF36BFA26FB4}">
      <dgm:prSet/>
      <dgm:spPr/>
      <dgm:t>
        <a:bodyPr/>
        <a:lstStyle/>
        <a:p>
          <a:endParaRPr lang="en-US"/>
        </a:p>
      </dgm:t>
    </dgm:pt>
    <dgm:pt modelId="{F0A5F408-C0E4-47ED-A6C2-DBA11C4ACD4E}" type="pres">
      <dgm:prSet presAssocID="{92C9A600-04CD-4590-89C1-BF43DBF37669}" presName="linearFlow" presStyleCnt="0">
        <dgm:presLayoutVars>
          <dgm:resizeHandles val="exact"/>
        </dgm:presLayoutVars>
      </dgm:prSet>
      <dgm:spPr/>
    </dgm:pt>
    <dgm:pt modelId="{6389AFF0-42E1-4528-B5C3-58D60939B986}" type="pres">
      <dgm:prSet presAssocID="{731B0D0D-9999-438C-8940-820B8FF90D3B}" presName="node" presStyleLbl="node1" presStyleIdx="0" presStyleCnt="6" custScaleX="66577">
        <dgm:presLayoutVars>
          <dgm:bulletEnabled val="1"/>
        </dgm:presLayoutVars>
      </dgm:prSet>
      <dgm:spPr/>
    </dgm:pt>
    <dgm:pt modelId="{BB833BE8-9365-48AB-A725-FAF1B520D3F4}" type="pres">
      <dgm:prSet presAssocID="{471A91D1-D7E9-4F0B-8978-AFE45FFFC104}" presName="sibTrans" presStyleLbl="sibTrans2D1" presStyleIdx="0" presStyleCnt="5"/>
      <dgm:spPr/>
    </dgm:pt>
    <dgm:pt modelId="{55A3F947-A2E2-401E-B0ED-46B63C12B88B}" type="pres">
      <dgm:prSet presAssocID="{471A91D1-D7E9-4F0B-8978-AFE45FFFC104}" presName="connectorText" presStyleLbl="sibTrans2D1" presStyleIdx="0" presStyleCnt="5"/>
      <dgm:spPr/>
    </dgm:pt>
    <dgm:pt modelId="{F43E1DA2-651E-40A2-A2E2-EDD4D6A7ADCE}" type="pres">
      <dgm:prSet presAssocID="{74912E07-1389-4339-BB72-D5897C178F56}" presName="node" presStyleLbl="node1" presStyleIdx="1" presStyleCnt="6" custScaleX="141368">
        <dgm:presLayoutVars>
          <dgm:bulletEnabled val="1"/>
        </dgm:presLayoutVars>
      </dgm:prSet>
      <dgm:spPr/>
    </dgm:pt>
    <dgm:pt modelId="{7A99A51E-0A47-44F8-80CB-85A964AEDC48}" type="pres">
      <dgm:prSet presAssocID="{7F37D3DD-CAEA-466D-9900-8CCFF1F3CA33}" presName="sibTrans" presStyleLbl="sibTrans2D1" presStyleIdx="1" presStyleCnt="5"/>
      <dgm:spPr/>
    </dgm:pt>
    <dgm:pt modelId="{DC459E9F-D484-4484-B8FB-00CC0CA89397}" type="pres">
      <dgm:prSet presAssocID="{7F37D3DD-CAEA-466D-9900-8CCFF1F3CA33}" presName="connectorText" presStyleLbl="sibTrans2D1" presStyleIdx="1" presStyleCnt="5"/>
      <dgm:spPr/>
    </dgm:pt>
    <dgm:pt modelId="{A0C6E388-F02E-40EA-926F-8179E9176409}" type="pres">
      <dgm:prSet presAssocID="{63A8844C-C793-484D-95B1-2A8EBF1DD4E4}" presName="node" presStyleLbl="node1" presStyleIdx="2" presStyleCnt="6" custScaleX="152507">
        <dgm:presLayoutVars>
          <dgm:bulletEnabled val="1"/>
        </dgm:presLayoutVars>
      </dgm:prSet>
      <dgm:spPr/>
    </dgm:pt>
    <dgm:pt modelId="{9A5CB07C-A31D-47AE-8B2D-EE013AEFDE82}" type="pres">
      <dgm:prSet presAssocID="{BE09D47D-94D5-4FDE-9B88-DF066CDC2E9D}" presName="sibTrans" presStyleLbl="sibTrans2D1" presStyleIdx="2" presStyleCnt="5"/>
      <dgm:spPr/>
    </dgm:pt>
    <dgm:pt modelId="{B8C63C6D-E881-499C-84B9-D1825062F38B}" type="pres">
      <dgm:prSet presAssocID="{BE09D47D-94D5-4FDE-9B88-DF066CDC2E9D}" presName="connectorText" presStyleLbl="sibTrans2D1" presStyleIdx="2" presStyleCnt="5"/>
      <dgm:spPr/>
    </dgm:pt>
    <dgm:pt modelId="{8716A442-C7AF-42C9-AE79-2B89B24DD349}" type="pres">
      <dgm:prSet presAssocID="{66B29ECB-946F-4B4F-93DC-F9FB4E4A0EC1}" presName="node" presStyleLbl="node1" presStyleIdx="3" presStyleCnt="6" custScaleX="97607">
        <dgm:presLayoutVars>
          <dgm:bulletEnabled val="1"/>
        </dgm:presLayoutVars>
      </dgm:prSet>
      <dgm:spPr/>
    </dgm:pt>
    <dgm:pt modelId="{5720AEF7-ADEF-462D-BD40-AB954C3DE41B}" type="pres">
      <dgm:prSet presAssocID="{50A13C24-D6D7-4813-9F35-C61D1518A4A3}" presName="sibTrans" presStyleLbl="sibTrans2D1" presStyleIdx="3" presStyleCnt="5"/>
      <dgm:spPr/>
    </dgm:pt>
    <dgm:pt modelId="{BCCB14AD-73B4-4375-90AC-07F4B6B0D262}" type="pres">
      <dgm:prSet presAssocID="{50A13C24-D6D7-4813-9F35-C61D1518A4A3}" presName="connectorText" presStyleLbl="sibTrans2D1" presStyleIdx="3" presStyleCnt="5"/>
      <dgm:spPr/>
    </dgm:pt>
    <dgm:pt modelId="{B2960881-BC5E-47CA-B45D-CDF7680C0725}" type="pres">
      <dgm:prSet presAssocID="{CA2D3AE7-76F2-4948-9B0A-215F22A6BB54}" presName="node" presStyleLbl="node1" presStyleIdx="4" presStyleCnt="6" custScaleX="96812">
        <dgm:presLayoutVars>
          <dgm:bulletEnabled val="1"/>
        </dgm:presLayoutVars>
      </dgm:prSet>
      <dgm:spPr/>
    </dgm:pt>
    <dgm:pt modelId="{9F9941D2-3293-40A3-822F-2A1D02959FD3}" type="pres">
      <dgm:prSet presAssocID="{66B37025-7CC9-4E37-AD34-68799C7FF0BE}" presName="sibTrans" presStyleLbl="sibTrans2D1" presStyleIdx="4" presStyleCnt="5"/>
      <dgm:spPr/>
    </dgm:pt>
    <dgm:pt modelId="{735F65B8-6EFD-4C28-AC29-4FAC2D1E305A}" type="pres">
      <dgm:prSet presAssocID="{66B37025-7CC9-4E37-AD34-68799C7FF0BE}" presName="connectorText" presStyleLbl="sibTrans2D1" presStyleIdx="4" presStyleCnt="5"/>
      <dgm:spPr/>
    </dgm:pt>
    <dgm:pt modelId="{35F0DFF9-CE43-4E9C-B75A-8A78DA19F3B9}" type="pres">
      <dgm:prSet presAssocID="{40FCC188-2F3F-445D-AEC3-DCB10DEF1043}" presName="node" presStyleLbl="node1" presStyleIdx="5" presStyleCnt="6" custScaleX="101586">
        <dgm:presLayoutVars>
          <dgm:bulletEnabled val="1"/>
        </dgm:presLayoutVars>
      </dgm:prSet>
      <dgm:spPr/>
    </dgm:pt>
  </dgm:ptLst>
  <dgm:cxnLst>
    <dgm:cxn modelId="{0283120B-B118-4156-B77D-84CA2D5928F0}" srcId="{92C9A600-04CD-4590-89C1-BF43DBF37669}" destId="{CA2D3AE7-76F2-4948-9B0A-215F22A6BB54}" srcOrd="4" destOrd="0" parTransId="{4432517B-8957-416B-B880-1816E5B0C3E4}" sibTransId="{66B37025-7CC9-4E37-AD34-68799C7FF0BE}"/>
    <dgm:cxn modelId="{030D8212-B536-420B-A77B-E536012FAF17}" type="presOf" srcId="{66B37025-7CC9-4E37-AD34-68799C7FF0BE}" destId="{9F9941D2-3293-40A3-822F-2A1D02959FD3}" srcOrd="0" destOrd="0" presId="urn:microsoft.com/office/officeart/2005/8/layout/process2"/>
    <dgm:cxn modelId="{6F96DA5C-E906-4B72-99B3-1475FBE40039}" srcId="{92C9A600-04CD-4590-89C1-BF43DBF37669}" destId="{66B29ECB-946F-4B4F-93DC-F9FB4E4A0EC1}" srcOrd="3" destOrd="0" parTransId="{381DCEFC-D7D0-4BBD-BF35-59F25690B2D3}" sibTransId="{50A13C24-D6D7-4813-9F35-C61D1518A4A3}"/>
    <dgm:cxn modelId="{F79C255F-BF63-4A89-99FF-BF31F068D46B}" srcId="{92C9A600-04CD-4590-89C1-BF43DBF37669}" destId="{74912E07-1389-4339-BB72-D5897C178F56}" srcOrd="1" destOrd="0" parTransId="{4C7DA21F-F216-47D9-8CB8-5291D965D565}" sibTransId="{7F37D3DD-CAEA-466D-9900-8CCFF1F3CA33}"/>
    <dgm:cxn modelId="{70974847-548A-4096-B8D2-24D514D77E3E}" type="presOf" srcId="{40FCC188-2F3F-445D-AEC3-DCB10DEF1043}" destId="{35F0DFF9-CE43-4E9C-B75A-8A78DA19F3B9}" srcOrd="0" destOrd="0" presId="urn:microsoft.com/office/officeart/2005/8/layout/process2"/>
    <dgm:cxn modelId="{60B57F50-7734-4B45-B808-BB879E999F74}" type="presOf" srcId="{731B0D0D-9999-438C-8940-820B8FF90D3B}" destId="{6389AFF0-42E1-4528-B5C3-58D60939B986}" srcOrd="0" destOrd="0" presId="urn:microsoft.com/office/officeart/2005/8/layout/process2"/>
    <dgm:cxn modelId="{E721B670-5D43-4E4F-A894-1E1C3A1CFC3B}" type="presOf" srcId="{7F37D3DD-CAEA-466D-9900-8CCFF1F3CA33}" destId="{DC459E9F-D484-4484-B8FB-00CC0CA89397}" srcOrd="1" destOrd="0" presId="urn:microsoft.com/office/officeart/2005/8/layout/process2"/>
    <dgm:cxn modelId="{B1957F53-AC59-4CA7-B66E-BD49B7080063}" type="presOf" srcId="{66B29ECB-946F-4B4F-93DC-F9FB4E4A0EC1}" destId="{8716A442-C7AF-42C9-AE79-2B89B24DD349}" srcOrd="0" destOrd="0" presId="urn:microsoft.com/office/officeart/2005/8/layout/process2"/>
    <dgm:cxn modelId="{24E33278-94F9-498C-8A4B-280F67FEC7F2}" type="presOf" srcId="{92C9A600-04CD-4590-89C1-BF43DBF37669}" destId="{F0A5F408-C0E4-47ED-A6C2-DBA11C4ACD4E}" srcOrd="0" destOrd="0" presId="urn:microsoft.com/office/officeart/2005/8/layout/process2"/>
    <dgm:cxn modelId="{3BCD7B79-57AF-43A8-981B-A122EAE9232E}" type="presOf" srcId="{63A8844C-C793-484D-95B1-2A8EBF1DD4E4}" destId="{A0C6E388-F02E-40EA-926F-8179E9176409}" srcOrd="0" destOrd="0" presId="urn:microsoft.com/office/officeart/2005/8/layout/process2"/>
    <dgm:cxn modelId="{11E5E28D-6983-40BE-82F7-842123CD68FF}" type="presOf" srcId="{50A13C24-D6D7-4813-9F35-C61D1518A4A3}" destId="{5720AEF7-ADEF-462D-BD40-AB954C3DE41B}" srcOrd="0" destOrd="0" presId="urn:microsoft.com/office/officeart/2005/8/layout/process2"/>
    <dgm:cxn modelId="{D84B7E8E-67DE-4D66-9754-E66EF64C87F4}" type="presOf" srcId="{7F37D3DD-CAEA-466D-9900-8CCFF1F3CA33}" destId="{7A99A51E-0A47-44F8-80CB-85A964AEDC48}" srcOrd="0" destOrd="0" presId="urn:microsoft.com/office/officeart/2005/8/layout/process2"/>
    <dgm:cxn modelId="{509DDEB2-10CB-43B5-BC3D-9A274DA4A5D8}" type="presOf" srcId="{BE09D47D-94D5-4FDE-9B88-DF066CDC2E9D}" destId="{9A5CB07C-A31D-47AE-8B2D-EE013AEFDE82}" srcOrd="0" destOrd="0" presId="urn:microsoft.com/office/officeart/2005/8/layout/process2"/>
    <dgm:cxn modelId="{A98C01B9-8B0C-436C-A2C3-85039988D9A3}" type="presOf" srcId="{471A91D1-D7E9-4F0B-8978-AFE45FFFC104}" destId="{BB833BE8-9365-48AB-A725-FAF1B520D3F4}" srcOrd="0" destOrd="0" presId="urn:microsoft.com/office/officeart/2005/8/layout/process2"/>
    <dgm:cxn modelId="{0A7D13C3-C315-4217-88C2-BF36BFA26FB4}" srcId="{92C9A600-04CD-4590-89C1-BF43DBF37669}" destId="{40FCC188-2F3F-445D-AEC3-DCB10DEF1043}" srcOrd="5" destOrd="0" parTransId="{F23F9143-D025-4765-8AE1-859800992432}" sibTransId="{E0447336-7FCF-4641-9B08-C53DEF4A1ED8}"/>
    <dgm:cxn modelId="{498EC9D7-4A42-40F6-8F23-A37FBD2D9278}" type="presOf" srcId="{50A13C24-D6D7-4813-9F35-C61D1518A4A3}" destId="{BCCB14AD-73B4-4375-90AC-07F4B6B0D262}" srcOrd="1" destOrd="0" presId="urn:microsoft.com/office/officeart/2005/8/layout/process2"/>
    <dgm:cxn modelId="{983B6EDC-EB15-417C-A074-5F3FC4934988}" type="presOf" srcId="{BE09D47D-94D5-4FDE-9B88-DF066CDC2E9D}" destId="{B8C63C6D-E881-499C-84B9-D1825062F38B}" srcOrd="1" destOrd="0" presId="urn:microsoft.com/office/officeart/2005/8/layout/process2"/>
    <dgm:cxn modelId="{EE5BEBEC-76D9-485F-AD49-EC41A61DEA86}" srcId="{92C9A600-04CD-4590-89C1-BF43DBF37669}" destId="{731B0D0D-9999-438C-8940-820B8FF90D3B}" srcOrd="0" destOrd="0" parTransId="{DC8C621B-0AAA-4DB3-B342-DE76CC401BA8}" sibTransId="{471A91D1-D7E9-4F0B-8978-AFE45FFFC104}"/>
    <dgm:cxn modelId="{FE5220F0-917E-4681-8D9A-EF00D327F1E2}" type="presOf" srcId="{CA2D3AE7-76F2-4948-9B0A-215F22A6BB54}" destId="{B2960881-BC5E-47CA-B45D-CDF7680C0725}" srcOrd="0" destOrd="0" presId="urn:microsoft.com/office/officeart/2005/8/layout/process2"/>
    <dgm:cxn modelId="{F5444DF5-2046-47D0-8ECF-FF025C6E3AF5}" type="presOf" srcId="{74912E07-1389-4339-BB72-D5897C178F56}" destId="{F43E1DA2-651E-40A2-A2E2-EDD4D6A7ADCE}" srcOrd="0" destOrd="0" presId="urn:microsoft.com/office/officeart/2005/8/layout/process2"/>
    <dgm:cxn modelId="{F6A0F7F7-2AAC-4B4D-B6BA-FE85D19CC00C}" type="presOf" srcId="{471A91D1-D7E9-4F0B-8978-AFE45FFFC104}" destId="{55A3F947-A2E2-401E-B0ED-46B63C12B88B}" srcOrd="1" destOrd="0" presId="urn:microsoft.com/office/officeart/2005/8/layout/process2"/>
    <dgm:cxn modelId="{1FE713FD-A484-4717-AC3D-552748DEC351}" type="presOf" srcId="{66B37025-7CC9-4E37-AD34-68799C7FF0BE}" destId="{735F65B8-6EFD-4C28-AC29-4FAC2D1E305A}" srcOrd="1" destOrd="0" presId="urn:microsoft.com/office/officeart/2005/8/layout/process2"/>
    <dgm:cxn modelId="{C55DB9FF-D1F2-4087-91A5-596DC3174773}" srcId="{92C9A600-04CD-4590-89C1-BF43DBF37669}" destId="{63A8844C-C793-484D-95B1-2A8EBF1DD4E4}" srcOrd="2" destOrd="0" parTransId="{0352D2FC-2EB9-48BB-867F-BBC35693F9CE}" sibTransId="{BE09D47D-94D5-4FDE-9B88-DF066CDC2E9D}"/>
    <dgm:cxn modelId="{6E9FA802-EBFF-4432-B568-0EF8EA2CDD48}" type="presParOf" srcId="{F0A5F408-C0E4-47ED-A6C2-DBA11C4ACD4E}" destId="{6389AFF0-42E1-4528-B5C3-58D60939B986}" srcOrd="0" destOrd="0" presId="urn:microsoft.com/office/officeart/2005/8/layout/process2"/>
    <dgm:cxn modelId="{845E10CA-F182-4483-8049-A404052BA423}" type="presParOf" srcId="{F0A5F408-C0E4-47ED-A6C2-DBA11C4ACD4E}" destId="{BB833BE8-9365-48AB-A725-FAF1B520D3F4}" srcOrd="1" destOrd="0" presId="urn:microsoft.com/office/officeart/2005/8/layout/process2"/>
    <dgm:cxn modelId="{6C44BC5C-5187-4BBB-ABC2-AC3FB553851A}" type="presParOf" srcId="{BB833BE8-9365-48AB-A725-FAF1B520D3F4}" destId="{55A3F947-A2E2-401E-B0ED-46B63C12B88B}" srcOrd="0" destOrd="0" presId="urn:microsoft.com/office/officeart/2005/8/layout/process2"/>
    <dgm:cxn modelId="{44611CD8-EFEA-4B5F-9C65-25DAFFB15A24}" type="presParOf" srcId="{F0A5F408-C0E4-47ED-A6C2-DBA11C4ACD4E}" destId="{F43E1DA2-651E-40A2-A2E2-EDD4D6A7ADCE}" srcOrd="2" destOrd="0" presId="urn:microsoft.com/office/officeart/2005/8/layout/process2"/>
    <dgm:cxn modelId="{AE262AFE-D9B1-4D0E-8B1F-2D57C3CF6CD3}" type="presParOf" srcId="{F0A5F408-C0E4-47ED-A6C2-DBA11C4ACD4E}" destId="{7A99A51E-0A47-44F8-80CB-85A964AEDC48}" srcOrd="3" destOrd="0" presId="urn:microsoft.com/office/officeart/2005/8/layout/process2"/>
    <dgm:cxn modelId="{591AAA2D-A76B-4F8E-9F0C-0BEEC2308BE6}" type="presParOf" srcId="{7A99A51E-0A47-44F8-80CB-85A964AEDC48}" destId="{DC459E9F-D484-4484-B8FB-00CC0CA89397}" srcOrd="0" destOrd="0" presId="urn:microsoft.com/office/officeart/2005/8/layout/process2"/>
    <dgm:cxn modelId="{A7116A08-D2DF-4774-A6CF-7FF0D1380AE9}" type="presParOf" srcId="{F0A5F408-C0E4-47ED-A6C2-DBA11C4ACD4E}" destId="{A0C6E388-F02E-40EA-926F-8179E9176409}" srcOrd="4" destOrd="0" presId="urn:microsoft.com/office/officeart/2005/8/layout/process2"/>
    <dgm:cxn modelId="{A0338A83-30E0-418C-A00E-C5A0BED05E23}" type="presParOf" srcId="{F0A5F408-C0E4-47ED-A6C2-DBA11C4ACD4E}" destId="{9A5CB07C-A31D-47AE-8B2D-EE013AEFDE82}" srcOrd="5" destOrd="0" presId="urn:microsoft.com/office/officeart/2005/8/layout/process2"/>
    <dgm:cxn modelId="{5DC2418C-1370-4D45-AD99-861CEE4D4C1D}" type="presParOf" srcId="{9A5CB07C-A31D-47AE-8B2D-EE013AEFDE82}" destId="{B8C63C6D-E881-499C-84B9-D1825062F38B}" srcOrd="0" destOrd="0" presId="urn:microsoft.com/office/officeart/2005/8/layout/process2"/>
    <dgm:cxn modelId="{6723AE72-C43B-4D12-8CF4-788D9BC87B4C}" type="presParOf" srcId="{F0A5F408-C0E4-47ED-A6C2-DBA11C4ACD4E}" destId="{8716A442-C7AF-42C9-AE79-2B89B24DD349}" srcOrd="6" destOrd="0" presId="urn:microsoft.com/office/officeart/2005/8/layout/process2"/>
    <dgm:cxn modelId="{A2DEE10F-1966-461E-85B9-10E7CB6F7805}" type="presParOf" srcId="{F0A5F408-C0E4-47ED-A6C2-DBA11C4ACD4E}" destId="{5720AEF7-ADEF-462D-BD40-AB954C3DE41B}" srcOrd="7" destOrd="0" presId="urn:microsoft.com/office/officeart/2005/8/layout/process2"/>
    <dgm:cxn modelId="{0E5247D6-F279-4295-972F-F6BCFC2A5F0B}" type="presParOf" srcId="{5720AEF7-ADEF-462D-BD40-AB954C3DE41B}" destId="{BCCB14AD-73B4-4375-90AC-07F4B6B0D262}" srcOrd="0" destOrd="0" presId="urn:microsoft.com/office/officeart/2005/8/layout/process2"/>
    <dgm:cxn modelId="{60EBB2CA-E622-4027-A827-B7D5AF54C396}" type="presParOf" srcId="{F0A5F408-C0E4-47ED-A6C2-DBA11C4ACD4E}" destId="{B2960881-BC5E-47CA-B45D-CDF7680C0725}" srcOrd="8" destOrd="0" presId="urn:microsoft.com/office/officeart/2005/8/layout/process2"/>
    <dgm:cxn modelId="{2D67C784-7E83-4CA9-A94D-62CB2BE088F4}" type="presParOf" srcId="{F0A5F408-C0E4-47ED-A6C2-DBA11C4ACD4E}" destId="{9F9941D2-3293-40A3-822F-2A1D02959FD3}" srcOrd="9" destOrd="0" presId="urn:microsoft.com/office/officeart/2005/8/layout/process2"/>
    <dgm:cxn modelId="{FC3B92E9-8341-4001-A15C-24B8600DEEFE}" type="presParOf" srcId="{9F9941D2-3293-40A3-822F-2A1D02959FD3}" destId="{735F65B8-6EFD-4C28-AC29-4FAC2D1E305A}" srcOrd="0" destOrd="0" presId="urn:microsoft.com/office/officeart/2005/8/layout/process2"/>
    <dgm:cxn modelId="{7A6C0400-ADDC-4556-8C3D-A2800AC6EA53}" type="presParOf" srcId="{F0A5F408-C0E4-47ED-A6C2-DBA11C4ACD4E}" destId="{35F0DFF9-CE43-4E9C-B75A-8A78DA19F3B9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9AFF0-42E1-4528-B5C3-58D60939B986}">
      <dsp:nvSpPr>
        <dsp:cNvPr id="0" name=""/>
        <dsp:cNvSpPr/>
      </dsp:nvSpPr>
      <dsp:spPr>
        <a:xfrm>
          <a:off x="4424105" y="3934"/>
          <a:ext cx="1391163" cy="522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Data</a:t>
          </a:r>
        </a:p>
      </dsp:txBody>
      <dsp:txXfrm>
        <a:off x="4439405" y="19234"/>
        <a:ext cx="1360563" cy="491788"/>
      </dsp:txXfrm>
    </dsp:sp>
    <dsp:sp modelId="{BB833BE8-9365-48AB-A725-FAF1B520D3F4}">
      <dsp:nvSpPr>
        <dsp:cNvPr id="0" name=""/>
        <dsp:cNvSpPr/>
      </dsp:nvSpPr>
      <dsp:spPr>
        <a:xfrm rot="5400000">
          <a:off x="5021739" y="539383"/>
          <a:ext cx="195895" cy="23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49165" y="558972"/>
        <a:ext cx="141044" cy="137127"/>
      </dsp:txXfrm>
    </dsp:sp>
    <dsp:sp modelId="{F43E1DA2-651E-40A2-A2E2-EDD4D6A7ADCE}">
      <dsp:nvSpPr>
        <dsp:cNvPr id="0" name=""/>
        <dsp:cNvSpPr/>
      </dsp:nvSpPr>
      <dsp:spPr>
        <a:xfrm>
          <a:off x="3642706" y="787518"/>
          <a:ext cx="2953962" cy="522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Explore and Understand the Data</a:t>
          </a:r>
        </a:p>
      </dsp:txBody>
      <dsp:txXfrm>
        <a:off x="3658006" y="802818"/>
        <a:ext cx="2923362" cy="491788"/>
      </dsp:txXfrm>
    </dsp:sp>
    <dsp:sp modelId="{7A99A51E-0A47-44F8-80CB-85A964AEDC48}">
      <dsp:nvSpPr>
        <dsp:cNvPr id="0" name=""/>
        <dsp:cNvSpPr/>
      </dsp:nvSpPr>
      <dsp:spPr>
        <a:xfrm rot="5400000">
          <a:off x="5021739" y="1322966"/>
          <a:ext cx="195895" cy="23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49165" y="1342555"/>
        <a:ext cx="141044" cy="137127"/>
      </dsp:txXfrm>
    </dsp:sp>
    <dsp:sp modelId="{A0C6E388-F02E-40EA-926F-8179E9176409}">
      <dsp:nvSpPr>
        <dsp:cNvPr id="0" name=""/>
        <dsp:cNvSpPr/>
      </dsp:nvSpPr>
      <dsp:spPr>
        <a:xfrm>
          <a:off x="3526328" y="1571101"/>
          <a:ext cx="3186718" cy="522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 and preprocessing</a:t>
          </a:r>
        </a:p>
      </dsp:txBody>
      <dsp:txXfrm>
        <a:off x="3541628" y="1586401"/>
        <a:ext cx="3156118" cy="491788"/>
      </dsp:txXfrm>
    </dsp:sp>
    <dsp:sp modelId="{9A5CB07C-A31D-47AE-8B2D-EE013AEFDE82}">
      <dsp:nvSpPr>
        <dsp:cNvPr id="0" name=""/>
        <dsp:cNvSpPr/>
      </dsp:nvSpPr>
      <dsp:spPr>
        <a:xfrm rot="5400000">
          <a:off x="5021739" y="2106550"/>
          <a:ext cx="195895" cy="23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49165" y="2126139"/>
        <a:ext cx="141044" cy="137127"/>
      </dsp:txXfrm>
    </dsp:sp>
    <dsp:sp modelId="{8716A442-C7AF-42C9-AE79-2B89B24DD349}">
      <dsp:nvSpPr>
        <dsp:cNvPr id="0" name=""/>
        <dsp:cNvSpPr/>
      </dsp:nvSpPr>
      <dsp:spPr>
        <a:xfrm>
          <a:off x="4099911" y="2354684"/>
          <a:ext cx="2039552" cy="522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Score Engine</a:t>
          </a:r>
        </a:p>
      </dsp:txBody>
      <dsp:txXfrm>
        <a:off x="4115211" y="2369984"/>
        <a:ext cx="2008952" cy="491788"/>
      </dsp:txXfrm>
    </dsp:sp>
    <dsp:sp modelId="{5720AEF7-ADEF-462D-BD40-AB954C3DE41B}">
      <dsp:nvSpPr>
        <dsp:cNvPr id="0" name=""/>
        <dsp:cNvSpPr/>
      </dsp:nvSpPr>
      <dsp:spPr>
        <a:xfrm rot="5400000">
          <a:off x="5021739" y="2890133"/>
          <a:ext cx="195895" cy="23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49165" y="2909722"/>
        <a:ext cx="141044" cy="137127"/>
      </dsp:txXfrm>
    </dsp:sp>
    <dsp:sp modelId="{B2960881-BC5E-47CA-B45D-CDF7680C0725}">
      <dsp:nvSpPr>
        <dsp:cNvPr id="0" name=""/>
        <dsp:cNvSpPr/>
      </dsp:nvSpPr>
      <dsp:spPr>
        <a:xfrm>
          <a:off x="4108217" y="3138267"/>
          <a:ext cx="2022940" cy="522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 Model</a:t>
          </a:r>
        </a:p>
      </dsp:txBody>
      <dsp:txXfrm>
        <a:off x="4123517" y="3153567"/>
        <a:ext cx="1992340" cy="491788"/>
      </dsp:txXfrm>
    </dsp:sp>
    <dsp:sp modelId="{9F9941D2-3293-40A3-822F-2A1D02959FD3}">
      <dsp:nvSpPr>
        <dsp:cNvPr id="0" name=""/>
        <dsp:cNvSpPr/>
      </dsp:nvSpPr>
      <dsp:spPr>
        <a:xfrm rot="5400000">
          <a:off x="5021739" y="3673716"/>
          <a:ext cx="195895" cy="23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49165" y="3693305"/>
        <a:ext cx="141044" cy="137127"/>
      </dsp:txXfrm>
    </dsp:sp>
    <dsp:sp modelId="{35F0DFF9-CE43-4E9C-B75A-8A78DA19F3B9}">
      <dsp:nvSpPr>
        <dsp:cNvPr id="0" name=""/>
        <dsp:cNvSpPr/>
      </dsp:nvSpPr>
      <dsp:spPr>
        <a:xfrm>
          <a:off x="4058339" y="3921851"/>
          <a:ext cx="2122695" cy="522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</a:t>
          </a:r>
        </a:p>
      </dsp:txBody>
      <dsp:txXfrm>
        <a:off x="4073639" y="3937151"/>
        <a:ext cx="2092095" cy="491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5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6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2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25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26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7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11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8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2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7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9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6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0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Suggesting AFFORDABLE YET SAFE HOUSING in SEATTLE, WA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By: Dr Yury Chebiryak</a:t>
            </a:r>
          </a:p>
        </p:txBody>
      </p:sp>
    </p:spTree>
    <p:extLst>
      <p:ext uri="{BB962C8B-B14F-4D97-AF65-F5344CB8AC3E}">
        <p14:creationId xmlns:p14="http://schemas.microsoft.com/office/powerpoint/2010/main" val="228804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91826" cy="1478570"/>
          </a:xfrm>
        </p:spPr>
        <p:txBody>
          <a:bodyPr/>
          <a:lstStyle/>
          <a:p>
            <a:r>
              <a:rPr lang="en-US" b="1" dirty="0"/>
              <a:t>Use two-year rolling per capita as attribute</a:t>
            </a:r>
            <a:endParaRPr lang="en-US" dirty="0"/>
          </a:p>
        </p:txBody>
      </p:sp>
      <p:pic>
        <p:nvPicPr>
          <p:cNvPr id="5" name="Picture 4" descr="C:\Users\ychebiryak\Documents\GitHub\data_science_capstone_project\crimeRateDistrictsFull.png">
            <a:extLst>
              <a:ext uri="{FF2B5EF4-FFF2-40B4-BE49-F238E27FC236}">
                <a16:creationId xmlns:a16="http://schemas.microsoft.com/office/drawing/2014/main" id="{48518030-DFF5-4288-9DEE-B25B4C9423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35" y="1742757"/>
            <a:ext cx="7778154" cy="4618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92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91826" cy="1478570"/>
          </a:xfrm>
        </p:spPr>
        <p:txBody>
          <a:bodyPr/>
          <a:lstStyle/>
          <a:p>
            <a:r>
              <a:rPr lang="en-US" b="1" dirty="0"/>
              <a:t>Mean price of flats as attribute</a:t>
            </a:r>
            <a:endParaRPr lang="en-US" dirty="0"/>
          </a:p>
        </p:txBody>
      </p:sp>
      <p:pic>
        <p:nvPicPr>
          <p:cNvPr id="4" name="Picture 3" descr="C:\Users\ychebiryak\Documents\GitHub\data_science_capstone_project\mean_rent_districts.png">
            <a:extLst>
              <a:ext uri="{FF2B5EF4-FFF2-40B4-BE49-F238E27FC236}">
                <a16:creationId xmlns:a16="http://schemas.microsoft.com/office/drawing/2014/main" id="{72B5B59F-C4AC-4E0B-883A-51883A352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19048"/>
            <a:ext cx="7560135" cy="4489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85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Scoring 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A005-0F50-45DD-8D6E-0CEAC24D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‘Desired’ flat if: </a:t>
            </a:r>
          </a:p>
          <a:p>
            <a:pPr lvl="1"/>
            <a:r>
              <a:rPr lang="en-US" dirty="0" err="1"/>
              <a:t>ParkScore</a:t>
            </a:r>
            <a:r>
              <a:rPr lang="en-US" dirty="0"/>
              <a:t> + </a:t>
            </a:r>
            <a:r>
              <a:rPr lang="en-US" dirty="0" err="1"/>
              <a:t>PriceScore</a:t>
            </a:r>
            <a:r>
              <a:rPr lang="en-US" dirty="0"/>
              <a:t> * 1.25 + </a:t>
            </a:r>
            <a:r>
              <a:rPr lang="en-US" dirty="0" err="1"/>
              <a:t>CriminalityScore</a:t>
            </a:r>
            <a:r>
              <a:rPr lang="en-US" dirty="0"/>
              <a:t> * 1.5 &gt;= 240, and</a:t>
            </a:r>
          </a:p>
          <a:p>
            <a:pPr lvl="1"/>
            <a:r>
              <a:rPr lang="en-US" dirty="0" err="1"/>
              <a:t>ParkScore</a:t>
            </a:r>
            <a:r>
              <a:rPr lang="en-US" dirty="0"/>
              <a:t> &gt;= 50</a:t>
            </a:r>
          </a:p>
          <a:p>
            <a:pPr lvl="1"/>
            <a:r>
              <a:rPr lang="en-US" dirty="0" err="1"/>
              <a:t>PriceScore</a:t>
            </a:r>
            <a:r>
              <a:rPr lang="en-US" dirty="0"/>
              <a:t> &gt;= 50</a:t>
            </a:r>
          </a:p>
          <a:p>
            <a:pPr lvl="1"/>
            <a:r>
              <a:rPr lang="en-US" dirty="0" err="1"/>
              <a:t>CriminalityScore</a:t>
            </a:r>
            <a:r>
              <a:rPr lang="en-US" dirty="0"/>
              <a:t> &gt;= 60</a:t>
            </a:r>
          </a:p>
          <a:p>
            <a:r>
              <a:rPr lang="en-US" dirty="0"/>
              <a:t>Where each score is a percentile of their attribute’s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A005-0F50-45DD-8D6E-0CEAC24D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model to identify ‘desired’ flats</a:t>
            </a:r>
          </a:p>
          <a:p>
            <a:r>
              <a:rPr lang="en-US" dirty="0"/>
              <a:t>Mimics content-based filtering with a single user profile</a:t>
            </a:r>
          </a:p>
        </p:txBody>
      </p:sp>
    </p:spTree>
    <p:extLst>
      <p:ext uri="{BB962C8B-B14F-4D97-AF65-F5344CB8AC3E}">
        <p14:creationId xmlns:p14="http://schemas.microsoft.com/office/powerpoint/2010/main" val="6855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definition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C97FB1-6093-4251-99CA-4FA4A189F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777" y="2362762"/>
            <a:ext cx="6249272" cy="3315163"/>
          </a:xfrm>
        </p:spPr>
      </p:pic>
    </p:spTree>
    <p:extLst>
      <p:ext uri="{BB962C8B-B14F-4D97-AF65-F5344CB8AC3E}">
        <p14:creationId xmlns:p14="http://schemas.microsoft.com/office/powerpoint/2010/main" val="91976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  <a:endParaRPr lang="en-US" dirty="0"/>
          </a:p>
        </p:txBody>
      </p:sp>
      <p:pic>
        <p:nvPicPr>
          <p:cNvPr id="11" name="Content Placeholder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D932F2CB-7693-479B-9B43-23D84FC3E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488" y="3363027"/>
            <a:ext cx="5553850" cy="1314633"/>
          </a:xfrm>
        </p:spPr>
      </p:pic>
    </p:spTree>
    <p:extLst>
      <p:ext uri="{BB962C8B-B14F-4D97-AF65-F5344CB8AC3E}">
        <p14:creationId xmlns:p14="http://schemas.microsoft.com/office/powerpoint/2010/main" val="389321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EVALUATION</a:t>
            </a:r>
            <a:endParaRPr lang="en-US" dirty="0"/>
          </a:p>
        </p:txBody>
      </p:sp>
      <p:pic>
        <p:nvPicPr>
          <p:cNvPr id="8" name="Content Placeholder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A912DA4-3CC4-4DB4-93D2-C75579A99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820" y="2249488"/>
            <a:ext cx="1975185" cy="3541712"/>
          </a:xfrm>
        </p:spPr>
      </p:pic>
    </p:spTree>
    <p:extLst>
      <p:ext uri="{BB962C8B-B14F-4D97-AF65-F5344CB8AC3E}">
        <p14:creationId xmlns:p14="http://schemas.microsoft.com/office/powerpoint/2010/main" val="171317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DEPLOYMENT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E2897B-CAF8-4D74-9AEB-C9638308E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753" y="2249488"/>
            <a:ext cx="4749319" cy="3541712"/>
          </a:xfrm>
        </p:spPr>
      </p:pic>
    </p:spTree>
    <p:extLst>
      <p:ext uri="{BB962C8B-B14F-4D97-AF65-F5344CB8AC3E}">
        <p14:creationId xmlns:p14="http://schemas.microsoft.com/office/powerpoint/2010/main" val="365125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Athlete club</a:t>
            </a:r>
          </a:p>
          <a:p>
            <a:pPr lvl="1"/>
            <a:r>
              <a:rPr lang="en-US" dirty="0"/>
              <a:t>Several flats in Seattle, WA</a:t>
            </a:r>
          </a:p>
          <a:p>
            <a:pPr lvl="1"/>
            <a:r>
              <a:rPr lang="en-US" dirty="0"/>
              <a:t>Proximity to a park</a:t>
            </a:r>
          </a:p>
          <a:p>
            <a:pPr lvl="1"/>
            <a:r>
              <a:rPr lang="en-US" dirty="0"/>
              <a:t>Low criminality</a:t>
            </a:r>
          </a:p>
          <a:p>
            <a:pPr lvl="1"/>
            <a:r>
              <a:rPr lang="en-US" dirty="0"/>
              <a:t>Affordable</a:t>
            </a:r>
          </a:p>
          <a:p>
            <a:pPr lvl="1"/>
            <a:r>
              <a:rPr lang="en-US" dirty="0"/>
              <a:t>Extensible analysis to attract other potential clients: property buyers,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7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Seattle neighborhoods compared using attributes</a:t>
            </a:r>
          </a:p>
          <a:p>
            <a:pPr lvl="1"/>
            <a:r>
              <a:rPr lang="en-US" dirty="0"/>
              <a:t>Criminality: use official sources </a:t>
            </a:r>
          </a:p>
          <a:p>
            <a:pPr lvl="1"/>
            <a:r>
              <a:rPr lang="en-US" dirty="0"/>
              <a:t>Location: crawl Wikipedia</a:t>
            </a:r>
          </a:p>
          <a:p>
            <a:pPr lvl="1"/>
            <a:r>
              <a:rPr lang="en-US" dirty="0"/>
              <a:t>Pricing: access Airbnb database</a:t>
            </a:r>
          </a:p>
          <a:p>
            <a:pPr lvl="1"/>
            <a:r>
              <a:rPr lang="en-US" dirty="0"/>
              <a:t>Proximity to parks: query Foursquare API</a:t>
            </a:r>
          </a:p>
          <a:p>
            <a:pPr lvl="1"/>
            <a:r>
              <a:rPr lang="en-US" dirty="0"/>
              <a:t>Population size: </a:t>
            </a:r>
            <a:r>
              <a:rPr lang="en-US" dirty="0" err="1"/>
              <a:t>FindMySeattle</a:t>
            </a:r>
            <a:r>
              <a:rPr lang="en-US" dirty="0"/>
              <a:t> portal pages</a:t>
            </a:r>
          </a:p>
        </p:txBody>
      </p:sp>
    </p:spTree>
    <p:extLst>
      <p:ext uri="{BB962C8B-B14F-4D97-AF65-F5344CB8AC3E}">
        <p14:creationId xmlns:p14="http://schemas.microsoft.com/office/powerpoint/2010/main" val="171618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2278008"/>
              </p:ext>
            </p:extLst>
          </p:nvPr>
        </p:nvGraphicFramePr>
        <p:xfrm>
          <a:off x="704850" y="1714500"/>
          <a:ext cx="10239375" cy="444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60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OBTAIN LOCATIONS OF DISTRICTS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BBDDD-1CA6-496E-A7BD-CE8907129C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5382" y="1789645"/>
            <a:ext cx="7367844" cy="42375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175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locations of parks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A01667-931E-4CFF-8A74-B545A4AAD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00791"/>
            <a:ext cx="8396748" cy="491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 and normalize district names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FAFA6-0929-4E32-A2D6-F13EEA6A38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3409" y="1774508"/>
            <a:ext cx="7948746" cy="42133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714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 monthly breakdown of crimes </a:t>
            </a:r>
            <a:endParaRPr lang="en-US" dirty="0"/>
          </a:p>
        </p:txBody>
      </p:sp>
      <p:pic>
        <p:nvPicPr>
          <p:cNvPr id="5" name="Picture 4" descr="C:\Users\ychebiryak\Documents\GitHub\data_science_capstone_project\CrimesMonthlyNormalized3years.png">
            <a:extLst>
              <a:ext uri="{FF2B5EF4-FFF2-40B4-BE49-F238E27FC236}">
                <a16:creationId xmlns:a16="http://schemas.microsoft.com/office/drawing/2014/main" id="{32F275FB-BAFF-40B5-BA34-64B6F0C3B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36" y="1746119"/>
            <a:ext cx="6680200" cy="4286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00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91826" cy="1478570"/>
          </a:xfrm>
        </p:spPr>
        <p:txBody>
          <a:bodyPr/>
          <a:lstStyle/>
          <a:p>
            <a:r>
              <a:rPr lang="en-US" b="1" dirty="0"/>
              <a:t>Use two-year rolling per capita as attribute</a:t>
            </a:r>
            <a:endParaRPr lang="en-US" dirty="0"/>
          </a:p>
        </p:txBody>
      </p:sp>
      <p:pic>
        <p:nvPicPr>
          <p:cNvPr id="4" name="Picture 3" descr="C:\Users\ychebiryak\Documents\GitHub\data_science_capstone_project\Chinatown_crimes.png">
            <a:extLst>
              <a:ext uri="{FF2B5EF4-FFF2-40B4-BE49-F238E27FC236}">
                <a16:creationId xmlns:a16="http://schemas.microsoft.com/office/drawing/2014/main" id="{972C3041-3DD3-485A-84E8-FA61031B6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48" y="1796036"/>
            <a:ext cx="6350983" cy="4168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87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</TotalTime>
  <Words>199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Circuit</vt:lpstr>
      <vt:lpstr>Suggesting AFFORDABLE YET SAFE HOUSING in SEATTLE, WA</vt:lpstr>
      <vt:lpstr>Introduction</vt:lpstr>
      <vt:lpstr>Data Description</vt:lpstr>
      <vt:lpstr>Methodology </vt:lpstr>
      <vt:lpstr>OBTAIN LOCATIONS OF DISTRICTS</vt:lpstr>
      <vt:lpstr>visualize the locations of parks</vt:lpstr>
      <vt:lpstr>clean and normalize district names</vt:lpstr>
      <vt:lpstr>Form monthly breakdown of crimes </vt:lpstr>
      <vt:lpstr>Use two-year rolling per capita as attribute</vt:lpstr>
      <vt:lpstr>Use two-year rolling per capita as attribute</vt:lpstr>
      <vt:lpstr>Mean price of flats as attribute</vt:lpstr>
      <vt:lpstr>Scoring engine</vt:lpstr>
      <vt:lpstr>Supervised learning</vt:lpstr>
      <vt:lpstr>MODEL definition</vt:lpstr>
      <vt:lpstr>MODEL TRAINING</vt:lpstr>
      <vt:lpstr>MODEL EVALUATION</vt:lpstr>
      <vt:lpstr>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(Week 2)-Food Inspection Use Case</dc:title>
  <dc:creator>Mohammed Al-Qurishi</dc:creator>
  <cp:lastModifiedBy>Yury Chebiryak</cp:lastModifiedBy>
  <cp:revision>36</cp:revision>
  <dcterms:created xsi:type="dcterms:W3CDTF">2018-11-10T16:12:56Z</dcterms:created>
  <dcterms:modified xsi:type="dcterms:W3CDTF">2019-04-16T20:25:35Z</dcterms:modified>
</cp:coreProperties>
</file>