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7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74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5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6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43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83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6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5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24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8B10C0-A642-42E0-8C08-B2ED93435D2B}" type="datetimeFigureOut">
              <a:rPr lang="en-CA" smtClean="0"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03A1C73-E2A8-4426-8A44-2B3A0D4E0B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399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BDD-C958-4AF4-92F4-B8BDE7C2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406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CA" sz="8800" dirty="0" err="1"/>
              <a:t>OptimizeU</a:t>
            </a:r>
            <a:endParaRPr lang="en-CA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B5209-04E8-4B0A-AC9C-9C1527BD1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297" y="5657222"/>
            <a:ext cx="8161145" cy="923030"/>
          </a:xfrm>
        </p:spPr>
        <p:txBody>
          <a:bodyPr anchor="b">
            <a:normAutofit/>
          </a:bodyPr>
          <a:lstStyle/>
          <a:p>
            <a:r>
              <a:rPr lang="en-CA" sz="2400" dirty="0"/>
              <a:t>Michael Le | Lucas Dutton | Saad Khan | Omar </a:t>
            </a:r>
            <a:r>
              <a:rPr lang="en-CA" sz="2400" dirty="0" err="1"/>
              <a:t>Elemary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59717-4738-4E93-8F83-0ED28336A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15" y="2427007"/>
            <a:ext cx="1238724" cy="12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1191-5419-432A-8692-7AB7D5A9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71CA-DCB0-44A8-B762-658FF6AA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425514"/>
            <a:ext cx="7796540" cy="3997828"/>
          </a:xfrm>
        </p:spPr>
        <p:txBody>
          <a:bodyPr/>
          <a:lstStyle/>
          <a:p>
            <a:r>
              <a:rPr lang="en-CA" dirty="0"/>
              <a:t>Improve quality of life for drivers and  passengers</a:t>
            </a:r>
          </a:p>
          <a:p>
            <a:r>
              <a:rPr lang="en-CA" dirty="0"/>
              <a:t>Optimize path visitation of  Uber drivers</a:t>
            </a:r>
          </a:p>
          <a:p>
            <a:r>
              <a:rPr lang="en-CA" dirty="0"/>
              <a:t>Reduce wait times of passengers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D3E7A-8F3B-4824-85F7-4AF923729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4791074"/>
            <a:ext cx="1057276" cy="10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E4AB-D453-4066-94FA-A39C0ED8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5D7-4426-4BD6-B8EC-2CA7DFD7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28" y="1425514"/>
            <a:ext cx="7796540" cy="3997828"/>
          </a:xfrm>
        </p:spPr>
        <p:txBody>
          <a:bodyPr/>
          <a:lstStyle/>
          <a:p>
            <a:r>
              <a:rPr lang="en-CA" dirty="0"/>
              <a:t>Uber pick up data from 2014  (From Kaggle)</a:t>
            </a:r>
          </a:p>
          <a:p>
            <a:r>
              <a:rPr lang="en-CA" dirty="0"/>
              <a:t>Manhattan, New York</a:t>
            </a:r>
          </a:p>
          <a:p>
            <a:r>
              <a:rPr lang="en-CA" dirty="0"/>
              <a:t>Rows consist of </a:t>
            </a:r>
            <a:r>
              <a:rPr lang="en-CA" dirty="0" err="1"/>
              <a:t>date,time</a:t>
            </a:r>
            <a:r>
              <a:rPr lang="en-CA" dirty="0"/>
              <a:t>, latitude &amp; longitude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95618-39DA-4D7F-B375-2E6D3EAA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30" y="4700501"/>
            <a:ext cx="1694007" cy="12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4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0E3C-B50D-4EDB-A48D-E388A2B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766218"/>
            <a:ext cx="10515600" cy="1325563"/>
          </a:xfrm>
        </p:spPr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9DFE-CAA1-4319-BF13-D66EE063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980" y="1430086"/>
            <a:ext cx="7796540" cy="3997828"/>
          </a:xfrm>
        </p:spPr>
        <p:txBody>
          <a:bodyPr/>
          <a:lstStyle/>
          <a:p>
            <a:r>
              <a:rPr lang="en-CA" dirty="0"/>
              <a:t>Display MST of hotspot clusters with consistency and accuracy</a:t>
            </a:r>
          </a:p>
          <a:p>
            <a:r>
              <a:rPr lang="en-CA" dirty="0"/>
              <a:t>Query processing should take less than 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2DE5E-E2D9-4F40-ADC6-310BCADFE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31" y="4756401"/>
            <a:ext cx="1171574" cy="11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3408-C3E0-48F8-8D36-782D3467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464A-72B0-493E-BD27-71B74840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05" y="1425514"/>
            <a:ext cx="7796540" cy="3997828"/>
          </a:xfrm>
        </p:spPr>
        <p:txBody>
          <a:bodyPr/>
          <a:lstStyle/>
          <a:p>
            <a:r>
              <a:rPr lang="en-CA" dirty="0"/>
              <a:t>Search/Sort dataset by pickup time</a:t>
            </a:r>
          </a:p>
          <a:p>
            <a:r>
              <a:rPr lang="en-CA" dirty="0"/>
              <a:t>K-Means Clustering of pickup hotspots</a:t>
            </a:r>
          </a:p>
          <a:p>
            <a:r>
              <a:rPr lang="en-CA" dirty="0"/>
              <a:t>Kruskal’s to generate MST of centroids for optimal path visitation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C6B9E-06DF-487A-B13D-61503B64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804622"/>
            <a:ext cx="1056003" cy="10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E372-B30E-4A4F-A7A6-2370C0AE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A811-F14C-405A-9C75-4BB2D556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55" y="1425514"/>
            <a:ext cx="7796540" cy="3997828"/>
          </a:xfrm>
        </p:spPr>
        <p:txBody>
          <a:bodyPr/>
          <a:lstStyle/>
          <a:p>
            <a:r>
              <a:rPr lang="en-CA" dirty="0"/>
              <a:t>Users can select by time to see current hotspots</a:t>
            </a:r>
          </a:p>
          <a:p>
            <a:r>
              <a:rPr lang="en-CA" dirty="0"/>
              <a:t>Java Graphics library generates cluster visualization with MST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D9415-F388-4D75-B880-F2C2E579A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4" y="4842516"/>
            <a:ext cx="1679914" cy="89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7D08-81AA-4C40-BD45-829B20C2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CB81-4147-4FD6-BF3C-4BF827B9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605" y="1425514"/>
            <a:ext cx="7796540" cy="3997828"/>
          </a:xfrm>
        </p:spPr>
        <p:txBody>
          <a:bodyPr/>
          <a:lstStyle/>
          <a:p>
            <a:r>
              <a:rPr lang="en-CA" dirty="0"/>
              <a:t>White Box testing of Algorithms and ADTs</a:t>
            </a:r>
          </a:p>
          <a:p>
            <a:r>
              <a:rPr lang="en-CA" dirty="0"/>
              <a:t>Black Box testing of Graph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081D2-415D-4168-853A-30259A6D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61" y="4900057"/>
            <a:ext cx="1046570" cy="10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56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94</TotalTime>
  <Words>132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OptimizeU</vt:lpstr>
      <vt:lpstr>Overview</vt:lpstr>
      <vt:lpstr>Dataset</vt:lpstr>
      <vt:lpstr>Requirements</vt:lpstr>
      <vt:lpstr>Algorithms</vt:lpstr>
      <vt:lpstr>Visualization</vt:lpstr>
      <vt:lpstr>Verification and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OptimizeU</dc:title>
  <dc:creator>S. Khan</dc:creator>
  <cp:lastModifiedBy> </cp:lastModifiedBy>
  <cp:revision>7</cp:revision>
  <dcterms:created xsi:type="dcterms:W3CDTF">2018-03-31T04:05:42Z</dcterms:created>
  <dcterms:modified xsi:type="dcterms:W3CDTF">2018-03-31T05:39:55Z</dcterms:modified>
</cp:coreProperties>
</file>