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sldIdLst>
    <p:sldId id="256" r:id="rId2"/>
    <p:sldId id="263" r:id="rId3"/>
    <p:sldId id="257" r:id="rId4"/>
    <p:sldId id="264" r:id="rId5"/>
    <p:sldId id="265" r:id="rId6"/>
    <p:sldId id="267" r:id="rId7"/>
    <p:sldId id="26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1C1D"/>
    <a:srgbClr val="00B5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4" d="100"/>
          <a:sy n="74" d="100"/>
        </p:scale>
        <p:origin x="591" y="72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B10C0-A642-42E0-8C08-B2ED93435D2B}" type="datetimeFigureOut">
              <a:rPr lang="en-CA" smtClean="0"/>
              <a:t>2018-11-27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A1C73-E2A8-4426-8A44-2B3A0D4E0B3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4237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B10C0-A642-42E0-8C08-B2ED93435D2B}" type="datetimeFigureOut">
              <a:rPr lang="en-CA" smtClean="0"/>
              <a:t>2018-11-27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A1C73-E2A8-4426-8A44-2B3A0D4E0B3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5398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B10C0-A642-42E0-8C08-B2ED93435D2B}" type="datetimeFigureOut">
              <a:rPr lang="en-CA" smtClean="0"/>
              <a:t>2018-11-27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A1C73-E2A8-4426-8A44-2B3A0D4E0B3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2426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B10C0-A642-42E0-8C08-B2ED93435D2B}" type="datetimeFigureOut">
              <a:rPr lang="en-CA" smtClean="0"/>
              <a:t>2018-11-27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A1C73-E2A8-4426-8A44-2B3A0D4E0B3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6500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B10C0-A642-42E0-8C08-B2ED93435D2B}" type="datetimeFigureOut">
              <a:rPr lang="en-CA" smtClean="0"/>
              <a:t>2018-11-27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A1C73-E2A8-4426-8A44-2B3A0D4E0B3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0732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B10C0-A642-42E0-8C08-B2ED93435D2B}" type="datetimeFigureOut">
              <a:rPr lang="en-CA" smtClean="0"/>
              <a:t>2018-11-27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A1C73-E2A8-4426-8A44-2B3A0D4E0B3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9539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B10C0-A642-42E0-8C08-B2ED93435D2B}" type="datetimeFigureOut">
              <a:rPr lang="en-CA" smtClean="0"/>
              <a:t>2018-11-27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A1C73-E2A8-4426-8A44-2B3A0D4E0B3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222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B10C0-A642-42E0-8C08-B2ED93435D2B}" type="datetimeFigureOut">
              <a:rPr lang="en-CA" smtClean="0"/>
              <a:t>2018-11-27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A1C73-E2A8-4426-8A44-2B3A0D4E0B3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6518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B10C0-A642-42E0-8C08-B2ED93435D2B}" type="datetimeFigureOut">
              <a:rPr lang="en-CA" smtClean="0"/>
              <a:t>2018-11-27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A1C73-E2A8-4426-8A44-2B3A0D4E0B3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3430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B10C0-A642-42E0-8C08-B2ED93435D2B}" type="datetimeFigureOut">
              <a:rPr lang="en-CA" smtClean="0"/>
              <a:t>2018-11-27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A1C73-E2A8-4426-8A44-2B3A0D4E0B3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250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B10C0-A642-42E0-8C08-B2ED93435D2B}" type="datetimeFigureOut">
              <a:rPr lang="en-CA" smtClean="0"/>
              <a:t>2018-11-27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A1C73-E2A8-4426-8A44-2B3A0D4E0B3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8403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8B10C0-A642-42E0-8C08-B2ED93435D2B}" type="datetimeFigureOut">
              <a:rPr lang="en-CA" smtClean="0"/>
              <a:t>2018-11-27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A1C73-E2A8-4426-8A44-2B3A0D4E0B3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35809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C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DBBDD-C958-4AF4-92F4-B8BDE7C255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35564" y="865516"/>
            <a:ext cx="9220671" cy="5117852"/>
          </a:xfrm>
        </p:spPr>
        <p:txBody>
          <a:bodyPr anchor="ctr">
            <a:normAutofit/>
          </a:bodyPr>
          <a:lstStyle/>
          <a:p>
            <a:pPr algn="l"/>
            <a:r>
              <a:rPr lang="en-US" sz="8800" dirty="0">
                <a:solidFill>
                  <a:srgbClr val="00B5AD"/>
                </a:solidFill>
                <a:latin typeface="Ubuntu" panose="020B0504030602030204" pitchFamily="34" charset="0"/>
                <a:ea typeface="Microsoft JhengHei" panose="020B0604030504040204" pitchFamily="34" charset="-120"/>
              </a:rPr>
              <a:t>N</a:t>
            </a:r>
            <a:r>
              <a:rPr lang="en-CA" sz="8800" dirty="0">
                <a:solidFill>
                  <a:srgbClr val="00B5AD"/>
                </a:solidFill>
                <a:latin typeface="Ubuntu" panose="020B0504030602030204" pitchFamily="34" charset="0"/>
                <a:ea typeface="Microsoft JhengHei" panose="020B0604030504040204" pitchFamily="34" charset="-120"/>
              </a:rPr>
              <a:t>ode Messenger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3B5209-04E8-4B0A-AC9C-9C1527BD11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9706" y="4670318"/>
            <a:ext cx="8161145" cy="923030"/>
          </a:xfrm>
        </p:spPr>
        <p:txBody>
          <a:bodyPr anchor="b">
            <a:normAutofit/>
          </a:bodyPr>
          <a:lstStyle/>
          <a:p>
            <a:r>
              <a:rPr lang="en-CA" sz="2400" dirty="0" err="1"/>
              <a:t>Shardool</a:t>
            </a:r>
            <a:r>
              <a:rPr lang="en-CA" sz="2400" dirty="0"/>
              <a:t> Patel | </a:t>
            </a:r>
            <a:r>
              <a:rPr lang="en-CA" sz="2400" dirty="0" err="1"/>
              <a:t>Tasin</a:t>
            </a:r>
            <a:r>
              <a:rPr lang="en-CA" sz="2400" dirty="0"/>
              <a:t> Ahmed | Omar Elemary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1E3DBEA5-DB0C-4FF2-8042-CDE7BBF301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3849" y="2568584"/>
            <a:ext cx="1711715" cy="1711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433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C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316BA-4290-4533-B68B-5EDDFB85B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346866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B5AD"/>
                </a:solidFill>
                <a:latin typeface="Ubuntu" panose="020B0504030602030204" pitchFamily="34" charset="0"/>
                <a:ea typeface="Microsoft JhengHei" panose="020B0604030504040204" pitchFamily="34" charset="-120"/>
              </a:rPr>
              <a:t>Problem Overview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5DFF6-7DE9-454B-B635-FA8FE8E3C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2367797"/>
            <a:ext cx="6885214" cy="3492046"/>
          </a:xfrm>
        </p:spPr>
        <p:txBody>
          <a:bodyPr/>
          <a:lstStyle/>
          <a:p>
            <a:r>
              <a:rPr lang="en-US" dirty="0"/>
              <a:t>Many invasive chat apps on the market.</a:t>
            </a:r>
          </a:p>
          <a:p>
            <a:endParaRPr lang="en-US" dirty="0"/>
          </a:p>
          <a:p>
            <a:r>
              <a:rPr lang="en-US" dirty="0"/>
              <a:t>Need for a simple and non-intrusive solution.</a:t>
            </a:r>
          </a:p>
          <a:p>
            <a:endParaRPr lang="en-US" dirty="0"/>
          </a:p>
          <a:p>
            <a:r>
              <a:rPr lang="en-US" dirty="0"/>
              <a:t>Need for a solution that can constantly evolve.</a:t>
            </a:r>
            <a:endParaRPr lang="en-CA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7CF0D987-DB19-44D6-8C68-B629508351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4124" y="541805"/>
            <a:ext cx="935687" cy="935687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2331F7C8-9E46-4C16-B371-182EBA785F82}"/>
              </a:ext>
            </a:extLst>
          </p:cNvPr>
          <p:cNvSpPr/>
          <p:nvPr/>
        </p:nvSpPr>
        <p:spPr>
          <a:xfrm>
            <a:off x="10501526" y="5272651"/>
            <a:ext cx="1432166" cy="1325563"/>
          </a:xfrm>
          <a:prstGeom prst="ellipse">
            <a:avLst/>
          </a:prstGeom>
          <a:solidFill>
            <a:srgbClr val="00B5AD"/>
          </a:solidFill>
          <a:ln w="76200">
            <a:solidFill>
              <a:srgbClr val="1B1C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>
                <a:solidFill>
                  <a:srgbClr val="1B1C1D"/>
                </a:solidFill>
                <a:latin typeface="Ubuntu" panose="020B0504030602030204" pitchFamily="34" charset="0"/>
              </a:rPr>
              <a:t>?</a:t>
            </a:r>
            <a:endParaRPr lang="en-CA" sz="6600" dirty="0">
              <a:solidFill>
                <a:srgbClr val="1B1C1D"/>
              </a:solidFill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761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C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A8B181C-DC04-47F9-BBD3-A915C1D9AA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35560" y="5464630"/>
            <a:ext cx="1336690" cy="133669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331191-5419-432A-8692-7AB7D5A9E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9315" y="346868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B5AD"/>
                </a:solidFill>
                <a:latin typeface="Ubuntu" panose="020B0504030602030204" pitchFamily="34" charset="0"/>
              </a:rPr>
              <a:t>Solution</a:t>
            </a:r>
            <a:endParaRPr lang="en-CA" dirty="0">
              <a:solidFill>
                <a:srgbClr val="00B5AD"/>
              </a:solidFill>
              <a:latin typeface="Ubuntu" panose="020B0504030602030204" pitchFamily="34" charset="0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4AE49DC3-B105-496E-AFAB-DC8264A374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4124" y="541805"/>
            <a:ext cx="935687" cy="935687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6775BBE0-2000-41D3-9AA6-2160EE1E6B19}"/>
              </a:ext>
            </a:extLst>
          </p:cNvPr>
          <p:cNvSpPr txBox="1">
            <a:spLocks/>
          </p:cNvSpPr>
          <p:nvPr/>
        </p:nvSpPr>
        <p:spPr>
          <a:xfrm>
            <a:off x="1817915" y="1819388"/>
            <a:ext cx="10515600" cy="40425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CA" sz="1400" dirty="0">
              <a:solidFill>
                <a:srgbClr val="00B5AD"/>
              </a:solidFill>
              <a:latin typeface="Ubuntu" panose="020B050403060203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732EDD6-F4C1-4AC5-9813-9B846BEF778A}"/>
              </a:ext>
            </a:extLst>
          </p:cNvPr>
          <p:cNvGrpSpPr/>
          <p:nvPr/>
        </p:nvGrpSpPr>
        <p:grpSpPr>
          <a:xfrm>
            <a:off x="10684703" y="5885326"/>
            <a:ext cx="1034980" cy="247649"/>
            <a:chOff x="9996579" y="5614308"/>
            <a:chExt cx="1034980" cy="24764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10EEA993-FC41-482D-911C-7156F8AE9062}"/>
                </a:ext>
              </a:extLst>
            </p:cNvPr>
            <p:cNvSpPr/>
            <p:nvPr/>
          </p:nvSpPr>
          <p:spPr>
            <a:xfrm>
              <a:off x="9996579" y="5614308"/>
              <a:ext cx="246706" cy="247649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0416D56-E6AE-4179-B355-1C393083A893}"/>
                </a:ext>
              </a:extLst>
            </p:cNvPr>
            <p:cNvSpPr/>
            <p:nvPr/>
          </p:nvSpPr>
          <p:spPr>
            <a:xfrm>
              <a:off x="10394140" y="5614308"/>
              <a:ext cx="243282" cy="247649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608198C-14F6-4A8D-8DDE-05A38F5E65C1}"/>
                </a:ext>
              </a:extLst>
            </p:cNvPr>
            <p:cNvSpPr/>
            <p:nvPr/>
          </p:nvSpPr>
          <p:spPr>
            <a:xfrm>
              <a:off x="10788276" y="5614308"/>
              <a:ext cx="243283" cy="247649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8EF62F5-00EF-4303-838D-0E597D348659}"/>
              </a:ext>
            </a:extLst>
          </p:cNvPr>
          <p:cNvSpPr txBox="1">
            <a:spLocks/>
          </p:cNvSpPr>
          <p:nvPr/>
        </p:nvSpPr>
        <p:spPr>
          <a:xfrm>
            <a:off x="1449811" y="2276258"/>
            <a:ext cx="6885214" cy="34920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Node Messenger is very simple to use.</a:t>
            </a:r>
          </a:p>
          <a:p>
            <a:endParaRPr lang="en-US" dirty="0"/>
          </a:p>
          <a:p>
            <a:r>
              <a:rPr lang="en-US" dirty="0"/>
              <a:t>Node Messenger does not collect user data.</a:t>
            </a:r>
          </a:p>
          <a:p>
            <a:endParaRPr lang="en-US" dirty="0"/>
          </a:p>
          <a:p>
            <a:r>
              <a:rPr lang="en-US" dirty="0"/>
              <a:t>Node Messenger is open source.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18932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C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46F41-AB0D-4654-ADA6-0F7CAE6F1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7487" y="346866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B5AD"/>
                </a:solidFill>
                <a:latin typeface="Ubuntu" panose="020B0504030602030204" pitchFamily="34" charset="0"/>
              </a:rPr>
              <a:t>Node Messenger Explained</a:t>
            </a:r>
            <a:endParaRPr lang="en-CA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C8DE70F-84CA-45C9-9046-F96BEAC640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940" y="1537363"/>
            <a:ext cx="4851342" cy="343740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47BC87BF-1B05-41E0-A388-B034AE3FE4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4124" y="541805"/>
            <a:ext cx="935687" cy="9356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F22D9AE-2D14-4A02-8086-52230397F9B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1" t="11191" r="265" b="10202"/>
          <a:stretch/>
        </p:blipFill>
        <p:spPr>
          <a:xfrm>
            <a:off x="5457789" y="2505187"/>
            <a:ext cx="6419562" cy="33731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60767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C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11431-8F0D-4766-AE5A-E9E1AD226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8686" y="486096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B5AD"/>
                </a:solidFill>
                <a:latin typeface="Ubuntu" panose="020B0504030602030204" pitchFamily="34" charset="0"/>
              </a:rPr>
              <a:t>Demonstration!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F7988-A80A-4690-86A0-D7B79C788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Signup feature</a:t>
            </a:r>
          </a:p>
          <a:p>
            <a:endParaRPr lang="en-US" dirty="0"/>
          </a:p>
          <a:p>
            <a:r>
              <a:rPr lang="en-US" dirty="0"/>
              <a:t>Login feature</a:t>
            </a:r>
          </a:p>
          <a:p>
            <a:endParaRPr lang="en-US" dirty="0"/>
          </a:p>
          <a:p>
            <a:r>
              <a:rPr lang="en-US" dirty="0"/>
              <a:t>Create conversation</a:t>
            </a:r>
          </a:p>
          <a:p>
            <a:endParaRPr lang="en-US" dirty="0"/>
          </a:p>
          <a:p>
            <a:r>
              <a:rPr lang="en-US" dirty="0"/>
              <a:t>Messaging </a:t>
            </a:r>
            <a:endParaRPr lang="en-CA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9BA762FC-C695-4A28-96CB-279BD3B042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30043" y="1690688"/>
            <a:ext cx="4337957" cy="4337957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F3387C81-905D-40D4-8416-63B270F844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3384" y="681035"/>
            <a:ext cx="935687" cy="93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522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C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11FFB-CCD0-4CC5-B72D-9C6E87137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dirty="0"/>
              <a:t>Node Messenger has a clean interface.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Node Messenger does not store unnecessary user info.</a:t>
            </a:r>
          </a:p>
          <a:p>
            <a:endParaRPr lang="en-US" dirty="0"/>
          </a:p>
          <a:p>
            <a:r>
              <a:rPr lang="en-US" dirty="0"/>
              <a:t>Node Messenger is responsive and easy to use.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Node Messenger supports instant messaging &amp; group chats.</a:t>
            </a:r>
          </a:p>
          <a:p>
            <a:endParaRPr lang="en-US" dirty="0"/>
          </a:p>
          <a:p>
            <a:r>
              <a:rPr lang="en-US" dirty="0"/>
              <a:t>Node Messenger supports a large number of users.</a:t>
            </a:r>
            <a:endParaRPr lang="en-CA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1B529BA-F756-4D59-AC4A-8BC00404C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3115" y="500062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B5AD"/>
                </a:solidFill>
                <a:latin typeface="Ubuntu" panose="020B0504030602030204" pitchFamily="34" charset="0"/>
              </a:rPr>
              <a:t>Conclusion</a:t>
            </a:r>
            <a:endParaRPr lang="en-CA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A7C40616-205F-4366-9B7B-EAAA596A98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7813" y="695001"/>
            <a:ext cx="935687" cy="935687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3122265E-CFE9-4D36-BA65-AC329C1764D0}"/>
              </a:ext>
            </a:extLst>
          </p:cNvPr>
          <p:cNvGrpSpPr/>
          <p:nvPr/>
        </p:nvGrpSpPr>
        <p:grpSpPr>
          <a:xfrm>
            <a:off x="10501526" y="5272651"/>
            <a:ext cx="1432166" cy="1325563"/>
            <a:chOff x="10501526" y="5272651"/>
            <a:chExt cx="1432166" cy="1325563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CD3B22D-B2E2-4F82-B8DF-2A618A076505}"/>
                </a:ext>
              </a:extLst>
            </p:cNvPr>
            <p:cNvSpPr/>
            <p:nvPr/>
          </p:nvSpPr>
          <p:spPr>
            <a:xfrm>
              <a:off x="10501526" y="5272651"/>
              <a:ext cx="1432166" cy="1325563"/>
            </a:xfrm>
            <a:prstGeom prst="ellipse">
              <a:avLst/>
            </a:prstGeom>
            <a:solidFill>
              <a:srgbClr val="00B5AD"/>
            </a:solidFill>
            <a:ln w="76200">
              <a:solidFill>
                <a:srgbClr val="1B1C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6600" dirty="0">
                <a:solidFill>
                  <a:srgbClr val="1B1C1D"/>
                </a:solidFill>
                <a:latin typeface="Ubuntu" panose="020B0504030602030204" pitchFamily="34" charset="0"/>
              </a:endParaRPr>
            </a:p>
          </p:txBody>
        </p:sp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29A771DF-D674-49E3-9383-7942F3ED02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673442" y="5480953"/>
              <a:ext cx="1017815" cy="10178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22167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C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CFECF-77EA-4D4C-BEE3-1B691E031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9877" y="36511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B5AD"/>
                </a:solidFill>
                <a:latin typeface="Ubuntu" panose="020B0504030602030204" pitchFamily="34" charset="0"/>
              </a:rPr>
              <a:t>Questions?</a:t>
            </a:r>
            <a:endParaRPr lang="en-CA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967734C-00DD-4C2F-96C1-D8E4BC9041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6523" y="560056"/>
            <a:ext cx="935687" cy="935687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BBCF3CCA-DB64-44D4-8492-7BBDDE4B0F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04606" y="1894113"/>
            <a:ext cx="3782787" cy="3782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437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974</TotalTime>
  <Words>120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Microsoft JhengHei</vt:lpstr>
      <vt:lpstr>Arial</vt:lpstr>
      <vt:lpstr>Calibri</vt:lpstr>
      <vt:lpstr>Calibri Light</vt:lpstr>
      <vt:lpstr>Ubuntu</vt:lpstr>
      <vt:lpstr>Office Theme</vt:lpstr>
      <vt:lpstr>Node Messenger</vt:lpstr>
      <vt:lpstr>Problem Overview</vt:lpstr>
      <vt:lpstr>Solution</vt:lpstr>
      <vt:lpstr>Node Messenger Explained</vt:lpstr>
      <vt:lpstr>Demonstration!</vt:lpstr>
      <vt:lpstr>Conclusion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OptimizeU</dc:title>
  <dc:creator>S. Khan</dc:creator>
  <cp:lastModifiedBy>Omar Elemary</cp:lastModifiedBy>
  <cp:revision>27</cp:revision>
  <dcterms:created xsi:type="dcterms:W3CDTF">2018-03-31T04:05:42Z</dcterms:created>
  <dcterms:modified xsi:type="dcterms:W3CDTF">2018-11-28T01:30:03Z</dcterms:modified>
</cp:coreProperties>
</file>