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72" r:id="rId6"/>
    <p:sldId id="260" r:id="rId7"/>
    <p:sldId id="261" r:id="rId8"/>
    <p:sldId id="263" r:id="rId9"/>
    <p:sldId id="270" r:id="rId10"/>
    <p:sldId id="27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NXT Showcase 2021 			 				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By: Omar Elemary</a:t>
            </a:r>
          </a:p>
        </p:txBody>
      </p:sp>
    </p:spTree>
    <p:extLst>
      <p:ext uri="{BB962C8B-B14F-4D97-AF65-F5344CB8AC3E}">
        <p14:creationId xmlns:p14="http://schemas.microsoft.com/office/powerpoint/2010/main" val="397583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099" y="1757796"/>
            <a:ext cx="6629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for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Manages all logic of the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</p:txBody>
      </p:sp>
    </p:spTree>
    <p:extLst>
      <p:ext uri="{BB962C8B-B14F-4D97-AF65-F5344CB8AC3E}">
        <p14:creationId xmlns:p14="http://schemas.microsoft.com/office/powerpoint/2010/main" val="383480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Singleton </a:t>
            </a:r>
            <a:r>
              <a:rPr lang="en-US" sz="3600" dirty="0" err="1"/>
              <a:t>GameManager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96100" y="1757796"/>
            <a:ext cx="62497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Constructor is private, to make sure no instances are accidentally made.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to prevent any accidental initialization of multiple game managers leading to complications.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game manager instance is accessed, the same instance is always returned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92" y="2407684"/>
            <a:ext cx="3651026" cy="1719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555" y="4413466"/>
            <a:ext cx="3631763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6633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 base class for all entities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100" y="1757796"/>
            <a:ext cx="62497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allows for a much faster development time, as the base class outlines most of the redundant features to be reused.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also allows the developer to set one entity as a parent of another, even if they do not share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19180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GameManager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96099" y="1757796"/>
            <a:ext cx="662997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Singleton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connection point between the </a:t>
            </a:r>
            <a:r>
              <a:rPr lang="en-US" sz="2000" dirty="0" err="1"/>
              <a:t>simpleAPI</a:t>
            </a:r>
            <a:r>
              <a:rPr lang="en-US" sz="2000" dirty="0"/>
              <a:t> and the game entities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Creates and contains all the in-game entities.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Updates game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GameEntity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98791" y="1700319"/>
            <a:ext cx="6629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Serves as the base class for all game entities.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Sets up a system to set one entity as a parent for easier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2369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SpriteEntity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3739" y="1836971"/>
            <a:ext cx="6629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from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building block for all the game graphics.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Is used by all visible objects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27938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TowerEntity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3739" y="1836971"/>
            <a:ext cx="662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from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Defines all logic of towers in the game.</a:t>
            </a:r>
          </a:p>
        </p:txBody>
      </p:sp>
    </p:spTree>
    <p:extLst>
      <p:ext uri="{BB962C8B-B14F-4D97-AF65-F5344CB8AC3E}">
        <p14:creationId xmlns:p14="http://schemas.microsoft.com/office/powerpoint/2010/main" val="121134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3573" y="1745270"/>
            <a:ext cx="662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for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Handles the player’s data.</a:t>
            </a:r>
          </a:p>
        </p:txBody>
      </p:sp>
    </p:spTree>
    <p:extLst>
      <p:ext uri="{BB962C8B-B14F-4D97-AF65-F5344CB8AC3E}">
        <p14:creationId xmlns:p14="http://schemas.microsoft.com/office/powerpoint/2010/main" val="25255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Enemy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099" y="1757796"/>
            <a:ext cx="662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for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Defines enemy logic.</a:t>
            </a:r>
          </a:p>
        </p:txBody>
      </p:sp>
    </p:spTree>
    <p:extLst>
      <p:ext uri="{BB962C8B-B14F-4D97-AF65-F5344CB8AC3E}">
        <p14:creationId xmlns:p14="http://schemas.microsoft.com/office/powerpoint/2010/main" val="281693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099" y="1757796"/>
            <a:ext cx="6629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Derived for the </a:t>
            </a:r>
            <a:r>
              <a:rPr lang="en-US" sz="2000" dirty="0" err="1"/>
              <a:t>GameEntity</a:t>
            </a:r>
            <a:r>
              <a:rPr lang="en-US" sz="2000" dirty="0"/>
              <a:t> base class.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Renders tiles for map and creates towers 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992" y="594240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099" y="1757796"/>
            <a:ext cx="662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Defines tile types and logic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4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181</TotalTime>
  <Words>273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NXT Showcase 2021        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Ubisoft NXT Documentation</dc:title>
  <dc:creator>Ather Omar</dc:creator>
  <cp:lastModifiedBy>Omar Elemary</cp:lastModifiedBy>
  <cp:revision>53</cp:revision>
  <dcterms:created xsi:type="dcterms:W3CDTF">2017-01-29T22:08:20Z</dcterms:created>
  <dcterms:modified xsi:type="dcterms:W3CDTF">2021-03-22T03:58:55Z</dcterms:modified>
</cp:coreProperties>
</file>