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DAA6793-81E3-41C8-9295-6DD839DDAF2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fld id="{BBB01D9C-9ECE-4694-90BB-92EDA9D3771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0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fld id="{DF0A8EEB-37E1-404B-8F71-7CAE71A2B2B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400" y="428760"/>
            <a:ext cx="90720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                  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PPTX test file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3280" y="1768320"/>
            <a:ext cx="907200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Purpose: Provide example of this file type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Document file type: PPTX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Version: 1.0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Remark: Including some simple transitions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260280" y="4956120"/>
            <a:ext cx="9565920" cy="20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File created by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Microsoft YaHei"/>
              </a:rPr>
              <a:t>https://www.online-convert.com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More example files: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Microsoft YaHei"/>
              </a:rPr>
              <a:t>https://www.online-convert.com/file-type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Text of “Example content”: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Microsoft YaHei"/>
              </a:rPr>
              <a:t>Wikipedia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(https://en.wikipedia.org/wiki/John_Doe)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License: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Microsoft YaHei"/>
              </a:rPr>
              <a:t>Attribution-ShareAlike 3.0 Unported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(https://creativecommons.org/licenses/by-sa/3.0/)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Feel free to use and share the file according to the license above.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" name="Grafik 8" descr=""/>
          <p:cNvPicPr/>
          <p:nvPr/>
        </p:nvPicPr>
        <p:blipFill>
          <a:blip r:embed="rId1"/>
          <a:stretch/>
        </p:blipFill>
        <p:spPr>
          <a:xfrm>
            <a:off x="260280" y="5133960"/>
            <a:ext cx="886680" cy="893160"/>
          </a:xfrm>
          <a:prstGeom prst="rect">
            <a:avLst/>
          </a:prstGeom>
          <a:ln>
            <a:noFill/>
          </a:ln>
        </p:spPr>
      </p:pic>
      <p:pic>
        <p:nvPicPr>
          <p:cNvPr id="47" name="Grafik 9" descr=""/>
          <p:cNvPicPr/>
          <p:nvPr/>
        </p:nvPicPr>
        <p:blipFill>
          <a:blip r:embed="rId2"/>
          <a:stretch/>
        </p:blipFill>
        <p:spPr>
          <a:xfrm>
            <a:off x="8458200" y="5977800"/>
            <a:ext cx="1116720" cy="39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3280" y="301680"/>
            <a:ext cx="90720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5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Example content: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503280" y="1768320"/>
            <a:ext cx="907200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The names "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John Doe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" for males, "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Jane Doe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" or "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Jane Roe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" for females, or "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Jonnie Doe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" and "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Janie Doe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" for children, or just "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Doe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" non-gender-specifically are used as placeholder names for a party whose true identity is unknown or must be withheld in a legal action, case, or discussion. The names are also used to refer to a corpse or hospital patient whose identity is unknown. This practice is widely used in the United States and Canada, but is rarely used in other English-speaking countries including the United Kingdom itself, from where the use of "John Doe" in a legal context originates.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0" name="Grafik 6" descr=""/>
          <p:cNvPicPr/>
          <p:nvPr/>
        </p:nvPicPr>
        <p:blipFill>
          <a:blip r:embed="rId1"/>
          <a:stretch/>
        </p:blipFill>
        <p:spPr>
          <a:xfrm>
            <a:off x="3149640" y="4913280"/>
            <a:ext cx="3458520" cy="2297880"/>
          </a:xfrm>
          <a:prstGeom prst="rect">
            <a:avLst/>
          </a:prstGeom>
          <a:ln>
            <a:noFill/>
          </a:ln>
        </p:spPr>
      </p:pic>
    </p:spTree>
  </p:cSld>
  <p:transition spd="slow">
    <p:circle/>
  </p:transition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nodeType="clickEffect" fill="hold">
                      <p:stCondLst>
                        <p:cond delay="0"/>
                      </p:stCondLst>
                      <p:childTnLst>
                        <p:par>
                          <p:cTn id="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after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LibreOffice/5.4.5.1$Windows_X86_64 LibreOffice_project/79c9829dd5d8054ec39a82dc51cd9eff340dbee8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Nicola Herrmann</cp:lastModifiedBy>
  <dcterms:modified xsi:type="dcterms:W3CDTF">2018-07-10T13:26:53Z</dcterms:modified>
  <cp:revision>2</cp:revision>
  <dc:subject/>
  <dc:title/>
</cp:coreProperties>
</file>