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29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69" r:id="rId16"/>
    <p:sldId id="272" r:id="rId17"/>
    <p:sldId id="270" r:id="rId18"/>
    <p:sldId id="273" r:id="rId19"/>
    <p:sldId id="275" r:id="rId20"/>
    <p:sldId id="276" r:id="rId21"/>
    <p:sldId id="278" r:id="rId22"/>
    <p:sldId id="277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1896" y="-9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1月份</c:v>
                </c:pt>
                <c:pt idx="1">
                  <c:v>2月份</c:v>
                </c:pt>
                <c:pt idx="2">
                  <c:v>3月份</c:v>
                </c:pt>
                <c:pt idx="3">
                  <c:v>4月份</c:v>
                </c:pt>
                <c:pt idx="4">
                  <c:v>5月份</c:v>
                </c:pt>
                <c:pt idx="5">
                  <c:v>6月份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1.5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3.1</c:v>
                </c:pt>
                <c:pt idx="5">
                  <c:v>3.9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287-4F3E-B226-9CFD017EAD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5"/>
        <c:overlap val="-27"/>
        <c:axId val="112256896"/>
        <c:axId val="112258432"/>
      </c:barChart>
      <c:catAx>
        <c:axId val="112256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112258432"/>
        <c:crosses val="autoZero"/>
        <c:auto val="1"/>
        <c:lblAlgn val="ctr"/>
        <c:lblOffset val="100"/>
        <c:noMultiLvlLbl val="0"/>
      </c:catAx>
      <c:valAx>
        <c:axId val="11225843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112256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90C7-40FF-9701-733377044B1B}"/>
              </c:ext>
            </c:extLst>
          </c:dPt>
          <c:cat>
            <c:strRef>
              <c:f>Sheet1!$A$2:$A$7</c:f>
              <c:strCache>
                <c:ptCount val="6"/>
                <c:pt idx="0">
                  <c:v>7月份</c:v>
                </c:pt>
                <c:pt idx="1">
                  <c:v>8月份</c:v>
                </c:pt>
                <c:pt idx="2">
                  <c:v>9月份</c:v>
                </c:pt>
                <c:pt idx="3">
                  <c:v>10月份</c:v>
                </c:pt>
                <c:pt idx="4">
                  <c:v>11月份</c:v>
                </c:pt>
                <c:pt idx="5">
                  <c:v>12月份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1.5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3.1</c:v>
                </c:pt>
                <c:pt idx="5">
                  <c:v>3.9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0C7-40FF-9701-733377044B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5"/>
        <c:overlap val="-27"/>
        <c:axId val="132371968"/>
        <c:axId val="132373504"/>
      </c:barChart>
      <c:catAx>
        <c:axId val="132371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132373504"/>
        <c:crosses val="autoZero"/>
        <c:auto val="1"/>
        <c:lblAlgn val="ctr"/>
        <c:lblOffset val="100"/>
        <c:noMultiLvlLbl val="0"/>
      </c:catAx>
      <c:valAx>
        <c:axId val="1323735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132371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360A9-0E7E-44C0-B5E4-4BDB54ACC9FB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688BC-68B9-4A38-9DCE-F0F6D6E1A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514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3B1AED-A7B8-439F-8600-24776D44EC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9945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1096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7813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906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254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7977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97FB5-9339-4B9D-951D-E6627B6DB0D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9162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3628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714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F0B17-20C8-4CBB-BD66-70902ADF39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219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F0B17-20C8-4CBB-BD66-70902ADF39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683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97FB5-9339-4B9D-951D-E6627B6DB0D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05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97FB5-9339-4B9D-951D-E6627B6DB0D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2977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F0B17-20C8-4CBB-BD66-70902ADF39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558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F0B17-20C8-4CBB-BD66-70902ADF39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2508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F0B17-20C8-4CBB-BD66-70902ADF39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17900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F0B17-20C8-4CBB-BD66-70902ADF39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98862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3B1AED-A7B8-439F-8600-24776D44EC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146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97FB5-9339-4B9D-951D-E6627B6DB0D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03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8061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317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852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351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5981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97FB5-9339-4B9D-951D-E6627B6DB0D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804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7546339-5C52-4E7B-B36F-449626DB9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A8C20538-B1E5-404F-BD42-7DD7BCF5C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37DB594-5385-4522-BDD1-EB89B3D3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3C35-8AF2-4554-830B-E41852E5F279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AAD6901-52EE-4E12-B3BB-DB2D7BDE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F713EE6-78E6-49BA-A166-E6E73494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A481-9FA0-4E2F-9C66-8F8FA69DF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31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B5C9D03-2C26-48EA-BF3D-679A6D76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A799F0A-A259-41A3-B945-FB62C227B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78DA0D5-E7DF-4794-83F2-45CC03063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235CC03-A09E-48A1-BC52-CC9E28F4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3C35-8AF2-4554-830B-E41852E5F279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F843DC3-4DC8-488C-ADF2-E0C5E821E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D4E6410-CF7B-4E02-8576-53CE6DDE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A481-9FA0-4E2F-9C66-8F8FA69DF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14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C687892-CBBA-47CB-9205-BA917D4F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12C4558-543F-4B8E-A8EE-D7E039D7F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D8FC26F-1CB9-42F1-8855-BF259D7F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3C35-8AF2-4554-830B-E41852E5F279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9D93AF0-3CD7-49DA-966E-751E7836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B75A4F7-7B1D-4DD2-8A7C-01E2B593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A481-9FA0-4E2F-9C66-8F8FA69DF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62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C905D13C-BED8-4005-B5FB-4B244929D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9B5B692-5351-4FCB-ABE1-D0A9C4BFC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7EC2C38-7556-4873-8221-B31ED3DE9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3C35-8AF2-4554-830B-E41852E5F279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1BDB64E-DFBE-4665-9C83-994FEB02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CFC6574-DD55-44F0-8947-9F4984FB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A481-9FA0-4E2F-9C66-8F8FA69DF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488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981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2021/3/6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501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2021/3/6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514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998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784869B-7D68-419C-8FEF-B72FE9BC5AC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4E2D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47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784869B-7D68-419C-8FEF-B72FE9BC5AC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4E2D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xmlns="" id="{C7266882-AD42-484A-8EB5-919E144822F5}"/>
              </a:ext>
            </a:extLst>
          </p:cNvPr>
          <p:cNvSpPr txBox="1"/>
          <p:nvPr userDrawn="1"/>
        </p:nvSpPr>
        <p:spPr>
          <a:xfrm>
            <a:off x="76808" y="117426"/>
            <a:ext cx="1790092" cy="677151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en-US" altLang="zh-CN" sz="3600" b="1" spc="-150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3600" b="1" spc="-150" dirty="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6771D964-D8FC-42F2-9317-27FBC77B56C5}"/>
              </a:ext>
            </a:extLst>
          </p:cNvPr>
          <p:cNvCxnSpPr/>
          <p:nvPr userDrawn="1"/>
        </p:nvCxnSpPr>
        <p:spPr>
          <a:xfrm>
            <a:off x="0" y="693490"/>
            <a:ext cx="12192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2">
            <a:extLst>
              <a:ext uri="{FF2B5EF4-FFF2-40B4-BE49-F238E27FC236}">
                <a16:creationId xmlns:a16="http://schemas.microsoft.com/office/drawing/2014/main" xmlns="" id="{F9909100-955C-44BA-8EB8-8400C9879085}"/>
              </a:ext>
            </a:extLst>
          </p:cNvPr>
          <p:cNvSpPr txBox="1"/>
          <p:nvPr userDrawn="1"/>
        </p:nvSpPr>
        <p:spPr>
          <a:xfrm>
            <a:off x="1682442" y="170270"/>
            <a:ext cx="328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</a:p>
        </p:txBody>
      </p:sp>
    </p:spTree>
    <p:extLst>
      <p:ext uri="{BB962C8B-B14F-4D97-AF65-F5344CB8AC3E}">
        <p14:creationId xmlns:p14="http://schemas.microsoft.com/office/powerpoint/2010/main" val="392611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038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DE30CA4-960B-4264-B11E-62114287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E42C98E-9922-4AC0-9CFD-A4B25C2E4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63388F2-2DA6-44A8-B4E9-74B4E432F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461C16B-928E-45C1-8BD9-7CF92F5A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3C35-8AF2-4554-830B-E41852E5F279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08B4EE7-6600-44E4-A407-BD5501BD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E1A7A71-2E1A-4D8E-BB3C-5DAAD197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A481-9FA0-4E2F-9C66-8F8FA69DF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85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6A517E4-E004-4A71-B215-A63D00A5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15FC5B9-642A-456A-8587-FD4FA1D70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2013A1D-863D-4279-8722-3593E0B96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6B5769EC-87F6-4BC2-90F4-183F5A9AF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64BCC90B-944F-490C-87E3-727806544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63D90D5E-F0A7-46B6-8DF9-5074BCF44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3C35-8AF2-4554-830B-E41852E5F279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19704ED6-F4BB-45F6-BB8E-5E554C96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02551D28-F3DD-4368-A29D-DF249086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A481-9FA0-4E2F-9C66-8F8FA69DFA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67284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118461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B3A8AB9-4EF7-4517-BB34-600D7CC7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A602B9A5-950D-4049-A243-03D7BEE9E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3C35-8AF2-4554-830B-E41852E5F279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A7396BC-9934-42E0-88FD-9D4BEFE2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DE1B549-80B7-46AB-A647-523498F8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A481-9FA0-4E2F-9C66-8F8FA69DF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95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FF3B3182-4010-4C69-B5B6-85C7B175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3C35-8AF2-4554-830B-E41852E5F279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A8D5E29E-BC38-45D8-94B1-B0332D55D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6A4C102-E12F-4023-9295-2BE70444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A481-9FA0-4E2F-9C66-8F8FA69DF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28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B147A62-754E-40B7-8F0E-DAB6E514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CA5C6C9-1969-414F-A921-A30CE0A7E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F492662F-C5F5-464B-9CD8-5A8D31D77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D1B1043-7F87-4EDF-978D-B1242FE0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3C35-8AF2-4554-830B-E41852E5F279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E9D65C6-94D9-4E6A-8CDF-71ED55AF4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35BF547F-DA09-4017-8F7D-F25B3F62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A481-9FA0-4E2F-9C66-8F8FA69DF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99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9ABB1480-447C-465F-A9E1-0DBB3B1BD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0F21266-4245-4056-BE27-C5213DC2A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A3535D4-3915-48F2-89A5-BA42FB6B3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63C35-8AF2-4554-830B-E41852E5F279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DD66B42-F8DB-4653-B4AC-C0ED67D6A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31E8E4F-A95D-4B16-95E9-71A577658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CA481-9FA0-4E2F-9C66-8F8FA69DF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89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0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jianli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shouchaoba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4E2D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222189" y="2959209"/>
            <a:ext cx="1949622" cy="38460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73099" y="-12828"/>
            <a:ext cx="4935018" cy="38420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16217" y="3762456"/>
            <a:ext cx="4991900" cy="305153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0117" y="3883957"/>
            <a:ext cx="8111883" cy="3049294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D28AAF32-9A5C-4667-B948-F1A612C3EFDC}"/>
              </a:ext>
            </a:extLst>
          </p:cNvPr>
          <p:cNvSpPr/>
          <p:nvPr/>
        </p:nvSpPr>
        <p:spPr>
          <a:xfrm>
            <a:off x="254049" y="1133480"/>
            <a:ext cx="7102178" cy="401156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  <a:effectLst>
            <a:glow rad="101600">
              <a:schemeClr val="tx1">
                <a:lumMod val="85000"/>
                <a:lumOff val="1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FF0D0EA5-A532-48DF-995B-CDFF64895A04}"/>
              </a:ext>
            </a:extLst>
          </p:cNvPr>
          <p:cNvSpPr/>
          <p:nvPr/>
        </p:nvSpPr>
        <p:spPr>
          <a:xfrm>
            <a:off x="705233" y="1504471"/>
            <a:ext cx="233766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D907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82493F92-19D8-41DC-B5F2-AF7590C9118B}"/>
              </a:ext>
            </a:extLst>
          </p:cNvPr>
          <p:cNvSpPr txBox="1"/>
          <p:nvPr/>
        </p:nvSpPr>
        <p:spPr>
          <a:xfrm>
            <a:off x="686671" y="1659571"/>
            <a:ext cx="2566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D9072"/>
                </a:solidFill>
                <a:effectLst/>
                <a:uLnTx/>
                <a:uFillTx/>
                <a:cs typeface="+mn-ea"/>
                <a:sym typeface="+mn-lt"/>
              </a:rPr>
              <a:t>SPRING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D907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90801DCC-2F52-4F3F-919C-41F7A3B18726}"/>
              </a:ext>
            </a:extLst>
          </p:cNvPr>
          <p:cNvSpPr txBox="1"/>
          <p:nvPr/>
        </p:nvSpPr>
        <p:spPr>
          <a:xfrm>
            <a:off x="591351" y="2393836"/>
            <a:ext cx="67648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0" b="1" dirty="0" smtClean="0">
                <a:solidFill>
                  <a:srgbClr val="3D9072"/>
                </a:solidFill>
                <a:cs typeface="+mn-ea"/>
                <a:sym typeface="+mn-lt"/>
              </a:rPr>
              <a:t>绿色教</a:t>
            </a:r>
            <a:r>
              <a:rPr lang="zh-CN" altLang="en-US" sz="8000" b="1" dirty="0">
                <a:solidFill>
                  <a:srgbClr val="3D9072"/>
                </a:solidFill>
                <a:cs typeface="+mn-ea"/>
                <a:sym typeface="+mn-lt"/>
              </a:rPr>
              <a:t>学说课</a:t>
            </a:r>
            <a:endParaRPr kumimoji="0" lang="zh-CN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3D907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D2C16F70-12A5-4F12-8ACD-865050FE710C}"/>
              </a:ext>
            </a:extLst>
          </p:cNvPr>
          <p:cNvSpPr txBox="1"/>
          <p:nvPr/>
        </p:nvSpPr>
        <p:spPr>
          <a:xfrm>
            <a:off x="705233" y="3880368"/>
            <a:ext cx="5218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清新绿色教学说课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PPT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模板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695559" y="4591125"/>
            <a:ext cx="47525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时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间：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20XX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年      教师：第一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PPT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138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  <p:bldP spid="24" grpId="0" animBg="1"/>
      <p:bldP spid="25" grpId="0"/>
      <p:bldP spid="26" grpId="0"/>
      <p:bldP spid="27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4">
            <a:extLst>
              <a:ext uri="{FF2B5EF4-FFF2-40B4-BE49-F238E27FC236}">
                <a16:creationId xmlns:a16="http://schemas.microsoft.com/office/drawing/2014/main" xmlns="" id="{27D5917E-6BB9-4836-8B66-28A1AF956253}"/>
              </a:ext>
            </a:extLst>
          </p:cNvPr>
          <p:cNvGrpSpPr/>
          <p:nvPr/>
        </p:nvGrpSpPr>
        <p:grpSpPr>
          <a:xfrm>
            <a:off x="5379143" y="3062299"/>
            <a:ext cx="1414667" cy="1619124"/>
            <a:chOff x="5379142" y="2991066"/>
            <a:chExt cx="1414667" cy="1619124"/>
          </a:xfrm>
        </p:grpSpPr>
        <p:sp>
          <p:nvSpPr>
            <p:cNvPr id="39" name="Shape 1723">
              <a:extLst>
                <a:ext uri="{FF2B5EF4-FFF2-40B4-BE49-F238E27FC236}">
                  <a16:creationId xmlns:a16="http://schemas.microsoft.com/office/drawing/2014/main" xmlns="" id="{1E097AD2-CB4E-4117-80D3-B1D5417CFA2C}"/>
                </a:ext>
              </a:extLst>
            </p:cNvPr>
            <p:cNvSpPr/>
            <p:nvPr/>
          </p:nvSpPr>
          <p:spPr>
            <a:xfrm rot="18900000">
              <a:off x="5379143" y="2991066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chemeClr val="accent3"/>
            </a:solidFill>
            <a:ln w="12700">
              <a:miter lim="400000"/>
            </a:ln>
          </p:spPr>
          <p:txBody>
            <a:bodyPr lIns="67733" tIns="67733" rIns="67733" bIns="6773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kumimoji="0" sz="333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Shape 1726">
              <a:extLst>
                <a:ext uri="{FF2B5EF4-FFF2-40B4-BE49-F238E27FC236}">
                  <a16:creationId xmlns:a16="http://schemas.microsoft.com/office/drawing/2014/main" xmlns="" id="{9AD04CF7-18A0-4DFC-858B-B947572F3FD5}"/>
                </a:ext>
              </a:extLst>
            </p:cNvPr>
            <p:cNvSpPr/>
            <p:nvPr/>
          </p:nvSpPr>
          <p:spPr>
            <a:xfrm rot="18900000">
              <a:off x="5379142" y="3195523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chemeClr val="accent3"/>
            </a:solidFill>
            <a:ln w="38100" cap="flat">
              <a:solidFill>
                <a:schemeClr val="bg1"/>
              </a:solidFill>
              <a:miter lim="400000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lIns="67733" tIns="67733" rIns="67733" bIns="67733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kumimoji="0" sz="333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1" name="Group 12">
            <a:extLst>
              <a:ext uri="{FF2B5EF4-FFF2-40B4-BE49-F238E27FC236}">
                <a16:creationId xmlns:a16="http://schemas.microsoft.com/office/drawing/2014/main" xmlns="" id="{ACFD2FEA-E038-4336-BFD5-797F4A38A75C}"/>
              </a:ext>
            </a:extLst>
          </p:cNvPr>
          <p:cNvGrpSpPr/>
          <p:nvPr/>
        </p:nvGrpSpPr>
        <p:grpSpPr>
          <a:xfrm>
            <a:off x="3563871" y="3270642"/>
            <a:ext cx="1414667" cy="1619124"/>
            <a:chOff x="3563871" y="3199409"/>
            <a:chExt cx="1414666" cy="1619124"/>
          </a:xfrm>
        </p:grpSpPr>
        <p:sp>
          <p:nvSpPr>
            <p:cNvPr id="42" name="Shape 1722">
              <a:extLst>
                <a:ext uri="{FF2B5EF4-FFF2-40B4-BE49-F238E27FC236}">
                  <a16:creationId xmlns:a16="http://schemas.microsoft.com/office/drawing/2014/main" xmlns="" id="{80256DFF-9C49-451E-82D5-EFB69D3DDE4E}"/>
                </a:ext>
              </a:extLst>
            </p:cNvPr>
            <p:cNvSpPr/>
            <p:nvPr/>
          </p:nvSpPr>
          <p:spPr>
            <a:xfrm rot="8100000">
              <a:off x="3563871" y="3403867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67733" tIns="67733" rIns="67733" bIns="6773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kumimoji="0" sz="333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Shape 1729">
              <a:extLst>
                <a:ext uri="{FF2B5EF4-FFF2-40B4-BE49-F238E27FC236}">
                  <a16:creationId xmlns:a16="http://schemas.microsoft.com/office/drawing/2014/main" xmlns="" id="{7BC6A905-A9A3-4927-8A8F-89F6DB36745D}"/>
                </a:ext>
              </a:extLst>
            </p:cNvPr>
            <p:cNvSpPr/>
            <p:nvPr/>
          </p:nvSpPr>
          <p:spPr>
            <a:xfrm rot="8100000">
              <a:off x="3563871" y="3199409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chemeClr val="accent2"/>
            </a:solidFill>
            <a:ln w="38100" cap="flat">
              <a:solidFill>
                <a:schemeClr val="bg1"/>
              </a:solidFill>
              <a:miter lim="400000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lIns="67733" tIns="67733" rIns="67733" bIns="67733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kumimoji="0" sz="333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4" name="Group 11">
            <a:extLst>
              <a:ext uri="{FF2B5EF4-FFF2-40B4-BE49-F238E27FC236}">
                <a16:creationId xmlns:a16="http://schemas.microsoft.com/office/drawing/2014/main" xmlns="" id="{E675070B-8335-4F0A-B2C1-19DFA9F7A6AE}"/>
              </a:ext>
            </a:extLst>
          </p:cNvPr>
          <p:cNvGrpSpPr/>
          <p:nvPr/>
        </p:nvGrpSpPr>
        <p:grpSpPr>
          <a:xfrm>
            <a:off x="1679509" y="3062299"/>
            <a:ext cx="1414667" cy="1619124"/>
            <a:chOff x="1743076" y="2991066"/>
            <a:chExt cx="1414666" cy="1619124"/>
          </a:xfrm>
        </p:grpSpPr>
        <p:sp>
          <p:nvSpPr>
            <p:cNvPr id="45" name="Shape 1721">
              <a:extLst>
                <a:ext uri="{FF2B5EF4-FFF2-40B4-BE49-F238E27FC236}">
                  <a16:creationId xmlns:a16="http://schemas.microsoft.com/office/drawing/2014/main" xmlns="" id="{866CCFDD-05B4-44C2-B094-0B70E1BFBD65}"/>
                </a:ext>
              </a:extLst>
            </p:cNvPr>
            <p:cNvSpPr/>
            <p:nvPr/>
          </p:nvSpPr>
          <p:spPr>
            <a:xfrm rot="18900000">
              <a:off x="1743076" y="2991066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67733" tIns="67733" rIns="67733" bIns="6773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kumimoji="0" sz="333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Shape 1732">
              <a:extLst>
                <a:ext uri="{FF2B5EF4-FFF2-40B4-BE49-F238E27FC236}">
                  <a16:creationId xmlns:a16="http://schemas.microsoft.com/office/drawing/2014/main" xmlns="" id="{5EA6C162-E48F-47F2-A55A-0664F59B901D}"/>
                </a:ext>
              </a:extLst>
            </p:cNvPr>
            <p:cNvSpPr/>
            <p:nvPr/>
          </p:nvSpPr>
          <p:spPr>
            <a:xfrm rot="18900000">
              <a:off x="1743076" y="3195523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chemeClr val="accent1"/>
            </a:solidFill>
            <a:ln w="50800" cap="flat">
              <a:solidFill>
                <a:schemeClr val="bg1"/>
              </a:solidFill>
              <a:miter lim="400000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lIns="67733" tIns="67733" rIns="67733" bIns="67733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kumimoji="0" sz="333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7" name="Group 15">
            <a:extLst>
              <a:ext uri="{FF2B5EF4-FFF2-40B4-BE49-F238E27FC236}">
                <a16:creationId xmlns:a16="http://schemas.microsoft.com/office/drawing/2014/main" xmlns="" id="{9EC23A95-8B7C-43DD-BCD8-86BE03B97589}"/>
              </a:ext>
            </a:extLst>
          </p:cNvPr>
          <p:cNvGrpSpPr/>
          <p:nvPr/>
        </p:nvGrpSpPr>
        <p:grpSpPr>
          <a:xfrm>
            <a:off x="7199937" y="3270642"/>
            <a:ext cx="1414667" cy="1619125"/>
            <a:chOff x="7199937" y="3199409"/>
            <a:chExt cx="1414666" cy="1619125"/>
          </a:xfrm>
        </p:grpSpPr>
        <p:sp>
          <p:nvSpPr>
            <p:cNvPr id="48" name="Shape 1724">
              <a:extLst>
                <a:ext uri="{FF2B5EF4-FFF2-40B4-BE49-F238E27FC236}">
                  <a16:creationId xmlns:a16="http://schemas.microsoft.com/office/drawing/2014/main" xmlns="" id="{8E1A22F2-B389-415A-8871-18680E1FB536}"/>
                </a:ext>
              </a:extLst>
            </p:cNvPr>
            <p:cNvSpPr/>
            <p:nvPr/>
          </p:nvSpPr>
          <p:spPr>
            <a:xfrm rot="8100000">
              <a:off x="7199937" y="3403868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67733" tIns="67733" rIns="67733" bIns="6773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kumimoji="0" sz="333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Shape 1735">
              <a:extLst>
                <a:ext uri="{FF2B5EF4-FFF2-40B4-BE49-F238E27FC236}">
                  <a16:creationId xmlns:a16="http://schemas.microsoft.com/office/drawing/2014/main" xmlns="" id="{A9CCFEA5-7BA7-4EEA-8685-7D689D9DEE2E}"/>
                </a:ext>
              </a:extLst>
            </p:cNvPr>
            <p:cNvSpPr/>
            <p:nvPr/>
          </p:nvSpPr>
          <p:spPr>
            <a:xfrm rot="8100000">
              <a:off x="7199937" y="3199409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chemeClr val="accent4"/>
            </a:solidFill>
            <a:ln w="38100" cap="flat">
              <a:solidFill>
                <a:schemeClr val="bg1"/>
              </a:solidFill>
              <a:miter lim="400000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lIns="67733" tIns="67733" rIns="67733" bIns="67733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kumimoji="0" sz="333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0" name="Group 16">
            <a:extLst>
              <a:ext uri="{FF2B5EF4-FFF2-40B4-BE49-F238E27FC236}">
                <a16:creationId xmlns:a16="http://schemas.microsoft.com/office/drawing/2014/main" xmlns="" id="{1185C6BE-E7D8-4B75-AD53-F963A14F8F45}"/>
              </a:ext>
            </a:extLst>
          </p:cNvPr>
          <p:cNvGrpSpPr/>
          <p:nvPr/>
        </p:nvGrpSpPr>
        <p:grpSpPr>
          <a:xfrm>
            <a:off x="9015209" y="3062299"/>
            <a:ext cx="1414667" cy="1619124"/>
            <a:chOff x="9015209" y="2991066"/>
            <a:chExt cx="1414666" cy="1619124"/>
          </a:xfrm>
        </p:grpSpPr>
        <p:sp>
          <p:nvSpPr>
            <p:cNvPr id="51" name="Shape 1725">
              <a:extLst>
                <a:ext uri="{FF2B5EF4-FFF2-40B4-BE49-F238E27FC236}">
                  <a16:creationId xmlns:a16="http://schemas.microsoft.com/office/drawing/2014/main" xmlns="" id="{B99F2D32-F09A-42DF-BC95-3120B0828496}"/>
                </a:ext>
              </a:extLst>
            </p:cNvPr>
            <p:cNvSpPr/>
            <p:nvPr/>
          </p:nvSpPr>
          <p:spPr>
            <a:xfrm rot="18900000">
              <a:off x="9015209" y="2991066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67733" tIns="67733" rIns="67733" bIns="6773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kumimoji="0" sz="333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2" name="Shape 1738">
              <a:extLst>
                <a:ext uri="{FF2B5EF4-FFF2-40B4-BE49-F238E27FC236}">
                  <a16:creationId xmlns:a16="http://schemas.microsoft.com/office/drawing/2014/main" xmlns="" id="{B5A75156-A1CD-46AB-AF2B-51BE5B99438F}"/>
                </a:ext>
              </a:extLst>
            </p:cNvPr>
            <p:cNvSpPr/>
            <p:nvPr/>
          </p:nvSpPr>
          <p:spPr>
            <a:xfrm rot="18900000">
              <a:off x="9015209" y="3195523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chemeClr val="accent1"/>
            </a:solidFill>
            <a:ln w="38100" cap="flat">
              <a:solidFill>
                <a:schemeClr val="bg1"/>
              </a:solidFill>
              <a:miter lim="400000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lIns="67733" tIns="67733" rIns="67733" bIns="67733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kumimoji="0" sz="333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3" name="Text Placeholder 4">
            <a:extLst>
              <a:ext uri="{FF2B5EF4-FFF2-40B4-BE49-F238E27FC236}">
                <a16:creationId xmlns:a16="http://schemas.microsoft.com/office/drawing/2014/main" xmlns="" id="{8DD7BC2F-0532-4072-9147-F86B571EA919}"/>
              </a:ext>
            </a:extLst>
          </p:cNvPr>
          <p:cNvSpPr txBox="1">
            <a:spLocks/>
          </p:cNvSpPr>
          <p:nvPr/>
        </p:nvSpPr>
        <p:spPr>
          <a:xfrm>
            <a:off x="1781433" y="3840206"/>
            <a:ext cx="1210819" cy="2677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点击输入标题内容</a:t>
            </a:r>
            <a:endParaRPr kumimoji="0" lang="en-GB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4" name="Text Placeholder 4">
            <a:extLst>
              <a:ext uri="{FF2B5EF4-FFF2-40B4-BE49-F238E27FC236}">
                <a16:creationId xmlns:a16="http://schemas.microsoft.com/office/drawing/2014/main" xmlns="" id="{1E254A5D-2268-498C-A7C2-FB563AFCFD4A}"/>
              </a:ext>
            </a:extLst>
          </p:cNvPr>
          <p:cNvSpPr txBox="1">
            <a:spLocks/>
          </p:cNvSpPr>
          <p:nvPr/>
        </p:nvSpPr>
        <p:spPr>
          <a:xfrm>
            <a:off x="3663032" y="3840206"/>
            <a:ext cx="1210819" cy="2677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点击输入标题内容</a:t>
            </a:r>
            <a:endParaRPr kumimoji="0" lang="en-GB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5" name="Text Placeholder 4">
            <a:extLst>
              <a:ext uri="{FF2B5EF4-FFF2-40B4-BE49-F238E27FC236}">
                <a16:creationId xmlns:a16="http://schemas.microsoft.com/office/drawing/2014/main" xmlns="" id="{AC2CA0E6-E5CA-44CB-AB22-8EC8B4438A0A}"/>
              </a:ext>
            </a:extLst>
          </p:cNvPr>
          <p:cNvSpPr txBox="1">
            <a:spLocks/>
          </p:cNvSpPr>
          <p:nvPr/>
        </p:nvSpPr>
        <p:spPr>
          <a:xfrm>
            <a:off x="5480353" y="3840206"/>
            <a:ext cx="1210819" cy="2677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点击输入标题内容</a:t>
            </a:r>
            <a:endParaRPr kumimoji="0" lang="en-GB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6" name="Text Placeholder 4">
            <a:extLst>
              <a:ext uri="{FF2B5EF4-FFF2-40B4-BE49-F238E27FC236}">
                <a16:creationId xmlns:a16="http://schemas.microsoft.com/office/drawing/2014/main" xmlns="" id="{E2079C2D-9A48-4B15-9ACA-70FE5E5095CB}"/>
              </a:ext>
            </a:extLst>
          </p:cNvPr>
          <p:cNvSpPr txBox="1">
            <a:spLocks/>
          </p:cNvSpPr>
          <p:nvPr/>
        </p:nvSpPr>
        <p:spPr>
          <a:xfrm>
            <a:off x="7298385" y="3840206"/>
            <a:ext cx="1210819" cy="2677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点击输入标题内容</a:t>
            </a:r>
            <a:endParaRPr kumimoji="0" lang="en-GB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Text Placeholder 4">
            <a:extLst>
              <a:ext uri="{FF2B5EF4-FFF2-40B4-BE49-F238E27FC236}">
                <a16:creationId xmlns:a16="http://schemas.microsoft.com/office/drawing/2014/main" xmlns="" id="{5611650D-50AE-49EF-903F-5CD13A194184}"/>
              </a:ext>
            </a:extLst>
          </p:cNvPr>
          <p:cNvSpPr txBox="1">
            <a:spLocks/>
          </p:cNvSpPr>
          <p:nvPr/>
        </p:nvSpPr>
        <p:spPr>
          <a:xfrm>
            <a:off x="9117133" y="3840206"/>
            <a:ext cx="1210819" cy="2677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点击输入标题内容</a:t>
            </a:r>
            <a:endParaRPr kumimoji="0" lang="en-GB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8" name="TextBox 62">
            <a:extLst>
              <a:ext uri="{FF2B5EF4-FFF2-40B4-BE49-F238E27FC236}">
                <a16:creationId xmlns:a16="http://schemas.microsoft.com/office/drawing/2014/main" xmlns="" id="{FA83EC4B-F781-4B31-86E0-F01B556B56AF}"/>
              </a:ext>
            </a:extLst>
          </p:cNvPr>
          <p:cNvSpPr txBox="1"/>
          <p:nvPr/>
        </p:nvSpPr>
        <p:spPr>
          <a:xfrm>
            <a:off x="1295468" y="1747261"/>
            <a:ext cx="2328369" cy="9846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详写内容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……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点击输入本栏的具体文字，简明扼要的说明分项内容，此为概念图解，请根据您的具体内容酌情修改。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" name="TextBox 63">
            <a:extLst>
              <a:ext uri="{FF2B5EF4-FFF2-40B4-BE49-F238E27FC236}">
                <a16:creationId xmlns:a16="http://schemas.microsoft.com/office/drawing/2014/main" xmlns="" id="{4A8B6285-0F33-4627-8D88-518AE7572B5A}"/>
              </a:ext>
            </a:extLst>
          </p:cNvPr>
          <p:cNvSpPr txBox="1"/>
          <p:nvPr/>
        </p:nvSpPr>
        <p:spPr>
          <a:xfrm>
            <a:off x="3119670" y="5228424"/>
            <a:ext cx="2328369" cy="9846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详写内容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……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点击输入本栏的具体文字，简明扼要的说明分项内容，此为概念图解，请根据您的具体内容酌情修改。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0" name="TextBox 64">
            <a:extLst>
              <a:ext uri="{FF2B5EF4-FFF2-40B4-BE49-F238E27FC236}">
                <a16:creationId xmlns:a16="http://schemas.microsoft.com/office/drawing/2014/main" xmlns="" id="{A17B2D4C-FA4E-4BD8-856E-A1BE775AAFF3}"/>
              </a:ext>
            </a:extLst>
          </p:cNvPr>
          <p:cNvSpPr txBox="1"/>
          <p:nvPr/>
        </p:nvSpPr>
        <p:spPr>
          <a:xfrm>
            <a:off x="4936088" y="1747261"/>
            <a:ext cx="2328369" cy="9846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详写内容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……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点击输入本栏的具体文字，简明扼要的说明分项内容，此为概念图解，请根据您的具体内容酌情修改。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1" name="TextBox 65">
            <a:extLst>
              <a:ext uri="{FF2B5EF4-FFF2-40B4-BE49-F238E27FC236}">
                <a16:creationId xmlns:a16="http://schemas.microsoft.com/office/drawing/2014/main" xmlns="" id="{19185F53-4FF1-40E0-98B5-D2C6D6DD9359}"/>
              </a:ext>
            </a:extLst>
          </p:cNvPr>
          <p:cNvSpPr txBox="1"/>
          <p:nvPr/>
        </p:nvSpPr>
        <p:spPr>
          <a:xfrm>
            <a:off x="6753874" y="5228424"/>
            <a:ext cx="2328369" cy="9846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详写内容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……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点击输入本栏的具体文字，简明扼要的说明分项内容，此为概念图解，请根据您的具体内容酌情修改。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2" name="TextBox 66">
            <a:extLst>
              <a:ext uri="{FF2B5EF4-FFF2-40B4-BE49-F238E27FC236}">
                <a16:creationId xmlns:a16="http://schemas.microsoft.com/office/drawing/2014/main" xmlns="" id="{1595C83C-7E8B-4600-A4BB-E565951090B2}"/>
              </a:ext>
            </a:extLst>
          </p:cNvPr>
          <p:cNvSpPr txBox="1"/>
          <p:nvPr/>
        </p:nvSpPr>
        <p:spPr>
          <a:xfrm>
            <a:off x="8552757" y="1747261"/>
            <a:ext cx="2328369" cy="9846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详写内容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……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点击输入本栏的具体文字，简明扼要的说明分项内容，此为概念图解，请根据您的具体内容酌情修改。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209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20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700"/>
                            </p:stCondLst>
                            <p:childTnLst>
                              <p:par>
                                <p:cTn id="1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2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2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7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2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700"/>
                            </p:stCondLst>
                            <p:childTnLst>
                              <p:par>
                                <p:cTn id="4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2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700"/>
                            </p:stCondLst>
                            <p:childTnLst>
                              <p:par>
                                <p:cTn id="5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  <p:bldP spid="54" grpId="0" build="p"/>
      <p:bldP spid="55" grpId="0" build="p"/>
      <p:bldP spid="56" grpId="0" build="p"/>
      <p:bldP spid="57" grpId="0" build="p"/>
      <p:bldP spid="58" grpId="0"/>
      <p:bldP spid="59" grpId="0"/>
      <p:bldP spid="60" grpId="0"/>
      <p:bldP spid="61" grpId="0"/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6367540" y="2081320"/>
            <a:ext cx="4743247" cy="644937"/>
            <a:chOff x="6088140" y="1992420"/>
            <a:chExt cx="4743247" cy="644937"/>
          </a:xfrm>
        </p:grpSpPr>
        <p:sp>
          <p:nvSpPr>
            <p:cNvPr id="17" name="圆角矩形 16"/>
            <p:cNvSpPr/>
            <p:nvPr/>
          </p:nvSpPr>
          <p:spPr>
            <a:xfrm>
              <a:off x="6088140" y="1992420"/>
              <a:ext cx="4743247" cy="644937"/>
            </a:xfrm>
            <a:prstGeom prst="roundRect">
              <a:avLst/>
            </a:prstGeom>
            <a:solidFill>
              <a:srgbClr val="F7F7F7"/>
            </a:solidFill>
            <a:ln w="9525" cap="flat">
              <a:solidFill>
                <a:schemeClr val="bg1">
                  <a:lumMod val="75000"/>
                </a:schemeClr>
              </a:solidFill>
              <a:custDash>
                <a:ds d="380000" sp="120000"/>
              </a:custDash>
              <a:bevel/>
            </a:ln>
          </p:spPr>
          <p:txBody>
            <a:bodyPr wrap="square"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12" b="0" i="0" u="none" strike="noStrike" kern="1200" cap="none" spc="0" normalizeH="0" baseline="0" noProof="0" dirty="0">
                <a:ln>
                  <a:noFill/>
                </a:ln>
                <a:solidFill>
                  <a:srgbClr val="3E393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204023" y="2093289"/>
              <a:ext cx="4627364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367540" y="3117494"/>
            <a:ext cx="4743247" cy="644937"/>
            <a:chOff x="6088140" y="1992420"/>
            <a:chExt cx="4743247" cy="644937"/>
          </a:xfrm>
        </p:grpSpPr>
        <p:sp>
          <p:nvSpPr>
            <p:cNvPr id="20" name="圆角矩形 19"/>
            <p:cNvSpPr/>
            <p:nvPr/>
          </p:nvSpPr>
          <p:spPr>
            <a:xfrm>
              <a:off x="6088140" y="1992420"/>
              <a:ext cx="4743247" cy="644937"/>
            </a:xfrm>
            <a:prstGeom prst="roundRect">
              <a:avLst/>
            </a:prstGeom>
            <a:solidFill>
              <a:srgbClr val="F7F7F7"/>
            </a:solidFill>
            <a:ln w="9525" cap="flat">
              <a:solidFill>
                <a:schemeClr val="bg1">
                  <a:lumMod val="75000"/>
                </a:schemeClr>
              </a:solidFill>
              <a:custDash>
                <a:ds d="380000" sp="120000"/>
              </a:custDash>
              <a:bevel/>
            </a:ln>
          </p:spPr>
          <p:txBody>
            <a:bodyPr wrap="square"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12" b="0" i="0" u="none" strike="noStrike" kern="1200" cap="none" spc="0" normalizeH="0" baseline="0" noProof="0" dirty="0">
                <a:ln>
                  <a:noFill/>
                </a:ln>
                <a:solidFill>
                  <a:srgbClr val="3E393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204023" y="2093289"/>
              <a:ext cx="4627364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367540" y="4153668"/>
            <a:ext cx="4743247" cy="644937"/>
            <a:chOff x="6088140" y="1992420"/>
            <a:chExt cx="4743247" cy="644937"/>
          </a:xfrm>
        </p:grpSpPr>
        <p:sp>
          <p:nvSpPr>
            <p:cNvPr id="23" name="圆角矩形 22"/>
            <p:cNvSpPr/>
            <p:nvPr/>
          </p:nvSpPr>
          <p:spPr>
            <a:xfrm>
              <a:off x="6088140" y="1992420"/>
              <a:ext cx="4743247" cy="644937"/>
            </a:xfrm>
            <a:prstGeom prst="roundRect">
              <a:avLst/>
            </a:prstGeom>
            <a:solidFill>
              <a:srgbClr val="F7F7F7"/>
            </a:solidFill>
            <a:ln w="9525" cap="flat">
              <a:solidFill>
                <a:schemeClr val="bg1">
                  <a:lumMod val="75000"/>
                </a:schemeClr>
              </a:solidFill>
              <a:custDash>
                <a:ds d="380000" sp="120000"/>
              </a:custDash>
              <a:bevel/>
            </a:ln>
          </p:spPr>
          <p:txBody>
            <a:bodyPr wrap="square"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12" b="0" i="0" u="none" strike="noStrike" kern="1200" cap="none" spc="0" normalizeH="0" baseline="0" noProof="0" dirty="0">
                <a:ln>
                  <a:noFill/>
                </a:ln>
                <a:solidFill>
                  <a:srgbClr val="3E393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204023" y="2093289"/>
              <a:ext cx="4627364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367540" y="5189843"/>
            <a:ext cx="4743247" cy="644937"/>
            <a:chOff x="6088140" y="1992420"/>
            <a:chExt cx="4743247" cy="644937"/>
          </a:xfrm>
        </p:grpSpPr>
        <p:sp>
          <p:nvSpPr>
            <p:cNvPr id="26" name="圆角矩形 25"/>
            <p:cNvSpPr/>
            <p:nvPr/>
          </p:nvSpPr>
          <p:spPr>
            <a:xfrm>
              <a:off x="6088140" y="1992420"/>
              <a:ext cx="4743247" cy="644937"/>
            </a:xfrm>
            <a:prstGeom prst="roundRect">
              <a:avLst/>
            </a:prstGeom>
            <a:solidFill>
              <a:srgbClr val="F7F7F7"/>
            </a:solidFill>
            <a:ln w="9525" cap="flat">
              <a:solidFill>
                <a:schemeClr val="bg1">
                  <a:lumMod val="75000"/>
                </a:schemeClr>
              </a:solidFill>
              <a:custDash>
                <a:ds d="380000" sp="120000"/>
              </a:custDash>
              <a:bevel/>
            </a:ln>
          </p:spPr>
          <p:txBody>
            <a:bodyPr wrap="square"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12" b="0" i="0" u="none" strike="noStrike" kern="1200" cap="none" spc="0" normalizeH="0" baseline="0" noProof="0" dirty="0">
                <a:ln>
                  <a:noFill/>
                </a:ln>
                <a:solidFill>
                  <a:srgbClr val="3E393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204023" y="2093289"/>
              <a:ext cx="4627364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388669" y="1836633"/>
            <a:ext cx="4738516" cy="4035776"/>
            <a:chOff x="1388669" y="1836633"/>
            <a:chExt cx="4738516" cy="4035776"/>
          </a:xfrm>
        </p:grpSpPr>
        <p:sp>
          <p:nvSpPr>
            <p:cNvPr id="11" name="任意多边形 10"/>
            <p:cNvSpPr/>
            <p:nvPr/>
          </p:nvSpPr>
          <p:spPr>
            <a:xfrm>
              <a:off x="1388669" y="2272304"/>
              <a:ext cx="108162" cy="10816"/>
            </a:xfrm>
            <a:custGeom>
              <a:avLst/>
              <a:gdLst>
                <a:gd name="rtl" fmla="*/ -325124 w 71811"/>
                <a:gd name="rtt" fmla="*/ -68220 h 7181"/>
                <a:gd name="rtr" fmla="*/ -28724 w 71811"/>
                <a:gd name="rtb" fmla="*/ 75401 h 7181"/>
              </a:gdLst>
              <a:ahLst/>
              <a:cxnLst/>
              <a:rect l="rtl" t="rtt" r="rtr" b="rtb"/>
              <a:pathLst>
                <a:path w="71811" h="7181" fill="none">
                  <a:moveTo>
                    <a:pt x="0" y="0"/>
                  </a:moveTo>
                  <a:lnTo>
                    <a:pt x="71811" y="0"/>
                  </a:lnTo>
                </a:path>
              </a:pathLst>
            </a:custGeom>
            <a:gradFill>
              <a:gsLst>
                <a:gs pos="0">
                  <a:srgbClr val="9FD8EF"/>
                </a:gs>
                <a:gs pos="100000">
                  <a:srgbClr val="77C8E8"/>
                </a:gs>
              </a:gsLst>
              <a:lin ang="0" scaled="0"/>
            </a:gradFill>
            <a:ln w="7600" cap="flat">
              <a:solidFill>
                <a:schemeClr val="bg1">
                  <a:lumMod val="75000"/>
                </a:schemeClr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100</a:t>
              </a: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388669" y="2919225"/>
              <a:ext cx="108162" cy="10816"/>
            </a:xfrm>
            <a:custGeom>
              <a:avLst/>
              <a:gdLst>
                <a:gd name="rtl" fmla="*/ -271924 w 71811"/>
                <a:gd name="rtt" fmla="*/ -68220 h 7181"/>
                <a:gd name="rtr" fmla="*/ -28724 w 71811"/>
                <a:gd name="rtb" fmla="*/ 75401 h 7181"/>
              </a:gdLst>
              <a:ahLst/>
              <a:cxnLst/>
              <a:rect l="rtl" t="rtt" r="rtr" b="rtb"/>
              <a:pathLst>
                <a:path w="71811" h="7181" fill="none">
                  <a:moveTo>
                    <a:pt x="0" y="0"/>
                  </a:moveTo>
                  <a:lnTo>
                    <a:pt x="71811" y="0"/>
                  </a:lnTo>
                </a:path>
              </a:pathLst>
            </a:custGeom>
            <a:gradFill>
              <a:gsLst>
                <a:gs pos="0">
                  <a:srgbClr val="9FD8EF"/>
                </a:gs>
                <a:gs pos="100000">
                  <a:srgbClr val="77C8E8"/>
                </a:gs>
              </a:gsLst>
              <a:lin ang="0" scaled="0"/>
            </a:gradFill>
            <a:ln w="7600" cap="flat">
              <a:solidFill>
                <a:schemeClr val="bg1">
                  <a:lumMod val="75000"/>
                </a:schemeClr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80</a:t>
              </a: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388669" y="3566149"/>
              <a:ext cx="108162" cy="10816"/>
            </a:xfrm>
            <a:custGeom>
              <a:avLst/>
              <a:gdLst>
                <a:gd name="rtl" fmla="*/ -271924 w 71811"/>
                <a:gd name="rtt" fmla="*/ -68220 h 7181"/>
                <a:gd name="rtr" fmla="*/ -28724 w 71811"/>
                <a:gd name="rtb" fmla="*/ 75401 h 7181"/>
              </a:gdLst>
              <a:ahLst/>
              <a:cxnLst/>
              <a:rect l="rtl" t="rtt" r="rtr" b="rtb"/>
              <a:pathLst>
                <a:path w="71811" h="7181" fill="none">
                  <a:moveTo>
                    <a:pt x="0" y="0"/>
                  </a:moveTo>
                  <a:lnTo>
                    <a:pt x="71811" y="0"/>
                  </a:lnTo>
                </a:path>
              </a:pathLst>
            </a:custGeom>
            <a:gradFill>
              <a:gsLst>
                <a:gs pos="0">
                  <a:srgbClr val="9FD8EF"/>
                </a:gs>
                <a:gs pos="100000">
                  <a:srgbClr val="77C8E8"/>
                </a:gs>
              </a:gsLst>
              <a:lin ang="0" scaled="0"/>
            </a:gradFill>
            <a:ln w="7600" cap="flat">
              <a:solidFill>
                <a:schemeClr val="bg1">
                  <a:lumMod val="75000"/>
                </a:schemeClr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60</a:t>
              </a: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388669" y="4213061"/>
              <a:ext cx="108162" cy="10816"/>
            </a:xfrm>
            <a:custGeom>
              <a:avLst/>
              <a:gdLst>
                <a:gd name="rtl" fmla="*/ -271924 w 71811"/>
                <a:gd name="rtt" fmla="*/ -68220 h 7181"/>
                <a:gd name="rtr" fmla="*/ -28724 w 71811"/>
                <a:gd name="rtb" fmla="*/ 75401 h 7181"/>
              </a:gdLst>
              <a:ahLst/>
              <a:cxnLst/>
              <a:rect l="rtl" t="rtt" r="rtr" b="rtb"/>
              <a:pathLst>
                <a:path w="71811" h="7181" fill="none">
                  <a:moveTo>
                    <a:pt x="0" y="0"/>
                  </a:moveTo>
                  <a:lnTo>
                    <a:pt x="71811" y="0"/>
                  </a:lnTo>
                </a:path>
              </a:pathLst>
            </a:custGeom>
            <a:gradFill>
              <a:gsLst>
                <a:gs pos="0">
                  <a:srgbClr val="9FD8EF"/>
                </a:gs>
                <a:gs pos="100000">
                  <a:srgbClr val="77C8E8"/>
                </a:gs>
              </a:gsLst>
              <a:lin ang="0" scaled="0"/>
            </a:gradFill>
            <a:ln w="7600" cap="flat">
              <a:solidFill>
                <a:schemeClr val="bg1">
                  <a:lumMod val="75000"/>
                </a:schemeClr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40</a:t>
              </a: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1388669" y="4859982"/>
              <a:ext cx="108162" cy="10816"/>
            </a:xfrm>
            <a:custGeom>
              <a:avLst/>
              <a:gdLst>
                <a:gd name="rtl" fmla="*/ -271924 w 71811"/>
                <a:gd name="rtt" fmla="*/ -68220 h 7181"/>
                <a:gd name="rtr" fmla="*/ -28724 w 71811"/>
                <a:gd name="rtb" fmla="*/ 75401 h 7181"/>
              </a:gdLst>
              <a:ahLst/>
              <a:cxnLst/>
              <a:rect l="rtl" t="rtt" r="rtr" b="rtb"/>
              <a:pathLst>
                <a:path w="71811" h="7181" fill="none">
                  <a:moveTo>
                    <a:pt x="0" y="0"/>
                  </a:moveTo>
                  <a:lnTo>
                    <a:pt x="71811" y="0"/>
                  </a:lnTo>
                </a:path>
              </a:pathLst>
            </a:custGeom>
            <a:gradFill>
              <a:gsLst>
                <a:gs pos="0">
                  <a:srgbClr val="9FD8EF"/>
                </a:gs>
                <a:gs pos="100000">
                  <a:srgbClr val="77C8E8"/>
                </a:gs>
              </a:gsLst>
              <a:lin ang="0" scaled="0"/>
            </a:gradFill>
            <a:ln w="7600" cap="flat">
              <a:solidFill>
                <a:schemeClr val="bg1">
                  <a:lumMod val="75000"/>
                </a:schemeClr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20</a:t>
              </a: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953590" y="3377483"/>
              <a:ext cx="510840" cy="2134830"/>
            </a:xfrm>
            <a:custGeom>
              <a:avLst/>
              <a:gdLst>
                <a:gd name="rtl" fmla="*/ 78379 w 339158"/>
                <a:gd name="rtt" fmla="*/ -143622 h 1417362"/>
                <a:gd name="rtr" fmla="*/ 260779 w 339158"/>
                <a:gd name="rtb" fmla="*/ 0 h 1417362"/>
              </a:gdLst>
              <a:ahLst/>
              <a:cxnLst/>
              <a:rect l="rtl" t="rtt" r="rtr" b="rtb"/>
              <a:pathLst>
                <a:path w="339158" h="1417362">
                  <a:moveTo>
                    <a:pt x="0" y="0"/>
                  </a:moveTo>
                  <a:lnTo>
                    <a:pt x="339158" y="0"/>
                  </a:lnTo>
                  <a:lnTo>
                    <a:pt x="339158" y="1417362"/>
                  </a:lnTo>
                  <a:lnTo>
                    <a:pt x="0" y="14173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66</a:t>
              </a: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2975268" y="4380203"/>
              <a:ext cx="510840" cy="1132109"/>
            </a:xfrm>
            <a:custGeom>
              <a:avLst/>
              <a:gdLst>
                <a:gd name="rtl" fmla="*/ 78379 w 339158"/>
                <a:gd name="rtt" fmla="*/ -143622 h 751633"/>
                <a:gd name="rtr" fmla="*/ 260779 w 339158"/>
                <a:gd name="rtb" fmla="*/ 0 h 751633"/>
              </a:gdLst>
              <a:ahLst/>
              <a:cxnLst/>
              <a:rect l="rtl" t="rtt" r="rtr" b="rtb"/>
              <a:pathLst>
                <a:path w="339158" h="751633">
                  <a:moveTo>
                    <a:pt x="0" y="0"/>
                  </a:moveTo>
                  <a:lnTo>
                    <a:pt x="339158" y="0"/>
                  </a:lnTo>
                  <a:lnTo>
                    <a:pt x="339158" y="751633"/>
                  </a:lnTo>
                  <a:lnTo>
                    <a:pt x="0" y="751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35</a:t>
              </a: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3996946" y="3830320"/>
              <a:ext cx="510840" cy="1681994"/>
            </a:xfrm>
            <a:custGeom>
              <a:avLst/>
              <a:gdLst>
                <a:gd name="rtl" fmla="*/ 78379 w 339158"/>
                <a:gd name="rtt" fmla="*/ -143622 h 1116714"/>
                <a:gd name="rtr" fmla="*/ 260779 w 339158"/>
                <a:gd name="rtb" fmla="*/ 0 h 1116714"/>
              </a:gdLst>
              <a:ahLst/>
              <a:cxnLst/>
              <a:rect l="rtl" t="rtt" r="rtr" b="rtb"/>
              <a:pathLst>
                <a:path w="339158" h="1116714">
                  <a:moveTo>
                    <a:pt x="0" y="0"/>
                  </a:moveTo>
                  <a:lnTo>
                    <a:pt x="339158" y="0"/>
                  </a:lnTo>
                  <a:lnTo>
                    <a:pt x="339158" y="1116714"/>
                  </a:lnTo>
                  <a:lnTo>
                    <a:pt x="0" y="11167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52</a:t>
              </a: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5018624" y="2989323"/>
              <a:ext cx="510840" cy="2522990"/>
            </a:xfrm>
            <a:custGeom>
              <a:avLst/>
              <a:gdLst>
                <a:gd name="rtl" fmla="*/ 78379 w 339158"/>
                <a:gd name="rtt" fmla="*/ -143622 h 1675070"/>
                <a:gd name="rtr" fmla="*/ 260779 w 339158"/>
                <a:gd name="rtb" fmla="*/ 0 h 1675070"/>
              </a:gdLst>
              <a:ahLst/>
              <a:cxnLst/>
              <a:rect l="rtl" t="rtt" r="rtr" b="rtb"/>
              <a:pathLst>
                <a:path w="339158" h="1675070">
                  <a:moveTo>
                    <a:pt x="0" y="0"/>
                  </a:moveTo>
                  <a:lnTo>
                    <a:pt x="339158" y="0"/>
                  </a:lnTo>
                  <a:lnTo>
                    <a:pt x="339158" y="1675070"/>
                  </a:lnTo>
                  <a:lnTo>
                    <a:pt x="0" y="16750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78</a:t>
              </a: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442750" y="1836633"/>
              <a:ext cx="4684435" cy="3675681"/>
            </a:xfrm>
            <a:custGeom>
              <a:avLst/>
              <a:gdLst/>
              <a:ahLst/>
              <a:cxnLst/>
              <a:rect l="0" t="0" r="0" b="0"/>
              <a:pathLst>
                <a:path w="2761475" h="2440368" fill="none">
                  <a:moveTo>
                    <a:pt x="0" y="0"/>
                  </a:moveTo>
                  <a:lnTo>
                    <a:pt x="0" y="2440368"/>
                  </a:lnTo>
                  <a:lnTo>
                    <a:pt x="2761475" y="2440368"/>
                  </a:lnTo>
                </a:path>
              </a:pathLst>
            </a:custGeom>
            <a:gradFill>
              <a:gsLst>
                <a:gs pos="0">
                  <a:srgbClr val="9FD8EF"/>
                </a:gs>
                <a:gs pos="100000">
                  <a:srgbClr val="77C8E8"/>
                </a:gs>
              </a:gsLst>
              <a:lin ang="0" scaled="0"/>
            </a:gradFill>
            <a:ln w="7600" cap="flat">
              <a:solidFill>
                <a:schemeClr val="bg1">
                  <a:lumMod val="75000"/>
                </a:schemeClr>
              </a:solidFill>
              <a:bevel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751019" y="5595410"/>
              <a:ext cx="915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文字添加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772697" y="5595410"/>
              <a:ext cx="915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文字添加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794375" y="5595410"/>
              <a:ext cx="915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文字添加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816053" y="5595410"/>
              <a:ext cx="915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文字添加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839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89837" y="1589560"/>
            <a:ext cx="4310726" cy="4399606"/>
            <a:chOff x="3889837" y="1589560"/>
            <a:chExt cx="4310726" cy="4399606"/>
          </a:xfrm>
        </p:grpSpPr>
        <p:sp>
          <p:nvSpPr>
            <p:cNvPr id="3" name="任意多边形 2"/>
            <p:cNvSpPr/>
            <p:nvPr/>
          </p:nvSpPr>
          <p:spPr>
            <a:xfrm>
              <a:off x="7360832" y="1589560"/>
              <a:ext cx="839731" cy="1793509"/>
            </a:xfrm>
            <a:custGeom>
              <a:avLst/>
              <a:gdLst>
                <a:gd name="connsiteX0" fmla="*/ 0 w 754191"/>
                <a:gd name="connsiteY0" fmla="*/ 805410 h 1610812"/>
                <a:gd name="connsiteX1" fmla="*/ 378575 w 754191"/>
                <a:gd name="connsiteY1" fmla="*/ 0 h 1610812"/>
                <a:gd name="connsiteX2" fmla="*/ 754191 w 754191"/>
                <a:gd name="connsiteY2" fmla="*/ 805410 h 1610812"/>
                <a:gd name="connsiteX3" fmla="*/ 378575 w 754191"/>
                <a:gd name="connsiteY3" fmla="*/ 1610812 h 1610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91" h="1610812">
                  <a:moveTo>
                    <a:pt x="7559" y="1333488"/>
                  </a:moveTo>
                  <a:lnTo>
                    <a:pt x="321110" y="163310"/>
                  </a:lnTo>
                  <a:cubicBezTo>
                    <a:pt x="352594" y="45808"/>
                    <a:pt x="473374" y="-23924"/>
                    <a:pt x="590879" y="7561"/>
                  </a:cubicBezTo>
                  <a:cubicBezTo>
                    <a:pt x="708383" y="39046"/>
                    <a:pt x="778111" y="159825"/>
                    <a:pt x="746631" y="277327"/>
                  </a:cubicBezTo>
                  <a:lnTo>
                    <a:pt x="433081" y="1447504"/>
                  </a:lnTo>
                  <a:cubicBezTo>
                    <a:pt x="401595" y="1565007"/>
                    <a:pt x="280815" y="1634737"/>
                    <a:pt x="163312" y="1603250"/>
                  </a:cubicBezTo>
                  <a:cubicBezTo>
                    <a:pt x="45807" y="1571771"/>
                    <a:pt x="-23926" y="1450992"/>
                    <a:pt x="7559" y="1333488"/>
                  </a:cubicBezTo>
                  <a:close/>
                  <a:moveTo>
                    <a:pt x="680088" y="262848"/>
                  </a:moveTo>
                  <a:cubicBezTo>
                    <a:pt x="701849" y="181637"/>
                    <a:pt x="653652" y="98152"/>
                    <a:pt x="572437" y="76391"/>
                  </a:cubicBezTo>
                  <a:cubicBezTo>
                    <a:pt x="491220" y="54629"/>
                    <a:pt x="407738" y="102830"/>
                    <a:pt x="385977" y="184042"/>
                  </a:cubicBezTo>
                  <a:cubicBezTo>
                    <a:pt x="364214" y="265262"/>
                    <a:pt x="412413" y="348738"/>
                    <a:pt x="493630" y="370500"/>
                  </a:cubicBezTo>
                  <a:cubicBezTo>
                    <a:pt x="574846" y="392262"/>
                    <a:pt x="658325" y="344068"/>
                    <a:pt x="680088" y="262848"/>
                  </a:cubicBezTo>
                  <a:close/>
                </a:path>
              </a:pathLst>
            </a:custGeom>
            <a:solidFill>
              <a:schemeClr val="accent1"/>
            </a:solidFill>
            <a:ln w="7600" cap="flat">
              <a:noFill/>
              <a:bevel/>
            </a:ln>
            <a:effectLst/>
          </p:spPr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05</a:t>
              </a:r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6019548" y="2892593"/>
              <a:ext cx="1839348" cy="490494"/>
            </a:xfrm>
            <a:custGeom>
              <a:avLst/>
              <a:gdLst>
                <a:gd name="connsiteX0" fmla="*/ 0 w 1651982"/>
                <a:gd name="connsiteY0" fmla="*/ 220265 h 440530"/>
                <a:gd name="connsiteX1" fmla="*/ 829228 w 1651982"/>
                <a:gd name="connsiteY1" fmla="*/ 0 h 440530"/>
                <a:gd name="connsiteX2" fmla="*/ 1651982 w 1651982"/>
                <a:gd name="connsiteY2" fmla="*/ 220265 h 440530"/>
                <a:gd name="connsiteX3" fmla="*/ 829228 w 1651982"/>
                <a:gd name="connsiteY3" fmla="*/ 440530 h 44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982" h="440530">
                  <a:moveTo>
                    <a:pt x="220264" y="0"/>
                  </a:moveTo>
                  <a:lnTo>
                    <a:pt x="1431718" y="0"/>
                  </a:lnTo>
                  <a:cubicBezTo>
                    <a:pt x="1553372" y="0"/>
                    <a:pt x="1651982" y="98616"/>
                    <a:pt x="1651982" y="220265"/>
                  </a:cubicBezTo>
                  <a:cubicBezTo>
                    <a:pt x="1651982" y="341914"/>
                    <a:pt x="1553372" y="440530"/>
                    <a:pt x="1431718" y="440530"/>
                  </a:cubicBezTo>
                  <a:lnTo>
                    <a:pt x="220264" y="440530"/>
                  </a:lnTo>
                  <a:cubicBezTo>
                    <a:pt x="98616" y="440530"/>
                    <a:pt x="0" y="341914"/>
                    <a:pt x="0" y="220265"/>
                  </a:cubicBezTo>
                  <a:cubicBezTo>
                    <a:pt x="0" y="98616"/>
                    <a:pt x="98616" y="0"/>
                    <a:pt x="220264" y="0"/>
                  </a:cubicBezTo>
                  <a:close/>
                  <a:moveTo>
                    <a:pt x="1428481" y="372507"/>
                  </a:moveTo>
                  <a:cubicBezTo>
                    <a:pt x="1512560" y="372507"/>
                    <a:pt x="1580724" y="304346"/>
                    <a:pt x="1580724" y="220265"/>
                  </a:cubicBezTo>
                  <a:cubicBezTo>
                    <a:pt x="1580724" y="136184"/>
                    <a:pt x="1512560" y="68023"/>
                    <a:pt x="1428481" y="68023"/>
                  </a:cubicBezTo>
                  <a:cubicBezTo>
                    <a:pt x="1344402" y="68023"/>
                    <a:pt x="1276238" y="136184"/>
                    <a:pt x="1276238" y="220265"/>
                  </a:cubicBezTo>
                  <a:cubicBezTo>
                    <a:pt x="1276238" y="304346"/>
                    <a:pt x="1344402" y="372507"/>
                    <a:pt x="1428481" y="372507"/>
                  </a:cubicBezTo>
                  <a:close/>
                </a:path>
              </a:pathLst>
            </a:custGeom>
            <a:solidFill>
              <a:schemeClr val="accent2"/>
            </a:solidFill>
            <a:ln w="7600" cap="flat">
              <a:noFill/>
              <a:bevel/>
            </a:ln>
            <a:effectLst/>
          </p:spPr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5634825" y="2892595"/>
              <a:ext cx="839731" cy="1793526"/>
            </a:xfrm>
            <a:custGeom>
              <a:avLst/>
              <a:gdLst>
                <a:gd name="connsiteX0" fmla="*/ 0 w 754191"/>
                <a:gd name="connsiteY0" fmla="*/ 805418 h 1610828"/>
                <a:gd name="connsiteX1" fmla="*/ 378575 w 754191"/>
                <a:gd name="connsiteY1" fmla="*/ 0 h 1610828"/>
                <a:gd name="connsiteX2" fmla="*/ 754191 w 754191"/>
                <a:gd name="connsiteY2" fmla="*/ 805418 h 1610828"/>
                <a:gd name="connsiteX3" fmla="*/ 378575 w 754191"/>
                <a:gd name="connsiteY3" fmla="*/ 1610828 h 1610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91" h="1610828">
                  <a:moveTo>
                    <a:pt x="7560" y="1333496"/>
                  </a:moveTo>
                  <a:lnTo>
                    <a:pt x="321110" y="163312"/>
                  </a:lnTo>
                  <a:cubicBezTo>
                    <a:pt x="352595" y="45807"/>
                    <a:pt x="473375" y="-23925"/>
                    <a:pt x="590879" y="7560"/>
                  </a:cubicBezTo>
                  <a:cubicBezTo>
                    <a:pt x="708384" y="39045"/>
                    <a:pt x="778111" y="159825"/>
                    <a:pt x="746632" y="277330"/>
                  </a:cubicBezTo>
                  <a:lnTo>
                    <a:pt x="433081" y="1447519"/>
                  </a:lnTo>
                  <a:cubicBezTo>
                    <a:pt x="401596" y="1565022"/>
                    <a:pt x="280816" y="1634752"/>
                    <a:pt x="163312" y="1603266"/>
                  </a:cubicBezTo>
                  <a:cubicBezTo>
                    <a:pt x="45807" y="1571786"/>
                    <a:pt x="-23925" y="1451000"/>
                    <a:pt x="7560" y="1333496"/>
                  </a:cubicBezTo>
                  <a:close/>
                  <a:moveTo>
                    <a:pt x="680088" y="262854"/>
                  </a:moveTo>
                  <a:cubicBezTo>
                    <a:pt x="701849" y="181637"/>
                    <a:pt x="653652" y="98156"/>
                    <a:pt x="572436" y="76394"/>
                  </a:cubicBezTo>
                  <a:cubicBezTo>
                    <a:pt x="491219" y="54632"/>
                    <a:pt x="407739" y="102830"/>
                    <a:pt x="385977" y="184047"/>
                  </a:cubicBezTo>
                  <a:cubicBezTo>
                    <a:pt x="364216" y="265263"/>
                    <a:pt x="412413" y="348744"/>
                    <a:pt x="493629" y="370505"/>
                  </a:cubicBezTo>
                  <a:cubicBezTo>
                    <a:pt x="574846" y="392267"/>
                    <a:pt x="658326" y="344069"/>
                    <a:pt x="680088" y="262854"/>
                  </a:cubicBezTo>
                  <a:close/>
                </a:path>
              </a:pathLst>
            </a:custGeom>
            <a:solidFill>
              <a:schemeClr val="accent1"/>
            </a:solidFill>
            <a:ln w="7600" cap="flat">
              <a:noFill/>
              <a:bevel/>
            </a:ln>
            <a:effectLst/>
          </p:spPr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4303018" y="4195646"/>
              <a:ext cx="1839348" cy="490494"/>
            </a:xfrm>
            <a:custGeom>
              <a:avLst/>
              <a:gdLst>
                <a:gd name="connsiteX0" fmla="*/ 0 w 1651982"/>
                <a:gd name="connsiteY0" fmla="*/ 220265 h 440530"/>
                <a:gd name="connsiteX1" fmla="*/ 829228 w 1651982"/>
                <a:gd name="connsiteY1" fmla="*/ 0 h 440530"/>
                <a:gd name="connsiteX2" fmla="*/ 1651982 w 1651982"/>
                <a:gd name="connsiteY2" fmla="*/ 220265 h 440530"/>
                <a:gd name="connsiteX3" fmla="*/ 829228 w 1651982"/>
                <a:gd name="connsiteY3" fmla="*/ 440530 h 44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982" h="440530">
                  <a:moveTo>
                    <a:pt x="220264" y="0"/>
                  </a:moveTo>
                  <a:lnTo>
                    <a:pt x="1431718" y="0"/>
                  </a:lnTo>
                  <a:cubicBezTo>
                    <a:pt x="1553372" y="0"/>
                    <a:pt x="1651982" y="98616"/>
                    <a:pt x="1651982" y="220265"/>
                  </a:cubicBezTo>
                  <a:cubicBezTo>
                    <a:pt x="1651982" y="341914"/>
                    <a:pt x="1553372" y="440530"/>
                    <a:pt x="1431718" y="440530"/>
                  </a:cubicBezTo>
                  <a:lnTo>
                    <a:pt x="220264" y="440530"/>
                  </a:lnTo>
                  <a:cubicBezTo>
                    <a:pt x="98616" y="440530"/>
                    <a:pt x="0" y="341914"/>
                    <a:pt x="0" y="220265"/>
                  </a:cubicBezTo>
                  <a:cubicBezTo>
                    <a:pt x="0" y="98616"/>
                    <a:pt x="98616" y="0"/>
                    <a:pt x="220264" y="0"/>
                  </a:cubicBezTo>
                  <a:close/>
                  <a:moveTo>
                    <a:pt x="1428481" y="372507"/>
                  </a:moveTo>
                  <a:cubicBezTo>
                    <a:pt x="1512560" y="372507"/>
                    <a:pt x="1580724" y="304346"/>
                    <a:pt x="1580724" y="220265"/>
                  </a:cubicBezTo>
                  <a:cubicBezTo>
                    <a:pt x="1580724" y="136184"/>
                    <a:pt x="1512560" y="68023"/>
                    <a:pt x="1428481" y="68023"/>
                  </a:cubicBezTo>
                  <a:cubicBezTo>
                    <a:pt x="1344402" y="68023"/>
                    <a:pt x="1276238" y="136184"/>
                    <a:pt x="1276238" y="220265"/>
                  </a:cubicBezTo>
                  <a:cubicBezTo>
                    <a:pt x="1276238" y="304346"/>
                    <a:pt x="1344402" y="372507"/>
                    <a:pt x="1428481" y="372507"/>
                  </a:cubicBezTo>
                  <a:close/>
                </a:path>
              </a:pathLst>
            </a:custGeom>
            <a:solidFill>
              <a:schemeClr val="accent2"/>
            </a:solidFill>
            <a:ln w="7600" cap="flat">
              <a:noFill/>
              <a:bevel/>
            </a:ln>
            <a:effectLst/>
          </p:spPr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889837" y="4195640"/>
              <a:ext cx="839731" cy="1793526"/>
            </a:xfrm>
            <a:custGeom>
              <a:avLst/>
              <a:gdLst>
                <a:gd name="connsiteX0" fmla="*/ 0 w 754191"/>
                <a:gd name="connsiteY0" fmla="*/ 805418 h 1610828"/>
                <a:gd name="connsiteX1" fmla="*/ 378575 w 754191"/>
                <a:gd name="connsiteY1" fmla="*/ 0 h 1610828"/>
                <a:gd name="connsiteX2" fmla="*/ 754191 w 754191"/>
                <a:gd name="connsiteY2" fmla="*/ 805418 h 1610828"/>
                <a:gd name="connsiteX3" fmla="*/ 378575 w 754191"/>
                <a:gd name="connsiteY3" fmla="*/ 1610828 h 1610828"/>
                <a:gd name="rtl" fmla="*/ 164187 w 754191"/>
                <a:gd name="rtr" fmla="*/ 573032 w 754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t="t" r="rtr" b="b"/>
              <a:pathLst>
                <a:path w="754191" h="1610828">
                  <a:moveTo>
                    <a:pt x="7560" y="1333496"/>
                  </a:moveTo>
                  <a:lnTo>
                    <a:pt x="321110" y="163312"/>
                  </a:lnTo>
                  <a:cubicBezTo>
                    <a:pt x="352595" y="45807"/>
                    <a:pt x="473375" y="-23925"/>
                    <a:pt x="590879" y="7560"/>
                  </a:cubicBezTo>
                  <a:cubicBezTo>
                    <a:pt x="708384" y="39045"/>
                    <a:pt x="778111" y="159826"/>
                    <a:pt x="746632" y="277330"/>
                  </a:cubicBezTo>
                  <a:lnTo>
                    <a:pt x="433081" y="1447519"/>
                  </a:lnTo>
                  <a:cubicBezTo>
                    <a:pt x="401596" y="1565022"/>
                    <a:pt x="280816" y="1634752"/>
                    <a:pt x="163312" y="1603266"/>
                  </a:cubicBezTo>
                  <a:cubicBezTo>
                    <a:pt x="45807" y="1571786"/>
                    <a:pt x="-23925" y="1451000"/>
                    <a:pt x="7560" y="1333496"/>
                  </a:cubicBezTo>
                  <a:close/>
                  <a:moveTo>
                    <a:pt x="680088" y="262854"/>
                  </a:moveTo>
                  <a:cubicBezTo>
                    <a:pt x="701849" y="181637"/>
                    <a:pt x="653652" y="98156"/>
                    <a:pt x="572436" y="76394"/>
                  </a:cubicBezTo>
                  <a:cubicBezTo>
                    <a:pt x="491219" y="54633"/>
                    <a:pt x="407739" y="102830"/>
                    <a:pt x="385977" y="184047"/>
                  </a:cubicBezTo>
                  <a:cubicBezTo>
                    <a:pt x="364215" y="265263"/>
                    <a:pt x="412412" y="348744"/>
                    <a:pt x="493629" y="370505"/>
                  </a:cubicBezTo>
                  <a:cubicBezTo>
                    <a:pt x="574846" y="392267"/>
                    <a:pt x="658326" y="344069"/>
                    <a:pt x="680088" y="262854"/>
                  </a:cubicBezTo>
                  <a:close/>
                </a:path>
              </a:pathLst>
            </a:custGeom>
            <a:solidFill>
              <a:schemeClr val="accent1"/>
            </a:solidFill>
            <a:ln w="7600" cap="flat">
              <a:noFill/>
              <a:bevel/>
            </a:ln>
            <a:effectLst/>
          </p:spPr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01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614565" y="3489856"/>
            <a:ext cx="2351472" cy="1132618"/>
            <a:chOff x="3624780" y="2412339"/>
            <a:chExt cx="2351472" cy="1132618"/>
          </a:xfrm>
        </p:grpSpPr>
        <p:sp>
          <p:nvSpPr>
            <p:cNvPr id="9" name="文本框 8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400420" y="5072484"/>
            <a:ext cx="2351472" cy="1132618"/>
            <a:chOff x="3624780" y="2412339"/>
            <a:chExt cx="2351472" cy="1132618"/>
          </a:xfrm>
        </p:grpSpPr>
        <p:sp>
          <p:nvSpPr>
            <p:cNvPr id="12" name="文本框 11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826413" y="1845188"/>
            <a:ext cx="2351472" cy="1132618"/>
            <a:chOff x="3624780" y="2412339"/>
            <a:chExt cx="2351472" cy="1132618"/>
          </a:xfrm>
        </p:grpSpPr>
        <p:sp>
          <p:nvSpPr>
            <p:cNvPr id="15" name="文本框 14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227924" y="3629331"/>
            <a:ext cx="2351472" cy="1132618"/>
            <a:chOff x="3624780" y="2412339"/>
            <a:chExt cx="2351472" cy="1132618"/>
          </a:xfrm>
        </p:grpSpPr>
        <p:sp>
          <p:nvSpPr>
            <p:cNvPr id="18" name="文本框 17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845491" y="1854881"/>
            <a:ext cx="2351472" cy="1132618"/>
            <a:chOff x="3624780" y="2412339"/>
            <a:chExt cx="2351472" cy="1132618"/>
          </a:xfrm>
        </p:grpSpPr>
        <p:sp>
          <p:nvSpPr>
            <p:cNvPr id="21" name="文本框 20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795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38046" y="1975032"/>
            <a:ext cx="4934154" cy="3654062"/>
            <a:chOff x="1238046" y="1975032"/>
            <a:chExt cx="4934154" cy="3654062"/>
          </a:xfrm>
        </p:grpSpPr>
        <p:sp>
          <p:nvSpPr>
            <p:cNvPr id="3" name="Round-head Rectangle"/>
            <p:cNvSpPr/>
            <p:nvPr/>
          </p:nvSpPr>
          <p:spPr>
            <a:xfrm>
              <a:off x="2083832" y="2051968"/>
              <a:ext cx="2896046" cy="538542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7600" cap="flat">
              <a:noFill/>
              <a:bevel/>
            </a:ln>
          </p:spPr>
          <p:txBody>
            <a:bodyPr wrap="square" lIns="36000" tIns="0" rIns="3600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88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5173928" y="2280654"/>
              <a:ext cx="721946" cy="9112"/>
            </a:xfrm>
            <a:custGeom>
              <a:avLst/>
              <a:gdLst>
                <a:gd name="rtl" fmla="*/ -14502 w 574514"/>
                <a:gd name="rtt" fmla="*/ -181279 h 7251"/>
                <a:gd name="rtr" fmla="*/ 560012 w 574514"/>
                <a:gd name="rtb" fmla="*/ -8982 h 7251"/>
              </a:gdLst>
              <a:ahLst/>
              <a:cxnLst/>
              <a:rect l="rtl" t="rtt" r="rtr" b="rtb"/>
              <a:pathLst>
                <a:path w="574514" h="7251" fill="none">
                  <a:moveTo>
                    <a:pt x="0" y="0"/>
                  </a:moveTo>
                  <a:lnTo>
                    <a:pt x="574514" y="0"/>
                  </a:lnTo>
                </a:path>
              </a:pathLst>
            </a:custGeom>
            <a:solidFill>
              <a:srgbClr val="FFFFFF"/>
            </a:solidFill>
            <a:ln w="15200" cap="flat">
              <a:noFill/>
              <a:bevel/>
              <a:tailEnd type="oval" w="med" len="med"/>
            </a:ln>
          </p:spPr>
          <p:txBody>
            <a:bodyPr wrap="square"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0" i="0" u="none" strike="noStrike" kern="1200" cap="none" spc="0" normalizeH="0" baseline="0" noProof="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/>
                  <a:uLnTx/>
                  <a:uFillTx/>
                  <a:cs typeface="+mn-ea"/>
                  <a:sym typeface="+mn-lt"/>
                </a:rPr>
                <a:t>20%</a:t>
              </a:r>
            </a:p>
          </p:txBody>
        </p:sp>
        <p:sp>
          <p:nvSpPr>
            <p:cNvPr id="5" name="任意多边形 4"/>
            <p:cNvSpPr/>
            <p:nvPr/>
          </p:nvSpPr>
          <p:spPr>
            <a:xfrm rot="5400000">
              <a:off x="1238046" y="1975032"/>
              <a:ext cx="692415" cy="692415"/>
            </a:xfrm>
            <a:custGeom>
              <a:avLst/>
              <a:gdLst/>
              <a:ahLst/>
              <a:cxnLst/>
              <a:rect l="0" t="0" r="0" b="0"/>
              <a:pathLst>
                <a:path w="551014" h="551014">
                  <a:moveTo>
                    <a:pt x="0" y="275507"/>
                  </a:moveTo>
                  <a:cubicBezTo>
                    <a:pt x="0" y="123349"/>
                    <a:pt x="123349" y="0"/>
                    <a:pt x="275507" y="0"/>
                  </a:cubicBezTo>
                  <a:cubicBezTo>
                    <a:pt x="427665" y="0"/>
                    <a:pt x="551014" y="123349"/>
                    <a:pt x="551014" y="275507"/>
                  </a:cubicBezTo>
                  <a:cubicBezTo>
                    <a:pt x="551014" y="427665"/>
                    <a:pt x="427665" y="551014"/>
                    <a:pt x="275507" y="551014"/>
                  </a:cubicBezTo>
                  <a:cubicBezTo>
                    <a:pt x="123349" y="551014"/>
                    <a:pt x="0" y="427665"/>
                    <a:pt x="0" y="275507"/>
                  </a:cubicBezTo>
                  <a:close/>
                </a:path>
              </a:pathLst>
            </a:custGeom>
            <a:solidFill>
              <a:schemeClr val="accent1"/>
            </a:solidFill>
            <a:ln w="7600" cap="flat">
              <a:noFill/>
              <a:beve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1314983" y="2051969"/>
              <a:ext cx="538542" cy="538542"/>
            </a:xfrm>
            <a:custGeom>
              <a:avLst/>
              <a:gdLst/>
              <a:ahLst/>
              <a:cxnLst/>
              <a:rect l="l" t="t" r="r" b="b"/>
              <a:pathLst>
                <a:path w="428564" h="428564">
                  <a:moveTo>
                    <a:pt x="214282" y="0"/>
                  </a:moveTo>
                  <a:cubicBezTo>
                    <a:pt x="332626" y="0"/>
                    <a:pt x="428564" y="95938"/>
                    <a:pt x="428564" y="214282"/>
                  </a:cubicBezTo>
                  <a:cubicBezTo>
                    <a:pt x="428564" y="332626"/>
                    <a:pt x="332626" y="428564"/>
                    <a:pt x="214282" y="428564"/>
                  </a:cubicBezTo>
                  <a:cubicBezTo>
                    <a:pt x="95938" y="428564"/>
                    <a:pt x="0" y="332626"/>
                    <a:pt x="0" y="214282"/>
                  </a:cubicBezTo>
                  <a:cubicBezTo>
                    <a:pt x="0" y="95938"/>
                    <a:pt x="95938" y="0"/>
                    <a:pt x="214282" y="0"/>
                  </a:cubicBezTo>
                  <a:close/>
                </a:path>
              </a:pathLst>
            </a:custGeom>
            <a:solidFill>
              <a:srgbClr val="FFFFFF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976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" name="Round-head Rectangle"/>
            <p:cNvSpPr/>
            <p:nvPr/>
          </p:nvSpPr>
          <p:spPr>
            <a:xfrm>
              <a:off x="2083798" y="3039184"/>
              <a:ext cx="1691618" cy="538542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88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3977904" y="3240270"/>
              <a:ext cx="1928227" cy="9112"/>
            </a:xfrm>
            <a:custGeom>
              <a:avLst/>
              <a:gdLst>
                <a:gd name="rtl" fmla="*/ -21754 w 1534455"/>
                <a:gd name="rtt" fmla="*/ -221534 h 7251"/>
                <a:gd name="rtr" fmla="*/ 1512701 w 1534455"/>
                <a:gd name="rtb" fmla="*/ 14128 h 7251"/>
              </a:gdLst>
              <a:ahLst/>
              <a:cxnLst/>
              <a:rect l="rtl" t="rtt" r="rtr" b="rtb"/>
              <a:pathLst>
                <a:path w="1534455" h="7251" fill="none">
                  <a:moveTo>
                    <a:pt x="0" y="0"/>
                  </a:moveTo>
                  <a:lnTo>
                    <a:pt x="1534455" y="0"/>
                  </a:lnTo>
                </a:path>
              </a:pathLst>
            </a:custGeom>
            <a:solidFill>
              <a:srgbClr val="FFFFFF"/>
            </a:solidFill>
            <a:ln w="15200" cap="flat">
              <a:noFill/>
              <a:bevel/>
              <a:tailEnd type="oval" w="med" len="med"/>
            </a:ln>
          </p:spPr>
          <p:txBody>
            <a:bodyPr wrap="square"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0" i="0" u="none" strike="noStrike" kern="1200" cap="none" spc="0" normalizeH="0" baseline="0" noProof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/>
                  <a:uLnTx/>
                  <a:uFillTx/>
                  <a:cs typeface="+mn-ea"/>
                  <a:sym typeface="+mn-lt"/>
                </a:rPr>
                <a:t>60%</a:t>
              </a:r>
            </a:p>
          </p:txBody>
        </p:sp>
        <p:sp>
          <p:nvSpPr>
            <p:cNvPr id="10" name="任意多边形 9"/>
            <p:cNvSpPr/>
            <p:nvPr/>
          </p:nvSpPr>
          <p:spPr>
            <a:xfrm rot="5400000">
              <a:off x="1238046" y="2962248"/>
              <a:ext cx="692415" cy="692415"/>
            </a:xfrm>
            <a:custGeom>
              <a:avLst/>
              <a:gdLst/>
              <a:ahLst/>
              <a:cxnLst/>
              <a:rect l="0" t="0" r="0" b="0"/>
              <a:pathLst>
                <a:path w="551014" h="551014">
                  <a:moveTo>
                    <a:pt x="0" y="275507"/>
                  </a:moveTo>
                  <a:cubicBezTo>
                    <a:pt x="0" y="123349"/>
                    <a:pt x="123349" y="0"/>
                    <a:pt x="275507" y="0"/>
                  </a:cubicBezTo>
                  <a:cubicBezTo>
                    <a:pt x="427665" y="0"/>
                    <a:pt x="551014" y="123349"/>
                    <a:pt x="551014" y="275507"/>
                  </a:cubicBezTo>
                  <a:cubicBezTo>
                    <a:pt x="551014" y="427665"/>
                    <a:pt x="427665" y="551014"/>
                    <a:pt x="275507" y="551014"/>
                  </a:cubicBezTo>
                  <a:cubicBezTo>
                    <a:pt x="123349" y="551014"/>
                    <a:pt x="0" y="427665"/>
                    <a:pt x="0" y="275507"/>
                  </a:cubicBezTo>
                  <a:close/>
                </a:path>
              </a:pathLst>
            </a:custGeom>
            <a:solidFill>
              <a:schemeClr val="accent2"/>
            </a:solidFill>
            <a:ln w="7600" cap="flat">
              <a:noFill/>
              <a:beve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314984" y="3039185"/>
              <a:ext cx="538541" cy="538541"/>
            </a:xfrm>
            <a:custGeom>
              <a:avLst/>
              <a:gdLst/>
              <a:ahLst/>
              <a:cxnLst/>
              <a:rect l="l" t="t" r="r" b="b"/>
              <a:pathLst>
                <a:path w="428563" h="428563">
                  <a:moveTo>
                    <a:pt x="214281" y="0"/>
                  </a:moveTo>
                  <a:cubicBezTo>
                    <a:pt x="332626" y="0"/>
                    <a:pt x="428563" y="95937"/>
                    <a:pt x="428563" y="214281"/>
                  </a:cubicBezTo>
                  <a:cubicBezTo>
                    <a:pt x="428563" y="332626"/>
                    <a:pt x="332626" y="428563"/>
                    <a:pt x="214281" y="428563"/>
                  </a:cubicBezTo>
                  <a:cubicBezTo>
                    <a:pt x="95937" y="428563"/>
                    <a:pt x="0" y="332626"/>
                    <a:pt x="0" y="214281"/>
                  </a:cubicBezTo>
                  <a:cubicBezTo>
                    <a:pt x="0" y="95937"/>
                    <a:pt x="95937" y="0"/>
                    <a:pt x="214281" y="0"/>
                  </a:cubicBezTo>
                  <a:close/>
                </a:path>
              </a:pathLst>
            </a:custGeom>
            <a:solidFill>
              <a:srgbClr val="FFFFFF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976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13" name="Round-head Rectangle"/>
            <p:cNvSpPr/>
            <p:nvPr/>
          </p:nvSpPr>
          <p:spPr>
            <a:xfrm>
              <a:off x="2083879" y="4026399"/>
              <a:ext cx="2243665" cy="538542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88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530227" y="4236558"/>
              <a:ext cx="1365657" cy="9112"/>
            </a:xfrm>
            <a:custGeom>
              <a:avLst/>
              <a:gdLst>
                <a:gd name="rtt" fmla="*/ -195032 h 7251"/>
                <a:gd name="rtb" fmla="*/ 7250 h 7251"/>
              </a:gdLst>
              <a:ahLst/>
              <a:cxnLst/>
              <a:rect l="l" t="rtt" r="r" b="rtb"/>
              <a:pathLst>
                <a:path w="1086770" h="7251" fill="none">
                  <a:moveTo>
                    <a:pt x="0" y="0"/>
                  </a:moveTo>
                  <a:lnTo>
                    <a:pt x="1086770" y="0"/>
                  </a:lnTo>
                </a:path>
              </a:pathLst>
            </a:custGeom>
            <a:solidFill>
              <a:srgbClr val="FFFFFF"/>
            </a:solidFill>
            <a:ln w="15200" cap="flat">
              <a:noFill/>
              <a:bevel/>
              <a:tailEnd type="oval" w="med" len="med"/>
            </a:ln>
          </p:spPr>
          <p:txBody>
            <a:bodyPr wrap="square"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0" i="0" u="none" strike="noStrike" kern="1200" cap="none" spc="0" normalizeH="0" baseline="0" noProof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/>
                  <a:uLnTx/>
                  <a:uFillTx/>
                  <a:cs typeface="+mn-ea"/>
                  <a:sym typeface="+mn-lt"/>
                </a:rPr>
                <a:t>45%</a:t>
              </a:r>
            </a:p>
          </p:txBody>
        </p:sp>
        <p:sp>
          <p:nvSpPr>
            <p:cNvPr id="15" name="任意多边形 14"/>
            <p:cNvSpPr/>
            <p:nvPr/>
          </p:nvSpPr>
          <p:spPr>
            <a:xfrm rot="5400000">
              <a:off x="1238046" y="3949463"/>
              <a:ext cx="692415" cy="692415"/>
            </a:xfrm>
            <a:custGeom>
              <a:avLst/>
              <a:gdLst/>
              <a:ahLst/>
              <a:cxnLst/>
              <a:rect l="0" t="0" r="0" b="0"/>
              <a:pathLst>
                <a:path w="551014" h="551014">
                  <a:moveTo>
                    <a:pt x="0" y="275507"/>
                  </a:moveTo>
                  <a:cubicBezTo>
                    <a:pt x="0" y="123349"/>
                    <a:pt x="123349" y="0"/>
                    <a:pt x="275507" y="0"/>
                  </a:cubicBezTo>
                  <a:cubicBezTo>
                    <a:pt x="427665" y="0"/>
                    <a:pt x="551014" y="123349"/>
                    <a:pt x="551014" y="275507"/>
                  </a:cubicBezTo>
                  <a:cubicBezTo>
                    <a:pt x="551014" y="427665"/>
                    <a:pt x="427665" y="551014"/>
                    <a:pt x="275507" y="551014"/>
                  </a:cubicBezTo>
                  <a:cubicBezTo>
                    <a:pt x="123349" y="551014"/>
                    <a:pt x="0" y="427665"/>
                    <a:pt x="0" y="275507"/>
                  </a:cubicBezTo>
                  <a:close/>
                </a:path>
              </a:pathLst>
            </a:custGeom>
            <a:solidFill>
              <a:schemeClr val="accent3"/>
            </a:solidFill>
            <a:ln w="7600" cap="flat">
              <a:noFill/>
              <a:beve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314983" y="4026400"/>
              <a:ext cx="538542" cy="538542"/>
            </a:xfrm>
            <a:custGeom>
              <a:avLst/>
              <a:gdLst/>
              <a:ahLst/>
              <a:cxnLst/>
              <a:rect l="l" t="t" r="r" b="b"/>
              <a:pathLst>
                <a:path w="428564" h="428564">
                  <a:moveTo>
                    <a:pt x="214282" y="0"/>
                  </a:moveTo>
                  <a:cubicBezTo>
                    <a:pt x="332626" y="0"/>
                    <a:pt x="428564" y="95938"/>
                    <a:pt x="428564" y="214282"/>
                  </a:cubicBezTo>
                  <a:cubicBezTo>
                    <a:pt x="428564" y="332626"/>
                    <a:pt x="332626" y="428564"/>
                    <a:pt x="214282" y="428564"/>
                  </a:cubicBezTo>
                  <a:cubicBezTo>
                    <a:pt x="95938" y="428564"/>
                    <a:pt x="0" y="332626"/>
                    <a:pt x="0" y="214282"/>
                  </a:cubicBezTo>
                  <a:cubicBezTo>
                    <a:pt x="0" y="95938"/>
                    <a:pt x="95938" y="0"/>
                    <a:pt x="214282" y="0"/>
                  </a:cubicBezTo>
                  <a:close/>
                </a:path>
              </a:pathLst>
            </a:custGeom>
            <a:solidFill>
              <a:srgbClr val="FFFFFF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976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4800015" y="5214701"/>
              <a:ext cx="1106098" cy="9112"/>
            </a:xfrm>
            <a:custGeom>
              <a:avLst/>
              <a:gdLst>
                <a:gd name="rtt" fmla="*/ -221161 h 7251"/>
                <a:gd name="rtb" fmla="*/ -12622 h 7251"/>
              </a:gdLst>
              <a:ahLst/>
              <a:cxnLst/>
              <a:rect l="l" t="rtt" r="r" b="rtb"/>
              <a:pathLst>
                <a:path w="880217" h="7251" fill="none">
                  <a:moveTo>
                    <a:pt x="0" y="0"/>
                  </a:moveTo>
                  <a:lnTo>
                    <a:pt x="880217" y="0"/>
                  </a:lnTo>
                </a:path>
              </a:pathLst>
            </a:custGeom>
            <a:solidFill>
              <a:srgbClr val="FFFFFF"/>
            </a:solidFill>
            <a:ln w="15200" cap="flat">
              <a:noFill/>
              <a:bevel/>
              <a:tailEnd type="oval" w="med" len="med"/>
            </a:ln>
          </p:spPr>
          <p:txBody>
            <a:bodyPr wrap="square"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0" i="0" u="none" strike="noStrike" kern="1200" cap="none" spc="0" normalizeH="0" baseline="0" noProof="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/>
                  <a:uLnTx/>
                  <a:uFillTx/>
                  <a:cs typeface="+mn-ea"/>
                  <a:sym typeface="+mn-lt"/>
                </a:rPr>
                <a:t>40%</a:t>
              </a:r>
            </a:p>
          </p:txBody>
        </p:sp>
        <p:sp>
          <p:nvSpPr>
            <p:cNvPr id="19" name="Round-head Rectangle"/>
            <p:cNvSpPr/>
            <p:nvPr/>
          </p:nvSpPr>
          <p:spPr>
            <a:xfrm>
              <a:off x="2083869" y="5013615"/>
              <a:ext cx="2496948" cy="538542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7600" cap="flat">
              <a:noFill/>
              <a:bevel/>
            </a:ln>
          </p:spPr>
          <p:txBody>
            <a:bodyPr wrap="square" lIns="36000" tIns="0" rIns="3600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88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 rot="5400000">
              <a:off x="1238046" y="4936679"/>
              <a:ext cx="692415" cy="692415"/>
            </a:xfrm>
            <a:custGeom>
              <a:avLst/>
              <a:gdLst/>
              <a:ahLst/>
              <a:cxnLst/>
              <a:rect l="0" t="0" r="0" b="0"/>
              <a:pathLst>
                <a:path w="551014" h="551014">
                  <a:moveTo>
                    <a:pt x="0" y="275507"/>
                  </a:moveTo>
                  <a:cubicBezTo>
                    <a:pt x="0" y="123349"/>
                    <a:pt x="123349" y="0"/>
                    <a:pt x="275507" y="0"/>
                  </a:cubicBezTo>
                  <a:cubicBezTo>
                    <a:pt x="427665" y="0"/>
                    <a:pt x="551014" y="123349"/>
                    <a:pt x="551014" y="275507"/>
                  </a:cubicBezTo>
                  <a:cubicBezTo>
                    <a:pt x="551014" y="427665"/>
                    <a:pt x="427665" y="551014"/>
                    <a:pt x="275507" y="551014"/>
                  </a:cubicBezTo>
                  <a:cubicBezTo>
                    <a:pt x="123349" y="551014"/>
                    <a:pt x="0" y="427665"/>
                    <a:pt x="0" y="275507"/>
                  </a:cubicBezTo>
                  <a:close/>
                </a:path>
              </a:pathLst>
            </a:custGeom>
            <a:solidFill>
              <a:schemeClr val="accent4"/>
            </a:solidFill>
            <a:ln w="7600" cap="flat">
              <a:noFill/>
              <a:beve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1314983" y="5013614"/>
              <a:ext cx="538542" cy="538542"/>
            </a:xfrm>
            <a:custGeom>
              <a:avLst/>
              <a:gdLst/>
              <a:ahLst/>
              <a:cxnLst/>
              <a:rect l="l" t="t" r="r" b="b"/>
              <a:pathLst>
                <a:path w="428564" h="428564">
                  <a:moveTo>
                    <a:pt x="214282" y="0"/>
                  </a:moveTo>
                  <a:cubicBezTo>
                    <a:pt x="332626" y="0"/>
                    <a:pt x="428564" y="95938"/>
                    <a:pt x="428564" y="214282"/>
                  </a:cubicBezTo>
                  <a:cubicBezTo>
                    <a:pt x="428564" y="332626"/>
                    <a:pt x="332626" y="428564"/>
                    <a:pt x="214282" y="428564"/>
                  </a:cubicBezTo>
                  <a:cubicBezTo>
                    <a:pt x="95938" y="428564"/>
                    <a:pt x="0" y="332626"/>
                    <a:pt x="0" y="214282"/>
                  </a:cubicBezTo>
                  <a:cubicBezTo>
                    <a:pt x="0" y="95938"/>
                    <a:pt x="95938" y="0"/>
                    <a:pt x="214282" y="0"/>
                  </a:cubicBezTo>
                  <a:close/>
                </a:path>
              </a:pathLst>
            </a:custGeom>
            <a:solidFill>
              <a:srgbClr val="FFFFFF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976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4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5081478" y="2321238"/>
              <a:ext cx="1090722" cy="0"/>
            </a:xfrm>
            <a:prstGeom prst="line">
              <a:avLst/>
            </a:prstGeom>
            <a:solidFill>
              <a:srgbClr val="F7F7F7"/>
            </a:solidFill>
            <a:ln w="9525" cap="flat">
              <a:solidFill>
                <a:schemeClr val="bg1">
                  <a:lumMod val="75000"/>
                </a:schemeClr>
              </a:solidFill>
              <a:custDash>
                <a:ds d="380000" sp="120000"/>
              </a:custDash>
              <a:bevel/>
              <a:tailEnd type="oval"/>
            </a:ln>
          </p:spPr>
        </p:cxnSp>
        <p:cxnSp>
          <p:nvCxnSpPr>
            <p:cNvPr id="26" name="直接连接符 25"/>
            <p:cNvCxnSpPr/>
            <p:nvPr/>
          </p:nvCxnSpPr>
          <p:spPr>
            <a:xfrm>
              <a:off x="3872746" y="3308454"/>
              <a:ext cx="2299454" cy="0"/>
            </a:xfrm>
            <a:prstGeom prst="line">
              <a:avLst/>
            </a:prstGeom>
            <a:solidFill>
              <a:srgbClr val="F7F7F7"/>
            </a:solidFill>
            <a:ln w="9525" cap="flat">
              <a:solidFill>
                <a:schemeClr val="bg1">
                  <a:lumMod val="75000"/>
                </a:schemeClr>
              </a:solidFill>
              <a:custDash>
                <a:ds d="380000" sp="120000"/>
              </a:custDash>
              <a:bevel/>
              <a:tailEnd type="oval"/>
            </a:ln>
          </p:spPr>
        </p:cxnSp>
        <p:cxnSp>
          <p:nvCxnSpPr>
            <p:cNvPr id="28" name="直接连接符 27"/>
            <p:cNvCxnSpPr/>
            <p:nvPr/>
          </p:nvCxnSpPr>
          <p:spPr>
            <a:xfrm>
              <a:off x="4419600" y="4295669"/>
              <a:ext cx="1752600" cy="0"/>
            </a:xfrm>
            <a:prstGeom prst="line">
              <a:avLst/>
            </a:prstGeom>
            <a:solidFill>
              <a:srgbClr val="F7F7F7"/>
            </a:solidFill>
            <a:ln w="9525" cap="flat">
              <a:solidFill>
                <a:schemeClr val="bg1">
                  <a:lumMod val="75000"/>
                </a:schemeClr>
              </a:solidFill>
              <a:custDash>
                <a:ds d="380000" sp="120000"/>
              </a:custDash>
              <a:bevel/>
              <a:tailEnd type="oval"/>
            </a:ln>
          </p:spPr>
        </p:cxnSp>
        <p:cxnSp>
          <p:nvCxnSpPr>
            <p:cNvPr id="29" name="直接连接符 28"/>
            <p:cNvCxnSpPr/>
            <p:nvPr/>
          </p:nvCxnSpPr>
          <p:spPr>
            <a:xfrm>
              <a:off x="4686300" y="5282885"/>
              <a:ext cx="1485900" cy="0"/>
            </a:xfrm>
            <a:prstGeom prst="line">
              <a:avLst/>
            </a:prstGeom>
            <a:solidFill>
              <a:srgbClr val="F7F7F7"/>
            </a:solidFill>
            <a:ln w="9525" cap="flat">
              <a:solidFill>
                <a:schemeClr val="bg1">
                  <a:lumMod val="75000"/>
                </a:schemeClr>
              </a:solidFill>
              <a:custDash>
                <a:ds d="380000" sp="120000"/>
              </a:custDash>
              <a:bevel/>
              <a:tailEnd type="oval"/>
            </a:ln>
          </p:spPr>
        </p:cxnSp>
      </p:grpSp>
      <p:grpSp>
        <p:nvGrpSpPr>
          <p:cNvPr id="33" name="组合 32"/>
          <p:cNvGrpSpPr/>
          <p:nvPr/>
        </p:nvGrpSpPr>
        <p:grpSpPr>
          <a:xfrm>
            <a:off x="6417050" y="2046599"/>
            <a:ext cx="4619250" cy="554883"/>
            <a:chOff x="3624780" y="2412339"/>
            <a:chExt cx="4619250" cy="554883"/>
          </a:xfrm>
        </p:grpSpPr>
        <p:sp>
          <p:nvSpPr>
            <p:cNvPr id="34" name="文本框 33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624780" y="2712793"/>
              <a:ext cx="4619250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The user can demonstrate on a projector or computer, or presentation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417050" y="3024344"/>
            <a:ext cx="4619250" cy="554883"/>
            <a:chOff x="3624780" y="2412339"/>
            <a:chExt cx="4619250" cy="554883"/>
          </a:xfrm>
        </p:grpSpPr>
        <p:sp>
          <p:nvSpPr>
            <p:cNvPr id="37" name="文本框 36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624780" y="2712793"/>
              <a:ext cx="4619250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The user can demonstrate on a projector or computer, or presentation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417050" y="4011559"/>
            <a:ext cx="4619250" cy="554883"/>
            <a:chOff x="3624780" y="2412339"/>
            <a:chExt cx="4619250" cy="554883"/>
          </a:xfrm>
        </p:grpSpPr>
        <p:sp>
          <p:nvSpPr>
            <p:cNvPr id="40" name="文本框 39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624780" y="2712793"/>
              <a:ext cx="4619250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The user can demonstrate on a projector or computer, or presentation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417050" y="4998775"/>
            <a:ext cx="4619250" cy="554883"/>
            <a:chOff x="3624780" y="2412339"/>
            <a:chExt cx="4619250" cy="554883"/>
          </a:xfrm>
        </p:grpSpPr>
        <p:sp>
          <p:nvSpPr>
            <p:cNvPr id="43" name="文本框 42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624780" y="2712793"/>
              <a:ext cx="4619250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The user can demonstrate on a projector or computer, or 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698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533051" y="3057068"/>
            <a:ext cx="9122250" cy="1794790"/>
            <a:chOff x="2929015" y="3666110"/>
            <a:chExt cx="6330321" cy="1245483"/>
          </a:xfrm>
        </p:grpSpPr>
        <p:sp>
          <p:nvSpPr>
            <p:cNvPr id="2" name="任意多边形 1"/>
            <p:cNvSpPr/>
            <p:nvPr/>
          </p:nvSpPr>
          <p:spPr>
            <a:xfrm>
              <a:off x="2929015" y="3666110"/>
              <a:ext cx="1245480" cy="622739"/>
            </a:xfrm>
            <a:custGeom>
              <a:avLst/>
              <a:gdLst/>
              <a:ahLst/>
              <a:cxnLst/>
              <a:rect l="l" t="t" r="r" b="b"/>
              <a:pathLst>
                <a:path w="1245480" h="622739">
                  <a:moveTo>
                    <a:pt x="0" y="622739"/>
                  </a:moveTo>
                  <a:cubicBezTo>
                    <a:pt x="0" y="278810"/>
                    <a:pt x="278811" y="0"/>
                    <a:pt x="622740" y="0"/>
                  </a:cubicBezTo>
                  <a:cubicBezTo>
                    <a:pt x="966667" y="0"/>
                    <a:pt x="1245480" y="278810"/>
                    <a:pt x="1245480" y="622739"/>
                  </a:cubicBezTo>
                  <a:cubicBezTo>
                    <a:pt x="1245480" y="622739"/>
                    <a:pt x="0" y="622739"/>
                    <a:pt x="0" y="622739"/>
                  </a:cubicBezTo>
                  <a:close/>
                </a:path>
              </a:pathLst>
            </a:custGeom>
            <a:solidFill>
              <a:schemeClr val="accent1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508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任意多边形 3"/>
            <p:cNvSpPr/>
            <p:nvPr/>
          </p:nvSpPr>
          <p:spPr>
            <a:xfrm flipV="1">
              <a:off x="4195320" y="4288854"/>
              <a:ext cx="1245480" cy="622739"/>
            </a:xfrm>
            <a:custGeom>
              <a:avLst/>
              <a:gdLst/>
              <a:ahLst/>
              <a:cxnLst/>
              <a:rect l="0" t="0" r="0" b="0"/>
              <a:pathLst>
                <a:path w="1245480" h="622739">
                  <a:moveTo>
                    <a:pt x="0" y="622739"/>
                  </a:moveTo>
                  <a:cubicBezTo>
                    <a:pt x="0" y="278810"/>
                    <a:pt x="278811" y="0"/>
                    <a:pt x="622740" y="0"/>
                  </a:cubicBezTo>
                  <a:cubicBezTo>
                    <a:pt x="966667" y="0"/>
                    <a:pt x="1245480" y="278810"/>
                    <a:pt x="1245480" y="622739"/>
                  </a:cubicBezTo>
                  <a:cubicBezTo>
                    <a:pt x="1245480" y="622739"/>
                    <a:pt x="0" y="622739"/>
                    <a:pt x="0" y="622739"/>
                  </a:cubicBezTo>
                  <a:close/>
                </a:path>
              </a:pathLst>
            </a:custGeom>
            <a:solidFill>
              <a:schemeClr val="accent2"/>
            </a:solidFill>
            <a:ln w="7600" cap="flat">
              <a:noFill/>
              <a:beve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5471436" y="3666110"/>
              <a:ext cx="1245480" cy="622739"/>
            </a:xfrm>
            <a:custGeom>
              <a:avLst/>
              <a:gdLst/>
              <a:ahLst/>
              <a:cxnLst/>
              <a:rect l="l" t="t" r="r" b="b"/>
              <a:pathLst>
                <a:path w="1245480" h="622739">
                  <a:moveTo>
                    <a:pt x="0" y="622739"/>
                  </a:moveTo>
                  <a:cubicBezTo>
                    <a:pt x="0" y="278810"/>
                    <a:pt x="278811" y="0"/>
                    <a:pt x="622740" y="0"/>
                  </a:cubicBezTo>
                  <a:cubicBezTo>
                    <a:pt x="966667" y="0"/>
                    <a:pt x="1245480" y="278810"/>
                    <a:pt x="1245480" y="622739"/>
                  </a:cubicBezTo>
                  <a:cubicBezTo>
                    <a:pt x="1245480" y="622739"/>
                    <a:pt x="0" y="622739"/>
                    <a:pt x="0" y="622739"/>
                  </a:cubicBezTo>
                  <a:close/>
                </a:path>
              </a:pathLst>
            </a:custGeom>
            <a:solidFill>
              <a:schemeClr val="accent3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508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 flipV="1">
              <a:off x="6742650" y="4288854"/>
              <a:ext cx="1245480" cy="622739"/>
            </a:xfrm>
            <a:custGeom>
              <a:avLst/>
              <a:gdLst/>
              <a:ahLst/>
              <a:cxnLst/>
              <a:rect l="0" t="0" r="0" b="0"/>
              <a:pathLst>
                <a:path w="1245480" h="622739">
                  <a:moveTo>
                    <a:pt x="0" y="622739"/>
                  </a:moveTo>
                  <a:cubicBezTo>
                    <a:pt x="0" y="278810"/>
                    <a:pt x="278811" y="0"/>
                    <a:pt x="622740" y="0"/>
                  </a:cubicBezTo>
                  <a:cubicBezTo>
                    <a:pt x="966667" y="0"/>
                    <a:pt x="1245480" y="278810"/>
                    <a:pt x="1245480" y="622739"/>
                  </a:cubicBezTo>
                  <a:cubicBezTo>
                    <a:pt x="1245480" y="622739"/>
                    <a:pt x="0" y="622739"/>
                    <a:pt x="0" y="622739"/>
                  </a:cubicBezTo>
                  <a:close/>
                </a:path>
              </a:pathLst>
            </a:custGeom>
            <a:solidFill>
              <a:schemeClr val="accent4"/>
            </a:solidFill>
            <a:ln w="7600" cap="flat">
              <a:noFill/>
              <a:beve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8013856" y="3666110"/>
              <a:ext cx="1245480" cy="622739"/>
            </a:xfrm>
            <a:custGeom>
              <a:avLst/>
              <a:gdLst/>
              <a:ahLst/>
              <a:cxnLst/>
              <a:rect l="l" t="t" r="r" b="b"/>
              <a:pathLst>
                <a:path w="1245480" h="622739">
                  <a:moveTo>
                    <a:pt x="0" y="622739"/>
                  </a:moveTo>
                  <a:cubicBezTo>
                    <a:pt x="0" y="278810"/>
                    <a:pt x="278811" y="0"/>
                    <a:pt x="622740" y="0"/>
                  </a:cubicBezTo>
                  <a:cubicBezTo>
                    <a:pt x="966667" y="0"/>
                    <a:pt x="1245480" y="278810"/>
                    <a:pt x="1245480" y="622739"/>
                  </a:cubicBezTo>
                  <a:cubicBezTo>
                    <a:pt x="1245480" y="622739"/>
                    <a:pt x="0" y="622739"/>
                    <a:pt x="0" y="62273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508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54708" y="4541391"/>
            <a:ext cx="2351472" cy="1132618"/>
            <a:chOff x="3624780" y="2412339"/>
            <a:chExt cx="2351472" cy="1132618"/>
          </a:xfrm>
        </p:grpSpPr>
        <p:sp>
          <p:nvSpPr>
            <p:cNvPr id="13" name="文本框 12"/>
            <p:cNvSpPr txBox="1"/>
            <p:nvPr/>
          </p:nvSpPr>
          <p:spPr>
            <a:xfrm>
              <a:off x="3733626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920264" y="4541391"/>
            <a:ext cx="2351472" cy="1132618"/>
            <a:chOff x="3624780" y="2412339"/>
            <a:chExt cx="2351472" cy="1132618"/>
          </a:xfrm>
        </p:grpSpPr>
        <p:sp>
          <p:nvSpPr>
            <p:cNvPr id="16" name="文本框 15"/>
            <p:cNvSpPr txBox="1"/>
            <p:nvPr/>
          </p:nvSpPr>
          <p:spPr>
            <a:xfrm>
              <a:off x="3733626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582171" y="4541391"/>
            <a:ext cx="2351472" cy="1132618"/>
            <a:chOff x="3624780" y="2412339"/>
            <a:chExt cx="2351472" cy="1132618"/>
          </a:xfrm>
        </p:grpSpPr>
        <p:sp>
          <p:nvSpPr>
            <p:cNvPr id="19" name="文本框 18"/>
            <p:cNvSpPr txBox="1"/>
            <p:nvPr/>
          </p:nvSpPr>
          <p:spPr>
            <a:xfrm>
              <a:off x="3733626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750306" y="2012398"/>
            <a:ext cx="2351472" cy="1132618"/>
            <a:chOff x="3624780" y="2412339"/>
            <a:chExt cx="2351472" cy="1132618"/>
          </a:xfrm>
        </p:grpSpPr>
        <p:sp>
          <p:nvSpPr>
            <p:cNvPr id="22" name="文本框 21"/>
            <p:cNvSpPr txBox="1"/>
            <p:nvPr/>
          </p:nvSpPr>
          <p:spPr>
            <a:xfrm>
              <a:off x="3733626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079505" y="2012398"/>
            <a:ext cx="2351472" cy="1132618"/>
            <a:chOff x="3624780" y="2412339"/>
            <a:chExt cx="2351472" cy="1132618"/>
          </a:xfrm>
        </p:grpSpPr>
        <p:sp>
          <p:nvSpPr>
            <p:cNvPr id="25" name="文本框 24"/>
            <p:cNvSpPr txBox="1"/>
            <p:nvPr/>
          </p:nvSpPr>
          <p:spPr>
            <a:xfrm>
              <a:off x="3733626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sp>
        <p:nvSpPr>
          <p:cNvPr id="33" name="椭圆 26"/>
          <p:cNvSpPr/>
          <p:nvPr/>
        </p:nvSpPr>
        <p:spPr>
          <a:xfrm>
            <a:off x="2227977" y="3334095"/>
            <a:ext cx="404935" cy="444010"/>
          </a:xfrm>
          <a:custGeom>
            <a:avLst/>
            <a:gdLst>
              <a:gd name="connsiteX0" fmla="*/ 130776 w 510187"/>
              <a:gd name="connsiteY0" fmla="*/ 398252 h 559418"/>
              <a:gd name="connsiteX1" fmla="*/ 180826 w 510187"/>
              <a:gd name="connsiteY1" fmla="*/ 398252 h 559418"/>
              <a:gd name="connsiteX2" fmla="*/ 195356 w 510187"/>
              <a:gd name="connsiteY2" fmla="*/ 420815 h 559418"/>
              <a:gd name="connsiteX3" fmla="*/ 140463 w 510187"/>
              <a:gd name="connsiteY3" fmla="*/ 420815 h 559418"/>
              <a:gd name="connsiteX4" fmla="*/ 48435 w 510187"/>
              <a:gd name="connsiteY4" fmla="*/ 535243 h 559418"/>
              <a:gd name="connsiteX5" fmla="*/ 461752 w 510187"/>
              <a:gd name="connsiteY5" fmla="*/ 535243 h 559418"/>
              <a:gd name="connsiteX6" fmla="*/ 369724 w 510187"/>
              <a:gd name="connsiteY6" fmla="*/ 420815 h 559418"/>
              <a:gd name="connsiteX7" fmla="*/ 316445 w 510187"/>
              <a:gd name="connsiteY7" fmla="*/ 420815 h 559418"/>
              <a:gd name="connsiteX8" fmla="*/ 329361 w 510187"/>
              <a:gd name="connsiteY8" fmla="*/ 398252 h 559418"/>
              <a:gd name="connsiteX9" fmla="*/ 381026 w 510187"/>
              <a:gd name="connsiteY9" fmla="*/ 398252 h 559418"/>
              <a:gd name="connsiteX10" fmla="*/ 510187 w 510187"/>
              <a:gd name="connsiteY10" fmla="*/ 559418 h 559418"/>
              <a:gd name="connsiteX11" fmla="*/ 0 w 510187"/>
              <a:gd name="connsiteY11" fmla="*/ 559418 h 559418"/>
              <a:gd name="connsiteX12" fmla="*/ 254964 w 510187"/>
              <a:gd name="connsiteY12" fmla="*/ 79000 h 559418"/>
              <a:gd name="connsiteX13" fmla="*/ 175836 w 510187"/>
              <a:gd name="connsiteY13" fmla="*/ 159612 h 559418"/>
              <a:gd name="connsiteX14" fmla="*/ 254964 w 510187"/>
              <a:gd name="connsiteY14" fmla="*/ 238611 h 559418"/>
              <a:gd name="connsiteX15" fmla="*/ 335706 w 510187"/>
              <a:gd name="connsiteY15" fmla="*/ 159612 h 559418"/>
              <a:gd name="connsiteX16" fmla="*/ 254964 w 510187"/>
              <a:gd name="connsiteY16" fmla="*/ 79000 h 559418"/>
              <a:gd name="connsiteX17" fmla="*/ 254964 w 510187"/>
              <a:gd name="connsiteY17" fmla="*/ 0 h 559418"/>
              <a:gd name="connsiteX18" fmla="*/ 414834 w 510187"/>
              <a:gd name="connsiteY18" fmla="*/ 159612 h 559418"/>
              <a:gd name="connsiteX19" fmla="*/ 254964 w 510187"/>
              <a:gd name="connsiteY19" fmla="*/ 478835 h 559418"/>
              <a:gd name="connsiteX20" fmla="*/ 95093 w 510187"/>
              <a:gd name="connsiteY20" fmla="*/ 159612 h 559418"/>
              <a:gd name="connsiteX21" fmla="*/ 254964 w 510187"/>
              <a:gd name="connsiteY21" fmla="*/ 0 h 55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10187" h="559418">
                <a:moveTo>
                  <a:pt x="130776" y="398252"/>
                </a:moveTo>
                <a:lnTo>
                  <a:pt x="180826" y="398252"/>
                </a:lnTo>
                <a:cubicBezTo>
                  <a:pt x="185669" y="404699"/>
                  <a:pt x="190513" y="412757"/>
                  <a:pt x="195356" y="420815"/>
                </a:cubicBezTo>
                <a:lnTo>
                  <a:pt x="140463" y="420815"/>
                </a:lnTo>
                <a:lnTo>
                  <a:pt x="48435" y="535243"/>
                </a:lnTo>
                <a:lnTo>
                  <a:pt x="461752" y="535243"/>
                </a:lnTo>
                <a:lnTo>
                  <a:pt x="369724" y="420815"/>
                </a:lnTo>
                <a:lnTo>
                  <a:pt x="316445" y="420815"/>
                </a:lnTo>
                <a:cubicBezTo>
                  <a:pt x="319674" y="412757"/>
                  <a:pt x="324518" y="404699"/>
                  <a:pt x="329361" y="398252"/>
                </a:cubicBezTo>
                <a:lnTo>
                  <a:pt x="381026" y="398252"/>
                </a:lnTo>
                <a:lnTo>
                  <a:pt x="510187" y="559418"/>
                </a:lnTo>
                <a:lnTo>
                  <a:pt x="0" y="559418"/>
                </a:lnTo>
                <a:close/>
                <a:moveTo>
                  <a:pt x="254964" y="79000"/>
                </a:moveTo>
                <a:cubicBezTo>
                  <a:pt x="211363" y="79000"/>
                  <a:pt x="175836" y="116081"/>
                  <a:pt x="175836" y="159612"/>
                </a:cubicBezTo>
                <a:cubicBezTo>
                  <a:pt x="175836" y="203142"/>
                  <a:pt x="211363" y="238611"/>
                  <a:pt x="254964" y="238611"/>
                </a:cubicBezTo>
                <a:cubicBezTo>
                  <a:pt x="300179" y="238611"/>
                  <a:pt x="335706" y="203142"/>
                  <a:pt x="335706" y="159612"/>
                </a:cubicBezTo>
                <a:cubicBezTo>
                  <a:pt x="335706" y="116081"/>
                  <a:pt x="300179" y="79000"/>
                  <a:pt x="254964" y="79000"/>
                </a:cubicBezTo>
                <a:close/>
                <a:moveTo>
                  <a:pt x="254964" y="0"/>
                </a:moveTo>
                <a:cubicBezTo>
                  <a:pt x="343781" y="0"/>
                  <a:pt x="414834" y="70939"/>
                  <a:pt x="414834" y="159612"/>
                </a:cubicBezTo>
                <a:cubicBezTo>
                  <a:pt x="414834" y="246673"/>
                  <a:pt x="254964" y="478835"/>
                  <a:pt x="254964" y="478835"/>
                </a:cubicBezTo>
                <a:cubicBezTo>
                  <a:pt x="254964" y="478835"/>
                  <a:pt x="95093" y="246673"/>
                  <a:pt x="95093" y="159612"/>
                </a:cubicBezTo>
                <a:cubicBezTo>
                  <a:pt x="95093" y="70939"/>
                  <a:pt x="167761" y="0"/>
                  <a:pt x="2549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椭圆 27"/>
          <p:cNvSpPr/>
          <p:nvPr/>
        </p:nvSpPr>
        <p:spPr>
          <a:xfrm>
            <a:off x="5864215" y="3355221"/>
            <a:ext cx="444010" cy="401758"/>
          </a:xfrm>
          <a:custGeom>
            <a:avLst/>
            <a:gdLst>
              <a:gd name="connsiteX0" fmla="*/ 407586 w 606580"/>
              <a:gd name="connsiteY0" fmla="*/ 252695 h 548858"/>
              <a:gd name="connsiteX1" fmla="*/ 502285 w 606580"/>
              <a:gd name="connsiteY1" fmla="*/ 252695 h 548858"/>
              <a:gd name="connsiteX2" fmla="*/ 502285 w 606580"/>
              <a:gd name="connsiteY2" fmla="*/ 346759 h 548858"/>
              <a:gd name="connsiteX3" fmla="*/ 407586 w 606580"/>
              <a:gd name="connsiteY3" fmla="*/ 346759 h 548858"/>
              <a:gd name="connsiteX4" fmla="*/ 104296 w 606580"/>
              <a:gd name="connsiteY4" fmla="*/ 205698 h 548858"/>
              <a:gd name="connsiteX5" fmla="*/ 199065 w 606580"/>
              <a:gd name="connsiteY5" fmla="*/ 205698 h 548858"/>
              <a:gd name="connsiteX6" fmla="*/ 199065 w 606580"/>
              <a:gd name="connsiteY6" fmla="*/ 346758 h 548858"/>
              <a:gd name="connsiteX7" fmla="*/ 104296 w 606580"/>
              <a:gd name="connsiteY7" fmla="*/ 346758 h 548858"/>
              <a:gd name="connsiteX8" fmla="*/ 255870 w 606580"/>
              <a:gd name="connsiteY8" fmla="*/ 96040 h 548858"/>
              <a:gd name="connsiteX9" fmla="*/ 350710 w 606580"/>
              <a:gd name="connsiteY9" fmla="*/ 96040 h 548858"/>
              <a:gd name="connsiteX10" fmla="*/ 350710 w 606580"/>
              <a:gd name="connsiteY10" fmla="*/ 346759 h 548858"/>
              <a:gd name="connsiteX11" fmla="*/ 255870 w 606580"/>
              <a:gd name="connsiteY11" fmla="*/ 346759 h 548858"/>
              <a:gd name="connsiteX12" fmla="*/ 37882 w 606580"/>
              <a:gd name="connsiteY12" fmla="*/ 37913 h 548858"/>
              <a:gd name="connsiteX13" fmla="*/ 37882 w 606580"/>
              <a:gd name="connsiteY13" fmla="*/ 405363 h 548858"/>
              <a:gd name="connsiteX14" fmla="*/ 568698 w 606580"/>
              <a:gd name="connsiteY14" fmla="*/ 405363 h 548858"/>
              <a:gd name="connsiteX15" fmla="*/ 568698 w 606580"/>
              <a:gd name="connsiteY15" fmla="*/ 37913 h 548858"/>
              <a:gd name="connsiteX16" fmla="*/ 18941 w 606580"/>
              <a:gd name="connsiteY16" fmla="*/ 0 h 548858"/>
              <a:gd name="connsiteX17" fmla="*/ 587639 w 606580"/>
              <a:gd name="connsiteY17" fmla="*/ 0 h 548858"/>
              <a:gd name="connsiteX18" fmla="*/ 606580 w 606580"/>
              <a:gd name="connsiteY18" fmla="*/ 18910 h 548858"/>
              <a:gd name="connsiteX19" fmla="*/ 606580 w 606580"/>
              <a:gd name="connsiteY19" fmla="*/ 424274 h 548858"/>
              <a:gd name="connsiteX20" fmla="*/ 587639 w 606580"/>
              <a:gd name="connsiteY20" fmla="*/ 443184 h 548858"/>
              <a:gd name="connsiteX21" fmla="*/ 322278 w 606580"/>
              <a:gd name="connsiteY21" fmla="*/ 443184 h 548858"/>
              <a:gd name="connsiteX22" fmla="*/ 322278 w 606580"/>
              <a:gd name="connsiteY22" fmla="*/ 511038 h 548858"/>
              <a:gd name="connsiteX23" fmla="*/ 450223 w 606580"/>
              <a:gd name="connsiteY23" fmla="*/ 511038 h 548858"/>
              <a:gd name="connsiteX24" fmla="*/ 450223 w 606580"/>
              <a:gd name="connsiteY24" fmla="*/ 548858 h 548858"/>
              <a:gd name="connsiteX25" fmla="*/ 156357 w 606580"/>
              <a:gd name="connsiteY25" fmla="*/ 548858 h 548858"/>
              <a:gd name="connsiteX26" fmla="*/ 156357 w 606580"/>
              <a:gd name="connsiteY26" fmla="*/ 511038 h 548858"/>
              <a:gd name="connsiteX27" fmla="*/ 284302 w 606580"/>
              <a:gd name="connsiteY27" fmla="*/ 511038 h 548858"/>
              <a:gd name="connsiteX28" fmla="*/ 284302 w 606580"/>
              <a:gd name="connsiteY28" fmla="*/ 443184 h 548858"/>
              <a:gd name="connsiteX29" fmla="*/ 18941 w 606580"/>
              <a:gd name="connsiteY29" fmla="*/ 443184 h 548858"/>
              <a:gd name="connsiteX30" fmla="*/ 0 w 606580"/>
              <a:gd name="connsiteY30" fmla="*/ 424274 h 548858"/>
              <a:gd name="connsiteX31" fmla="*/ 0 w 606580"/>
              <a:gd name="connsiteY31" fmla="*/ 18910 h 548858"/>
              <a:gd name="connsiteX32" fmla="*/ 18941 w 606580"/>
              <a:gd name="connsiteY32" fmla="*/ 0 h 548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6580" h="548858">
                <a:moveTo>
                  <a:pt x="407586" y="252695"/>
                </a:moveTo>
                <a:lnTo>
                  <a:pt x="502285" y="252695"/>
                </a:lnTo>
                <a:lnTo>
                  <a:pt x="502285" y="346759"/>
                </a:lnTo>
                <a:lnTo>
                  <a:pt x="407586" y="346759"/>
                </a:lnTo>
                <a:close/>
                <a:moveTo>
                  <a:pt x="104296" y="205698"/>
                </a:moveTo>
                <a:lnTo>
                  <a:pt x="199065" y="205698"/>
                </a:lnTo>
                <a:lnTo>
                  <a:pt x="199065" y="346758"/>
                </a:lnTo>
                <a:lnTo>
                  <a:pt x="104296" y="346758"/>
                </a:lnTo>
                <a:close/>
                <a:moveTo>
                  <a:pt x="255870" y="96040"/>
                </a:moveTo>
                <a:lnTo>
                  <a:pt x="350710" y="96040"/>
                </a:lnTo>
                <a:lnTo>
                  <a:pt x="350710" y="346759"/>
                </a:lnTo>
                <a:lnTo>
                  <a:pt x="255870" y="346759"/>
                </a:lnTo>
                <a:close/>
                <a:moveTo>
                  <a:pt x="37882" y="37913"/>
                </a:moveTo>
                <a:lnTo>
                  <a:pt x="37882" y="405363"/>
                </a:lnTo>
                <a:lnTo>
                  <a:pt x="568698" y="405363"/>
                </a:lnTo>
                <a:lnTo>
                  <a:pt x="568698" y="37913"/>
                </a:lnTo>
                <a:close/>
                <a:moveTo>
                  <a:pt x="18941" y="0"/>
                </a:moveTo>
                <a:lnTo>
                  <a:pt x="587639" y="0"/>
                </a:lnTo>
                <a:cubicBezTo>
                  <a:pt x="598038" y="0"/>
                  <a:pt x="606580" y="8528"/>
                  <a:pt x="606580" y="18910"/>
                </a:cubicBezTo>
                <a:lnTo>
                  <a:pt x="606580" y="424274"/>
                </a:lnTo>
                <a:cubicBezTo>
                  <a:pt x="606580" y="434656"/>
                  <a:pt x="598038" y="443184"/>
                  <a:pt x="587639" y="443184"/>
                </a:cubicBezTo>
                <a:lnTo>
                  <a:pt x="322278" y="443184"/>
                </a:lnTo>
                <a:lnTo>
                  <a:pt x="322278" y="511038"/>
                </a:lnTo>
                <a:lnTo>
                  <a:pt x="450223" y="511038"/>
                </a:lnTo>
                <a:lnTo>
                  <a:pt x="450223" y="548858"/>
                </a:lnTo>
                <a:lnTo>
                  <a:pt x="156357" y="548858"/>
                </a:lnTo>
                <a:lnTo>
                  <a:pt x="156357" y="511038"/>
                </a:lnTo>
                <a:lnTo>
                  <a:pt x="284302" y="511038"/>
                </a:lnTo>
                <a:lnTo>
                  <a:pt x="284302" y="443184"/>
                </a:lnTo>
                <a:lnTo>
                  <a:pt x="18941" y="443184"/>
                </a:lnTo>
                <a:cubicBezTo>
                  <a:pt x="8542" y="443184"/>
                  <a:pt x="0" y="434656"/>
                  <a:pt x="0" y="424274"/>
                </a:cubicBezTo>
                <a:lnTo>
                  <a:pt x="0" y="18910"/>
                </a:lnTo>
                <a:cubicBezTo>
                  <a:pt x="0" y="8528"/>
                  <a:pt x="8542" y="0"/>
                  <a:pt x="189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椭圆 28"/>
          <p:cNvSpPr/>
          <p:nvPr/>
        </p:nvSpPr>
        <p:spPr>
          <a:xfrm>
            <a:off x="9543090" y="3334095"/>
            <a:ext cx="429633" cy="444010"/>
          </a:xfrm>
          <a:custGeom>
            <a:avLst/>
            <a:gdLst>
              <a:gd name="T0" fmla="*/ 743 w 743"/>
              <a:gd name="T1" fmla="*/ 27 h 769"/>
              <a:gd name="T2" fmla="*/ 736 w 743"/>
              <a:gd name="T3" fmla="*/ 8 h 769"/>
              <a:gd name="T4" fmla="*/ 717 w 743"/>
              <a:gd name="T5" fmla="*/ 0 h 769"/>
              <a:gd name="T6" fmla="*/ 599 w 743"/>
              <a:gd name="T7" fmla="*/ 0 h 769"/>
              <a:gd name="T8" fmla="*/ 591 w 743"/>
              <a:gd name="T9" fmla="*/ 1 h 769"/>
              <a:gd name="T10" fmla="*/ 569 w 743"/>
              <a:gd name="T11" fmla="*/ 1 h 769"/>
              <a:gd name="T12" fmla="*/ 555 w 743"/>
              <a:gd name="T13" fmla="*/ 2 h 769"/>
              <a:gd name="T14" fmla="*/ 184 w 743"/>
              <a:gd name="T15" fmla="*/ 2 h 769"/>
              <a:gd name="T16" fmla="*/ 171 w 743"/>
              <a:gd name="T17" fmla="*/ 1 h 769"/>
              <a:gd name="T18" fmla="*/ 152 w 743"/>
              <a:gd name="T19" fmla="*/ 1 h 769"/>
              <a:gd name="T20" fmla="*/ 144 w 743"/>
              <a:gd name="T21" fmla="*/ 0 h 769"/>
              <a:gd name="T22" fmla="*/ 26 w 743"/>
              <a:gd name="T23" fmla="*/ 0 h 769"/>
              <a:gd name="T24" fmla="*/ 8 w 743"/>
              <a:gd name="T25" fmla="*/ 8 h 769"/>
              <a:gd name="T26" fmla="*/ 0 w 743"/>
              <a:gd name="T27" fmla="*/ 27 h 769"/>
              <a:gd name="T28" fmla="*/ 118 w 743"/>
              <a:gd name="T29" fmla="*/ 266 h 769"/>
              <a:gd name="T30" fmla="*/ 118 w 743"/>
              <a:gd name="T31" fmla="*/ 267 h 769"/>
              <a:gd name="T32" fmla="*/ 118 w 743"/>
              <a:gd name="T33" fmla="*/ 270 h 769"/>
              <a:gd name="T34" fmla="*/ 342 w 743"/>
              <a:gd name="T35" fmla="*/ 511 h 769"/>
              <a:gd name="T36" fmla="*/ 342 w 743"/>
              <a:gd name="T37" fmla="*/ 713 h 769"/>
              <a:gd name="T38" fmla="*/ 242 w 743"/>
              <a:gd name="T39" fmla="*/ 713 h 769"/>
              <a:gd name="T40" fmla="*/ 228 w 743"/>
              <a:gd name="T41" fmla="*/ 727 h 769"/>
              <a:gd name="T42" fmla="*/ 228 w 743"/>
              <a:gd name="T43" fmla="*/ 756 h 769"/>
              <a:gd name="T44" fmla="*/ 242 w 743"/>
              <a:gd name="T45" fmla="*/ 769 h 769"/>
              <a:gd name="T46" fmla="*/ 498 w 743"/>
              <a:gd name="T47" fmla="*/ 769 h 769"/>
              <a:gd name="T48" fmla="*/ 511 w 743"/>
              <a:gd name="T49" fmla="*/ 756 h 769"/>
              <a:gd name="T50" fmla="*/ 511 w 743"/>
              <a:gd name="T51" fmla="*/ 727 h 769"/>
              <a:gd name="T52" fmla="*/ 498 w 743"/>
              <a:gd name="T53" fmla="*/ 713 h 769"/>
              <a:gd name="T54" fmla="*/ 398 w 743"/>
              <a:gd name="T55" fmla="*/ 713 h 769"/>
              <a:gd name="T56" fmla="*/ 398 w 743"/>
              <a:gd name="T57" fmla="*/ 511 h 769"/>
              <a:gd name="T58" fmla="*/ 621 w 743"/>
              <a:gd name="T59" fmla="*/ 279 h 769"/>
              <a:gd name="T60" fmla="*/ 623 w 743"/>
              <a:gd name="T61" fmla="*/ 271 h 769"/>
              <a:gd name="T62" fmla="*/ 623 w 743"/>
              <a:gd name="T63" fmla="*/ 266 h 769"/>
              <a:gd name="T64" fmla="*/ 743 w 743"/>
              <a:gd name="T65" fmla="*/ 27 h 769"/>
              <a:gd name="T66" fmla="*/ 370 w 743"/>
              <a:gd name="T67" fmla="*/ 457 h 769"/>
              <a:gd name="T68" fmla="*/ 174 w 743"/>
              <a:gd name="T69" fmla="*/ 261 h 769"/>
              <a:gd name="T70" fmla="*/ 174 w 743"/>
              <a:gd name="T71" fmla="*/ 58 h 769"/>
              <a:gd name="T72" fmla="*/ 566 w 743"/>
              <a:gd name="T73" fmla="*/ 58 h 769"/>
              <a:gd name="T74" fmla="*/ 566 w 743"/>
              <a:gd name="T75" fmla="*/ 261 h 769"/>
              <a:gd name="T76" fmla="*/ 370 w 743"/>
              <a:gd name="T77" fmla="*/ 457 h 769"/>
              <a:gd name="T78" fmla="*/ 118 w 743"/>
              <a:gd name="T79" fmla="*/ 209 h 769"/>
              <a:gd name="T80" fmla="*/ 55 w 743"/>
              <a:gd name="T81" fmla="*/ 53 h 769"/>
              <a:gd name="T82" fmla="*/ 118 w 743"/>
              <a:gd name="T83" fmla="*/ 53 h 769"/>
              <a:gd name="T84" fmla="*/ 118 w 743"/>
              <a:gd name="T85" fmla="*/ 209 h 769"/>
              <a:gd name="T86" fmla="*/ 626 w 743"/>
              <a:gd name="T87" fmla="*/ 209 h 769"/>
              <a:gd name="T88" fmla="*/ 626 w 743"/>
              <a:gd name="T89" fmla="*/ 53 h 769"/>
              <a:gd name="T90" fmla="*/ 688 w 743"/>
              <a:gd name="T91" fmla="*/ 53 h 769"/>
              <a:gd name="T92" fmla="*/ 626 w 743"/>
              <a:gd name="T93" fmla="*/ 209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43" h="769">
                <a:moveTo>
                  <a:pt x="743" y="27"/>
                </a:moveTo>
                <a:cubicBezTo>
                  <a:pt x="743" y="20"/>
                  <a:pt x="741" y="13"/>
                  <a:pt x="736" y="8"/>
                </a:cubicBezTo>
                <a:cubicBezTo>
                  <a:pt x="731" y="3"/>
                  <a:pt x="724" y="0"/>
                  <a:pt x="717" y="0"/>
                </a:cubicBezTo>
                <a:lnTo>
                  <a:pt x="599" y="0"/>
                </a:lnTo>
                <a:cubicBezTo>
                  <a:pt x="596" y="0"/>
                  <a:pt x="594" y="0"/>
                  <a:pt x="591" y="1"/>
                </a:cubicBezTo>
                <a:lnTo>
                  <a:pt x="569" y="1"/>
                </a:lnTo>
                <a:cubicBezTo>
                  <a:pt x="565" y="1"/>
                  <a:pt x="560" y="1"/>
                  <a:pt x="555" y="2"/>
                </a:cubicBezTo>
                <a:lnTo>
                  <a:pt x="184" y="2"/>
                </a:lnTo>
                <a:cubicBezTo>
                  <a:pt x="179" y="1"/>
                  <a:pt x="175" y="1"/>
                  <a:pt x="171" y="1"/>
                </a:cubicBezTo>
                <a:lnTo>
                  <a:pt x="152" y="1"/>
                </a:lnTo>
                <a:cubicBezTo>
                  <a:pt x="149" y="0"/>
                  <a:pt x="147" y="0"/>
                  <a:pt x="144" y="0"/>
                </a:cubicBezTo>
                <a:lnTo>
                  <a:pt x="26" y="0"/>
                </a:lnTo>
                <a:cubicBezTo>
                  <a:pt x="19" y="0"/>
                  <a:pt x="13" y="3"/>
                  <a:pt x="8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6"/>
                  <a:pt x="3" y="239"/>
                  <a:pt x="118" y="266"/>
                </a:cubicBezTo>
                <a:lnTo>
                  <a:pt x="118" y="267"/>
                </a:lnTo>
                <a:cubicBezTo>
                  <a:pt x="118" y="268"/>
                  <a:pt x="118" y="269"/>
                  <a:pt x="118" y="270"/>
                </a:cubicBezTo>
                <a:cubicBezTo>
                  <a:pt x="123" y="394"/>
                  <a:pt x="220" y="497"/>
                  <a:pt x="342" y="511"/>
                </a:cubicBezTo>
                <a:lnTo>
                  <a:pt x="342" y="713"/>
                </a:lnTo>
                <a:lnTo>
                  <a:pt x="242" y="713"/>
                </a:lnTo>
                <a:cubicBezTo>
                  <a:pt x="234" y="713"/>
                  <a:pt x="228" y="719"/>
                  <a:pt x="228" y="727"/>
                </a:cubicBezTo>
                <a:lnTo>
                  <a:pt x="228" y="756"/>
                </a:lnTo>
                <a:cubicBezTo>
                  <a:pt x="228" y="763"/>
                  <a:pt x="234" y="769"/>
                  <a:pt x="242" y="769"/>
                </a:cubicBezTo>
                <a:lnTo>
                  <a:pt x="498" y="769"/>
                </a:lnTo>
                <a:cubicBezTo>
                  <a:pt x="505" y="769"/>
                  <a:pt x="511" y="763"/>
                  <a:pt x="511" y="756"/>
                </a:cubicBezTo>
                <a:lnTo>
                  <a:pt x="511" y="727"/>
                </a:lnTo>
                <a:cubicBezTo>
                  <a:pt x="511" y="719"/>
                  <a:pt x="505" y="713"/>
                  <a:pt x="498" y="713"/>
                </a:cubicBezTo>
                <a:lnTo>
                  <a:pt x="398" y="713"/>
                </a:lnTo>
                <a:lnTo>
                  <a:pt x="398" y="511"/>
                </a:lnTo>
                <a:cubicBezTo>
                  <a:pt x="519" y="498"/>
                  <a:pt x="612" y="401"/>
                  <a:pt x="621" y="279"/>
                </a:cubicBezTo>
                <a:cubicBezTo>
                  <a:pt x="622" y="277"/>
                  <a:pt x="623" y="274"/>
                  <a:pt x="623" y="271"/>
                </a:cubicBezTo>
                <a:lnTo>
                  <a:pt x="623" y="266"/>
                </a:lnTo>
                <a:cubicBezTo>
                  <a:pt x="740" y="242"/>
                  <a:pt x="743" y="36"/>
                  <a:pt x="743" y="27"/>
                </a:cubicBezTo>
                <a:close/>
                <a:moveTo>
                  <a:pt x="370" y="457"/>
                </a:moveTo>
                <a:cubicBezTo>
                  <a:pt x="262" y="457"/>
                  <a:pt x="174" y="369"/>
                  <a:pt x="174" y="261"/>
                </a:cubicBezTo>
                <a:lnTo>
                  <a:pt x="174" y="58"/>
                </a:lnTo>
                <a:lnTo>
                  <a:pt x="566" y="58"/>
                </a:lnTo>
                <a:lnTo>
                  <a:pt x="566" y="261"/>
                </a:lnTo>
                <a:cubicBezTo>
                  <a:pt x="566" y="369"/>
                  <a:pt x="478" y="457"/>
                  <a:pt x="370" y="457"/>
                </a:cubicBezTo>
                <a:close/>
                <a:moveTo>
                  <a:pt x="118" y="209"/>
                </a:moveTo>
                <a:cubicBezTo>
                  <a:pt x="73" y="184"/>
                  <a:pt x="59" y="98"/>
                  <a:pt x="55" y="53"/>
                </a:cubicBezTo>
                <a:lnTo>
                  <a:pt x="118" y="53"/>
                </a:lnTo>
                <a:lnTo>
                  <a:pt x="118" y="209"/>
                </a:lnTo>
                <a:close/>
                <a:moveTo>
                  <a:pt x="626" y="209"/>
                </a:moveTo>
                <a:lnTo>
                  <a:pt x="626" y="53"/>
                </a:lnTo>
                <a:lnTo>
                  <a:pt x="688" y="53"/>
                </a:lnTo>
                <a:cubicBezTo>
                  <a:pt x="684" y="98"/>
                  <a:pt x="670" y="184"/>
                  <a:pt x="626" y="2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椭圆 29"/>
          <p:cNvSpPr/>
          <p:nvPr/>
        </p:nvSpPr>
        <p:spPr>
          <a:xfrm>
            <a:off x="4052774" y="4155757"/>
            <a:ext cx="404935" cy="444010"/>
          </a:xfrm>
          <a:custGeom>
            <a:avLst/>
            <a:gdLst>
              <a:gd name="connsiteX0" fmla="*/ 257952 w 552598"/>
              <a:gd name="connsiteY0" fmla="*/ 238897 h 605921"/>
              <a:gd name="connsiteX1" fmla="*/ 252845 w 552598"/>
              <a:gd name="connsiteY1" fmla="*/ 243996 h 605921"/>
              <a:gd name="connsiteX2" fmla="*/ 252845 w 552598"/>
              <a:gd name="connsiteY2" fmla="*/ 308986 h 605921"/>
              <a:gd name="connsiteX3" fmla="*/ 228056 w 552598"/>
              <a:gd name="connsiteY3" fmla="*/ 308986 h 605921"/>
              <a:gd name="connsiteX4" fmla="*/ 225642 w 552598"/>
              <a:gd name="connsiteY4" fmla="*/ 314085 h 605921"/>
              <a:gd name="connsiteX5" fmla="*/ 273271 w 552598"/>
              <a:gd name="connsiteY5" fmla="*/ 372123 h 605921"/>
              <a:gd name="connsiteX6" fmla="*/ 279306 w 552598"/>
              <a:gd name="connsiteY6" fmla="*/ 372123 h 605921"/>
              <a:gd name="connsiteX7" fmla="*/ 327027 w 552598"/>
              <a:gd name="connsiteY7" fmla="*/ 314085 h 605921"/>
              <a:gd name="connsiteX8" fmla="*/ 324520 w 552598"/>
              <a:gd name="connsiteY8" fmla="*/ 308986 h 605921"/>
              <a:gd name="connsiteX9" fmla="*/ 299731 w 552598"/>
              <a:gd name="connsiteY9" fmla="*/ 308986 h 605921"/>
              <a:gd name="connsiteX10" fmla="*/ 299731 w 552598"/>
              <a:gd name="connsiteY10" fmla="*/ 243996 h 605921"/>
              <a:gd name="connsiteX11" fmla="*/ 294718 w 552598"/>
              <a:gd name="connsiteY11" fmla="*/ 238897 h 605921"/>
              <a:gd name="connsiteX12" fmla="*/ 260737 w 552598"/>
              <a:gd name="connsiteY12" fmla="*/ 130146 h 605921"/>
              <a:gd name="connsiteX13" fmla="*/ 291932 w 552598"/>
              <a:gd name="connsiteY13" fmla="*/ 130146 h 605921"/>
              <a:gd name="connsiteX14" fmla="*/ 303445 w 552598"/>
              <a:gd name="connsiteY14" fmla="*/ 141642 h 605921"/>
              <a:gd name="connsiteX15" fmla="*/ 303445 w 552598"/>
              <a:gd name="connsiteY15" fmla="*/ 167602 h 605921"/>
              <a:gd name="connsiteX16" fmla="*/ 353580 w 552598"/>
              <a:gd name="connsiteY16" fmla="*/ 188369 h 605921"/>
              <a:gd name="connsiteX17" fmla="*/ 371963 w 552598"/>
              <a:gd name="connsiteY17" fmla="*/ 170012 h 605921"/>
              <a:gd name="connsiteX18" fmla="*/ 388118 w 552598"/>
              <a:gd name="connsiteY18" fmla="*/ 170012 h 605921"/>
              <a:gd name="connsiteX19" fmla="*/ 410215 w 552598"/>
              <a:gd name="connsiteY19" fmla="*/ 192077 h 605921"/>
              <a:gd name="connsiteX20" fmla="*/ 410215 w 552598"/>
              <a:gd name="connsiteY20" fmla="*/ 208209 h 605921"/>
              <a:gd name="connsiteX21" fmla="*/ 391832 w 552598"/>
              <a:gd name="connsiteY21" fmla="*/ 226566 h 605921"/>
              <a:gd name="connsiteX22" fmla="*/ 412628 w 552598"/>
              <a:gd name="connsiteY22" fmla="*/ 276630 h 605921"/>
              <a:gd name="connsiteX23" fmla="*/ 438625 w 552598"/>
              <a:gd name="connsiteY23" fmla="*/ 276630 h 605921"/>
              <a:gd name="connsiteX24" fmla="*/ 450137 w 552598"/>
              <a:gd name="connsiteY24" fmla="*/ 288126 h 605921"/>
              <a:gd name="connsiteX25" fmla="*/ 450137 w 552598"/>
              <a:gd name="connsiteY25" fmla="*/ 319277 h 605921"/>
              <a:gd name="connsiteX26" fmla="*/ 438625 w 552598"/>
              <a:gd name="connsiteY26" fmla="*/ 330773 h 605921"/>
              <a:gd name="connsiteX27" fmla="*/ 412628 w 552598"/>
              <a:gd name="connsiteY27" fmla="*/ 330773 h 605921"/>
              <a:gd name="connsiteX28" fmla="*/ 391832 w 552598"/>
              <a:gd name="connsiteY28" fmla="*/ 380838 h 605921"/>
              <a:gd name="connsiteX29" fmla="*/ 410215 w 552598"/>
              <a:gd name="connsiteY29" fmla="*/ 399102 h 605921"/>
              <a:gd name="connsiteX30" fmla="*/ 410215 w 552598"/>
              <a:gd name="connsiteY30" fmla="*/ 415326 h 605921"/>
              <a:gd name="connsiteX31" fmla="*/ 388118 w 552598"/>
              <a:gd name="connsiteY31" fmla="*/ 437299 h 605921"/>
              <a:gd name="connsiteX32" fmla="*/ 371963 w 552598"/>
              <a:gd name="connsiteY32" fmla="*/ 437299 h 605921"/>
              <a:gd name="connsiteX33" fmla="*/ 353580 w 552598"/>
              <a:gd name="connsiteY33" fmla="*/ 419035 h 605921"/>
              <a:gd name="connsiteX34" fmla="*/ 303445 w 552598"/>
              <a:gd name="connsiteY34" fmla="*/ 439802 h 605921"/>
              <a:gd name="connsiteX35" fmla="*/ 303445 w 552598"/>
              <a:gd name="connsiteY35" fmla="*/ 465761 h 605921"/>
              <a:gd name="connsiteX36" fmla="*/ 291932 w 552598"/>
              <a:gd name="connsiteY36" fmla="*/ 477257 h 605921"/>
              <a:gd name="connsiteX37" fmla="*/ 260737 w 552598"/>
              <a:gd name="connsiteY37" fmla="*/ 477257 h 605921"/>
              <a:gd name="connsiteX38" fmla="*/ 249224 w 552598"/>
              <a:gd name="connsiteY38" fmla="*/ 465761 h 605921"/>
              <a:gd name="connsiteX39" fmla="*/ 249224 w 552598"/>
              <a:gd name="connsiteY39" fmla="*/ 439802 h 605921"/>
              <a:gd name="connsiteX40" fmla="*/ 199089 w 552598"/>
              <a:gd name="connsiteY40" fmla="*/ 419035 h 605921"/>
              <a:gd name="connsiteX41" fmla="*/ 180799 w 552598"/>
              <a:gd name="connsiteY41" fmla="*/ 437299 h 605921"/>
              <a:gd name="connsiteX42" fmla="*/ 164551 w 552598"/>
              <a:gd name="connsiteY42" fmla="*/ 437299 h 605921"/>
              <a:gd name="connsiteX43" fmla="*/ 142547 w 552598"/>
              <a:gd name="connsiteY43" fmla="*/ 415326 h 605921"/>
              <a:gd name="connsiteX44" fmla="*/ 142547 w 552598"/>
              <a:gd name="connsiteY44" fmla="*/ 399102 h 605921"/>
              <a:gd name="connsiteX45" fmla="*/ 160837 w 552598"/>
              <a:gd name="connsiteY45" fmla="*/ 380838 h 605921"/>
              <a:gd name="connsiteX46" fmla="*/ 140041 w 552598"/>
              <a:gd name="connsiteY46" fmla="*/ 330773 h 605921"/>
              <a:gd name="connsiteX47" fmla="*/ 114044 w 552598"/>
              <a:gd name="connsiteY47" fmla="*/ 330773 h 605921"/>
              <a:gd name="connsiteX48" fmla="*/ 102532 w 552598"/>
              <a:gd name="connsiteY48" fmla="*/ 319277 h 605921"/>
              <a:gd name="connsiteX49" fmla="*/ 102532 w 552598"/>
              <a:gd name="connsiteY49" fmla="*/ 288126 h 605921"/>
              <a:gd name="connsiteX50" fmla="*/ 114044 w 552598"/>
              <a:gd name="connsiteY50" fmla="*/ 276630 h 605921"/>
              <a:gd name="connsiteX51" fmla="*/ 140041 w 552598"/>
              <a:gd name="connsiteY51" fmla="*/ 276630 h 605921"/>
              <a:gd name="connsiteX52" fmla="*/ 160837 w 552598"/>
              <a:gd name="connsiteY52" fmla="*/ 226566 h 605921"/>
              <a:gd name="connsiteX53" fmla="*/ 142547 w 552598"/>
              <a:gd name="connsiteY53" fmla="*/ 208209 h 605921"/>
              <a:gd name="connsiteX54" fmla="*/ 142547 w 552598"/>
              <a:gd name="connsiteY54" fmla="*/ 192077 h 605921"/>
              <a:gd name="connsiteX55" fmla="*/ 164551 w 552598"/>
              <a:gd name="connsiteY55" fmla="*/ 170012 h 605921"/>
              <a:gd name="connsiteX56" fmla="*/ 180799 w 552598"/>
              <a:gd name="connsiteY56" fmla="*/ 170012 h 605921"/>
              <a:gd name="connsiteX57" fmla="*/ 199089 w 552598"/>
              <a:gd name="connsiteY57" fmla="*/ 188369 h 605921"/>
              <a:gd name="connsiteX58" fmla="*/ 249224 w 552598"/>
              <a:gd name="connsiteY58" fmla="*/ 167602 h 605921"/>
              <a:gd name="connsiteX59" fmla="*/ 249224 w 552598"/>
              <a:gd name="connsiteY59" fmla="*/ 141642 h 605921"/>
              <a:gd name="connsiteX60" fmla="*/ 260737 w 552598"/>
              <a:gd name="connsiteY60" fmla="*/ 130146 h 605921"/>
              <a:gd name="connsiteX61" fmla="*/ 438507 w 552598"/>
              <a:gd name="connsiteY61" fmla="*/ 79551 h 605921"/>
              <a:gd name="connsiteX62" fmla="*/ 552598 w 552598"/>
              <a:gd name="connsiteY62" fmla="*/ 302952 h 605921"/>
              <a:gd name="connsiteX63" fmla="*/ 276329 w 552598"/>
              <a:gd name="connsiteY63" fmla="*/ 578821 h 605921"/>
              <a:gd name="connsiteX64" fmla="*/ 276329 w 552598"/>
              <a:gd name="connsiteY64" fmla="*/ 602737 h 605921"/>
              <a:gd name="connsiteX65" fmla="*/ 271316 w 552598"/>
              <a:gd name="connsiteY65" fmla="*/ 605332 h 605921"/>
              <a:gd name="connsiteX66" fmla="*/ 206426 w 552598"/>
              <a:gd name="connsiteY66" fmla="*/ 560837 h 605921"/>
              <a:gd name="connsiteX67" fmla="*/ 206426 w 552598"/>
              <a:gd name="connsiteY67" fmla="*/ 555553 h 605921"/>
              <a:gd name="connsiteX68" fmla="*/ 271316 w 552598"/>
              <a:gd name="connsiteY68" fmla="*/ 511059 h 605921"/>
              <a:gd name="connsiteX69" fmla="*/ 276329 w 552598"/>
              <a:gd name="connsiteY69" fmla="*/ 513654 h 605921"/>
              <a:gd name="connsiteX70" fmla="*/ 276329 w 552598"/>
              <a:gd name="connsiteY70" fmla="*/ 537663 h 605921"/>
              <a:gd name="connsiteX71" fmla="*/ 511381 w 552598"/>
              <a:gd name="connsiteY71" fmla="*/ 302952 h 605921"/>
              <a:gd name="connsiteX72" fmla="*/ 414278 w 552598"/>
              <a:gd name="connsiteY72" fmla="*/ 112830 h 605921"/>
              <a:gd name="connsiteX73" fmla="*/ 281414 w 552598"/>
              <a:gd name="connsiteY73" fmla="*/ 589 h 605921"/>
              <a:gd name="connsiteX74" fmla="*/ 346313 w 552598"/>
              <a:gd name="connsiteY74" fmla="*/ 45086 h 605921"/>
              <a:gd name="connsiteX75" fmla="*/ 346313 w 552598"/>
              <a:gd name="connsiteY75" fmla="*/ 50277 h 605921"/>
              <a:gd name="connsiteX76" fmla="*/ 281414 w 552598"/>
              <a:gd name="connsiteY76" fmla="*/ 94775 h 605921"/>
              <a:gd name="connsiteX77" fmla="*/ 276308 w 552598"/>
              <a:gd name="connsiteY77" fmla="*/ 92179 h 605921"/>
              <a:gd name="connsiteX78" fmla="*/ 276308 w 552598"/>
              <a:gd name="connsiteY78" fmla="*/ 68262 h 605921"/>
              <a:gd name="connsiteX79" fmla="*/ 41223 w 552598"/>
              <a:gd name="connsiteY79" fmla="*/ 303077 h 605921"/>
              <a:gd name="connsiteX80" fmla="*/ 138432 w 552598"/>
              <a:gd name="connsiteY80" fmla="*/ 493302 h 605921"/>
              <a:gd name="connsiteX81" fmla="*/ 114200 w 552598"/>
              <a:gd name="connsiteY81" fmla="*/ 526582 h 605921"/>
              <a:gd name="connsiteX82" fmla="*/ 0 w 552598"/>
              <a:gd name="connsiteY82" fmla="*/ 303077 h 605921"/>
              <a:gd name="connsiteX83" fmla="*/ 276308 w 552598"/>
              <a:gd name="connsiteY83" fmla="*/ 27195 h 605921"/>
              <a:gd name="connsiteX84" fmla="*/ 276308 w 552598"/>
              <a:gd name="connsiteY84" fmla="*/ 3185 h 605921"/>
              <a:gd name="connsiteX85" fmla="*/ 281414 w 552598"/>
              <a:gd name="connsiteY85" fmla="*/ 589 h 605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52598" h="605921">
                <a:moveTo>
                  <a:pt x="257952" y="238897"/>
                </a:moveTo>
                <a:cubicBezTo>
                  <a:pt x="255074" y="238897"/>
                  <a:pt x="252845" y="241122"/>
                  <a:pt x="252845" y="243996"/>
                </a:cubicBezTo>
                <a:lnTo>
                  <a:pt x="252845" y="308986"/>
                </a:lnTo>
                <a:lnTo>
                  <a:pt x="228056" y="308986"/>
                </a:lnTo>
                <a:cubicBezTo>
                  <a:pt x="225364" y="308986"/>
                  <a:pt x="223878" y="311953"/>
                  <a:pt x="225642" y="314085"/>
                </a:cubicBezTo>
                <a:lnTo>
                  <a:pt x="273271" y="372123"/>
                </a:lnTo>
                <a:cubicBezTo>
                  <a:pt x="274849" y="373977"/>
                  <a:pt x="277727" y="373977"/>
                  <a:pt x="279306" y="372123"/>
                </a:cubicBezTo>
                <a:lnTo>
                  <a:pt x="327027" y="314085"/>
                </a:lnTo>
                <a:cubicBezTo>
                  <a:pt x="328605" y="311953"/>
                  <a:pt x="327213" y="308894"/>
                  <a:pt x="324520" y="308986"/>
                </a:cubicBezTo>
                <a:lnTo>
                  <a:pt x="299731" y="308986"/>
                </a:lnTo>
                <a:lnTo>
                  <a:pt x="299731" y="243996"/>
                </a:lnTo>
                <a:cubicBezTo>
                  <a:pt x="299731" y="241122"/>
                  <a:pt x="297503" y="238897"/>
                  <a:pt x="294718" y="238897"/>
                </a:cubicBezTo>
                <a:close/>
                <a:moveTo>
                  <a:pt x="260737" y="130146"/>
                </a:moveTo>
                <a:lnTo>
                  <a:pt x="291932" y="130146"/>
                </a:lnTo>
                <a:cubicBezTo>
                  <a:pt x="298431" y="130146"/>
                  <a:pt x="303445" y="135338"/>
                  <a:pt x="303445" y="141642"/>
                </a:cubicBezTo>
                <a:lnTo>
                  <a:pt x="303445" y="167602"/>
                </a:lnTo>
                <a:cubicBezTo>
                  <a:pt x="321642" y="171125"/>
                  <a:pt x="338632" y="178356"/>
                  <a:pt x="353580" y="188369"/>
                </a:cubicBezTo>
                <a:lnTo>
                  <a:pt x="371963" y="170012"/>
                </a:lnTo>
                <a:cubicBezTo>
                  <a:pt x="376420" y="165562"/>
                  <a:pt x="383661" y="165562"/>
                  <a:pt x="388118" y="170012"/>
                </a:cubicBezTo>
                <a:lnTo>
                  <a:pt x="410215" y="192077"/>
                </a:lnTo>
                <a:cubicBezTo>
                  <a:pt x="414671" y="196528"/>
                  <a:pt x="414671" y="203759"/>
                  <a:pt x="410215" y="208209"/>
                </a:cubicBezTo>
                <a:lnTo>
                  <a:pt x="391832" y="226566"/>
                </a:lnTo>
                <a:cubicBezTo>
                  <a:pt x="401859" y="241400"/>
                  <a:pt x="409100" y="258459"/>
                  <a:pt x="412628" y="276630"/>
                </a:cubicBezTo>
                <a:lnTo>
                  <a:pt x="438625" y="276630"/>
                </a:lnTo>
                <a:cubicBezTo>
                  <a:pt x="445124" y="276630"/>
                  <a:pt x="450137" y="281822"/>
                  <a:pt x="450137" y="288126"/>
                </a:cubicBezTo>
                <a:lnTo>
                  <a:pt x="450137" y="319277"/>
                </a:lnTo>
                <a:cubicBezTo>
                  <a:pt x="450137" y="325674"/>
                  <a:pt x="444938" y="330773"/>
                  <a:pt x="438625" y="330773"/>
                </a:cubicBezTo>
                <a:lnTo>
                  <a:pt x="412628" y="330773"/>
                </a:lnTo>
                <a:cubicBezTo>
                  <a:pt x="409100" y="348945"/>
                  <a:pt x="401859" y="365818"/>
                  <a:pt x="391832" y="380838"/>
                </a:cubicBezTo>
                <a:lnTo>
                  <a:pt x="410215" y="399102"/>
                </a:lnTo>
                <a:cubicBezTo>
                  <a:pt x="414671" y="403552"/>
                  <a:pt x="414671" y="410876"/>
                  <a:pt x="410215" y="415326"/>
                </a:cubicBezTo>
                <a:lnTo>
                  <a:pt x="388118" y="437299"/>
                </a:lnTo>
                <a:cubicBezTo>
                  <a:pt x="383661" y="441749"/>
                  <a:pt x="376420" y="441749"/>
                  <a:pt x="371963" y="437299"/>
                </a:cubicBezTo>
                <a:lnTo>
                  <a:pt x="353580" y="419035"/>
                </a:lnTo>
                <a:cubicBezTo>
                  <a:pt x="338725" y="429047"/>
                  <a:pt x="321642" y="436186"/>
                  <a:pt x="303445" y="439802"/>
                </a:cubicBezTo>
                <a:lnTo>
                  <a:pt x="303445" y="465761"/>
                </a:lnTo>
                <a:cubicBezTo>
                  <a:pt x="303445" y="472158"/>
                  <a:pt x="298246" y="477257"/>
                  <a:pt x="291932" y="477257"/>
                </a:cubicBezTo>
                <a:lnTo>
                  <a:pt x="260737" y="477257"/>
                </a:lnTo>
                <a:cubicBezTo>
                  <a:pt x="254331" y="477257"/>
                  <a:pt x="249224" y="472065"/>
                  <a:pt x="249224" y="465761"/>
                </a:cubicBezTo>
                <a:lnTo>
                  <a:pt x="249224" y="439802"/>
                </a:lnTo>
                <a:cubicBezTo>
                  <a:pt x="231027" y="436186"/>
                  <a:pt x="214130" y="429047"/>
                  <a:pt x="199089" y="419035"/>
                </a:cubicBezTo>
                <a:lnTo>
                  <a:pt x="180799" y="437299"/>
                </a:lnTo>
                <a:cubicBezTo>
                  <a:pt x="176342" y="441749"/>
                  <a:pt x="169008" y="441749"/>
                  <a:pt x="164551" y="437299"/>
                </a:cubicBezTo>
                <a:lnTo>
                  <a:pt x="142547" y="415326"/>
                </a:lnTo>
                <a:cubicBezTo>
                  <a:pt x="138091" y="410876"/>
                  <a:pt x="138091" y="403552"/>
                  <a:pt x="142547" y="399102"/>
                </a:cubicBezTo>
                <a:lnTo>
                  <a:pt x="160837" y="380838"/>
                </a:lnTo>
                <a:cubicBezTo>
                  <a:pt x="150810" y="366004"/>
                  <a:pt x="143661" y="348945"/>
                  <a:pt x="140041" y="330773"/>
                </a:cubicBezTo>
                <a:lnTo>
                  <a:pt x="114044" y="330773"/>
                </a:lnTo>
                <a:cubicBezTo>
                  <a:pt x="107638" y="330773"/>
                  <a:pt x="102532" y="325582"/>
                  <a:pt x="102532" y="319277"/>
                </a:cubicBezTo>
                <a:lnTo>
                  <a:pt x="102532" y="288126"/>
                </a:lnTo>
                <a:cubicBezTo>
                  <a:pt x="102532" y="281636"/>
                  <a:pt x="107731" y="276630"/>
                  <a:pt x="114044" y="276630"/>
                </a:cubicBezTo>
                <a:lnTo>
                  <a:pt x="140041" y="276630"/>
                </a:lnTo>
                <a:cubicBezTo>
                  <a:pt x="143661" y="258459"/>
                  <a:pt x="150810" y="241492"/>
                  <a:pt x="160837" y="226566"/>
                </a:cubicBezTo>
                <a:lnTo>
                  <a:pt x="142547" y="208209"/>
                </a:lnTo>
                <a:cubicBezTo>
                  <a:pt x="138091" y="203759"/>
                  <a:pt x="138091" y="196528"/>
                  <a:pt x="142547" y="192077"/>
                </a:cubicBezTo>
                <a:lnTo>
                  <a:pt x="164551" y="170012"/>
                </a:lnTo>
                <a:cubicBezTo>
                  <a:pt x="169008" y="165562"/>
                  <a:pt x="176342" y="165562"/>
                  <a:pt x="180799" y="170012"/>
                </a:cubicBezTo>
                <a:lnTo>
                  <a:pt x="199089" y="188369"/>
                </a:lnTo>
                <a:cubicBezTo>
                  <a:pt x="213944" y="178356"/>
                  <a:pt x="231027" y="171125"/>
                  <a:pt x="249224" y="167602"/>
                </a:cubicBezTo>
                <a:lnTo>
                  <a:pt x="249224" y="141642"/>
                </a:lnTo>
                <a:cubicBezTo>
                  <a:pt x="249224" y="135153"/>
                  <a:pt x="254424" y="130146"/>
                  <a:pt x="260737" y="130146"/>
                </a:cubicBezTo>
                <a:close/>
                <a:moveTo>
                  <a:pt x="438507" y="79551"/>
                </a:moveTo>
                <a:cubicBezTo>
                  <a:pt x="510081" y="131462"/>
                  <a:pt x="552598" y="214890"/>
                  <a:pt x="552598" y="302952"/>
                </a:cubicBezTo>
                <a:cubicBezTo>
                  <a:pt x="552598" y="455069"/>
                  <a:pt x="428760" y="578821"/>
                  <a:pt x="276329" y="578821"/>
                </a:cubicBezTo>
                <a:lnTo>
                  <a:pt x="276329" y="602737"/>
                </a:lnTo>
                <a:cubicBezTo>
                  <a:pt x="276329" y="605332"/>
                  <a:pt x="273358" y="606815"/>
                  <a:pt x="271316" y="605332"/>
                </a:cubicBezTo>
                <a:lnTo>
                  <a:pt x="206426" y="560837"/>
                </a:lnTo>
                <a:cubicBezTo>
                  <a:pt x="204569" y="559539"/>
                  <a:pt x="204569" y="556759"/>
                  <a:pt x="206426" y="555553"/>
                </a:cubicBezTo>
                <a:lnTo>
                  <a:pt x="271316" y="511059"/>
                </a:lnTo>
                <a:cubicBezTo>
                  <a:pt x="273544" y="509575"/>
                  <a:pt x="276329" y="511059"/>
                  <a:pt x="276329" y="513654"/>
                </a:cubicBezTo>
                <a:lnTo>
                  <a:pt x="276329" y="537663"/>
                </a:lnTo>
                <a:cubicBezTo>
                  <a:pt x="405923" y="537663"/>
                  <a:pt x="511381" y="432358"/>
                  <a:pt x="511381" y="302952"/>
                </a:cubicBezTo>
                <a:cubicBezTo>
                  <a:pt x="511381" y="228053"/>
                  <a:pt x="475176" y="156954"/>
                  <a:pt x="414278" y="112830"/>
                </a:cubicBezTo>
                <a:close/>
                <a:moveTo>
                  <a:pt x="281414" y="589"/>
                </a:moveTo>
                <a:lnTo>
                  <a:pt x="346313" y="45086"/>
                </a:lnTo>
                <a:cubicBezTo>
                  <a:pt x="348170" y="46384"/>
                  <a:pt x="348170" y="49072"/>
                  <a:pt x="346313" y="50277"/>
                </a:cubicBezTo>
                <a:lnTo>
                  <a:pt x="281414" y="94775"/>
                </a:lnTo>
                <a:cubicBezTo>
                  <a:pt x="279186" y="96258"/>
                  <a:pt x="276308" y="94775"/>
                  <a:pt x="276308" y="92179"/>
                </a:cubicBezTo>
                <a:lnTo>
                  <a:pt x="276308" y="68262"/>
                </a:lnTo>
                <a:cubicBezTo>
                  <a:pt x="146695" y="68262"/>
                  <a:pt x="41223" y="173665"/>
                  <a:pt x="41223" y="303077"/>
                </a:cubicBezTo>
                <a:cubicBezTo>
                  <a:pt x="41223" y="377980"/>
                  <a:pt x="77526" y="449176"/>
                  <a:pt x="138432" y="493302"/>
                </a:cubicBezTo>
                <a:lnTo>
                  <a:pt x="114200" y="526582"/>
                </a:lnTo>
                <a:cubicBezTo>
                  <a:pt x="42709" y="474762"/>
                  <a:pt x="0" y="391237"/>
                  <a:pt x="0" y="303077"/>
                </a:cubicBezTo>
                <a:cubicBezTo>
                  <a:pt x="0" y="150953"/>
                  <a:pt x="123948" y="27195"/>
                  <a:pt x="276308" y="27195"/>
                </a:cubicBezTo>
                <a:lnTo>
                  <a:pt x="276308" y="3185"/>
                </a:lnTo>
                <a:cubicBezTo>
                  <a:pt x="276308" y="589"/>
                  <a:pt x="279279" y="-894"/>
                  <a:pt x="281414" y="5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椭圆 30"/>
          <p:cNvSpPr/>
          <p:nvPr/>
        </p:nvSpPr>
        <p:spPr>
          <a:xfrm>
            <a:off x="7741262" y="4155757"/>
            <a:ext cx="369561" cy="444010"/>
          </a:xfrm>
          <a:custGeom>
            <a:avLst/>
            <a:gdLst>
              <a:gd name="connsiteX0" fmla="*/ 166861 w 505460"/>
              <a:gd name="connsiteY0" fmla="*/ 355015 h 607286"/>
              <a:gd name="connsiteX1" fmla="*/ 421301 w 505460"/>
              <a:gd name="connsiteY1" fmla="*/ 355015 h 607286"/>
              <a:gd name="connsiteX2" fmla="*/ 438634 w 505460"/>
              <a:gd name="connsiteY2" fmla="*/ 372303 h 607286"/>
              <a:gd name="connsiteX3" fmla="*/ 421301 w 505460"/>
              <a:gd name="connsiteY3" fmla="*/ 389592 h 607286"/>
              <a:gd name="connsiteX4" fmla="*/ 166861 w 505460"/>
              <a:gd name="connsiteY4" fmla="*/ 389592 h 607286"/>
              <a:gd name="connsiteX5" fmla="*/ 149528 w 505460"/>
              <a:gd name="connsiteY5" fmla="*/ 372303 h 607286"/>
              <a:gd name="connsiteX6" fmla="*/ 166861 w 505460"/>
              <a:gd name="connsiteY6" fmla="*/ 355015 h 607286"/>
              <a:gd name="connsiteX7" fmla="*/ 166861 w 505460"/>
              <a:gd name="connsiteY7" fmla="*/ 272524 h 607286"/>
              <a:gd name="connsiteX8" fmla="*/ 421301 w 505460"/>
              <a:gd name="connsiteY8" fmla="*/ 272524 h 607286"/>
              <a:gd name="connsiteX9" fmla="*/ 438634 w 505460"/>
              <a:gd name="connsiteY9" fmla="*/ 289813 h 607286"/>
              <a:gd name="connsiteX10" fmla="*/ 421301 w 505460"/>
              <a:gd name="connsiteY10" fmla="*/ 307101 h 607286"/>
              <a:gd name="connsiteX11" fmla="*/ 166861 w 505460"/>
              <a:gd name="connsiteY11" fmla="*/ 307101 h 607286"/>
              <a:gd name="connsiteX12" fmla="*/ 149528 w 505460"/>
              <a:gd name="connsiteY12" fmla="*/ 289813 h 607286"/>
              <a:gd name="connsiteX13" fmla="*/ 166861 w 505460"/>
              <a:gd name="connsiteY13" fmla="*/ 272524 h 607286"/>
              <a:gd name="connsiteX14" fmla="*/ 166861 w 505460"/>
              <a:gd name="connsiteY14" fmla="*/ 190033 h 607286"/>
              <a:gd name="connsiteX15" fmla="*/ 421301 w 505460"/>
              <a:gd name="connsiteY15" fmla="*/ 190033 h 607286"/>
              <a:gd name="connsiteX16" fmla="*/ 438634 w 505460"/>
              <a:gd name="connsiteY16" fmla="*/ 207439 h 607286"/>
              <a:gd name="connsiteX17" fmla="*/ 421301 w 505460"/>
              <a:gd name="connsiteY17" fmla="*/ 224751 h 607286"/>
              <a:gd name="connsiteX18" fmla="*/ 166861 w 505460"/>
              <a:gd name="connsiteY18" fmla="*/ 224751 h 607286"/>
              <a:gd name="connsiteX19" fmla="*/ 149528 w 505460"/>
              <a:gd name="connsiteY19" fmla="*/ 207439 h 607286"/>
              <a:gd name="connsiteX20" fmla="*/ 166861 w 505460"/>
              <a:gd name="connsiteY20" fmla="*/ 190033 h 607286"/>
              <a:gd name="connsiteX21" fmla="*/ 166861 w 505460"/>
              <a:gd name="connsiteY21" fmla="*/ 107612 h 607286"/>
              <a:gd name="connsiteX22" fmla="*/ 421301 w 505460"/>
              <a:gd name="connsiteY22" fmla="*/ 107612 h 607286"/>
              <a:gd name="connsiteX23" fmla="*/ 438634 w 505460"/>
              <a:gd name="connsiteY23" fmla="*/ 124901 h 607286"/>
              <a:gd name="connsiteX24" fmla="*/ 421301 w 505460"/>
              <a:gd name="connsiteY24" fmla="*/ 142189 h 607286"/>
              <a:gd name="connsiteX25" fmla="*/ 166861 w 505460"/>
              <a:gd name="connsiteY25" fmla="*/ 142189 h 607286"/>
              <a:gd name="connsiteX26" fmla="*/ 149528 w 505460"/>
              <a:gd name="connsiteY26" fmla="*/ 124901 h 607286"/>
              <a:gd name="connsiteX27" fmla="*/ 166861 w 505460"/>
              <a:gd name="connsiteY27" fmla="*/ 107612 h 607286"/>
              <a:gd name="connsiteX28" fmla="*/ 43330 w 505460"/>
              <a:gd name="connsiteY28" fmla="*/ 105635 h 607286"/>
              <a:gd name="connsiteX29" fmla="*/ 34664 w 505460"/>
              <a:gd name="connsiteY29" fmla="*/ 114289 h 607286"/>
              <a:gd name="connsiteX30" fmla="*/ 34664 w 505460"/>
              <a:gd name="connsiteY30" fmla="*/ 563922 h 607286"/>
              <a:gd name="connsiteX31" fmla="*/ 43330 w 505460"/>
              <a:gd name="connsiteY31" fmla="*/ 572576 h 607286"/>
              <a:gd name="connsiteX32" fmla="*/ 379237 w 505460"/>
              <a:gd name="connsiteY32" fmla="*/ 572576 h 607286"/>
              <a:gd name="connsiteX33" fmla="*/ 387903 w 505460"/>
              <a:gd name="connsiteY33" fmla="*/ 563922 h 607286"/>
              <a:gd name="connsiteX34" fmla="*/ 387903 w 505460"/>
              <a:gd name="connsiteY34" fmla="*/ 536267 h 607286"/>
              <a:gd name="connsiteX35" fmla="*/ 126223 w 505460"/>
              <a:gd name="connsiteY35" fmla="*/ 536267 h 607286"/>
              <a:gd name="connsiteX36" fmla="*/ 82799 w 505460"/>
              <a:gd name="connsiteY36" fmla="*/ 492997 h 607286"/>
              <a:gd name="connsiteX37" fmla="*/ 82799 w 505460"/>
              <a:gd name="connsiteY37" fmla="*/ 105635 h 607286"/>
              <a:gd name="connsiteX38" fmla="*/ 126223 w 505460"/>
              <a:gd name="connsiteY38" fmla="*/ 34616 h 607286"/>
              <a:gd name="connsiteX39" fmla="*/ 117557 w 505460"/>
              <a:gd name="connsiteY39" fmla="*/ 43270 h 607286"/>
              <a:gd name="connsiteX40" fmla="*/ 117557 w 505460"/>
              <a:gd name="connsiteY40" fmla="*/ 492997 h 607286"/>
              <a:gd name="connsiteX41" fmla="*/ 126223 w 505460"/>
              <a:gd name="connsiteY41" fmla="*/ 501651 h 607286"/>
              <a:gd name="connsiteX42" fmla="*/ 462130 w 505460"/>
              <a:gd name="connsiteY42" fmla="*/ 501651 h 607286"/>
              <a:gd name="connsiteX43" fmla="*/ 470796 w 505460"/>
              <a:gd name="connsiteY43" fmla="*/ 492997 h 607286"/>
              <a:gd name="connsiteX44" fmla="*/ 470796 w 505460"/>
              <a:gd name="connsiteY44" fmla="*/ 43270 h 607286"/>
              <a:gd name="connsiteX45" fmla="*/ 462130 w 505460"/>
              <a:gd name="connsiteY45" fmla="*/ 34616 h 607286"/>
              <a:gd name="connsiteX46" fmla="*/ 126223 w 505460"/>
              <a:gd name="connsiteY46" fmla="*/ 0 h 607286"/>
              <a:gd name="connsiteX47" fmla="*/ 462130 w 505460"/>
              <a:gd name="connsiteY47" fmla="*/ 0 h 607286"/>
              <a:gd name="connsiteX48" fmla="*/ 505460 w 505460"/>
              <a:gd name="connsiteY48" fmla="*/ 43270 h 607286"/>
              <a:gd name="connsiteX49" fmla="*/ 505460 w 505460"/>
              <a:gd name="connsiteY49" fmla="*/ 492997 h 607286"/>
              <a:gd name="connsiteX50" fmla="*/ 462130 w 505460"/>
              <a:gd name="connsiteY50" fmla="*/ 536267 h 607286"/>
              <a:gd name="connsiteX51" fmla="*/ 422661 w 505460"/>
              <a:gd name="connsiteY51" fmla="*/ 536267 h 607286"/>
              <a:gd name="connsiteX52" fmla="*/ 422661 w 505460"/>
              <a:gd name="connsiteY52" fmla="*/ 563922 h 607286"/>
              <a:gd name="connsiteX53" fmla="*/ 379237 w 505460"/>
              <a:gd name="connsiteY53" fmla="*/ 607286 h 607286"/>
              <a:gd name="connsiteX54" fmla="*/ 43330 w 505460"/>
              <a:gd name="connsiteY54" fmla="*/ 607286 h 607286"/>
              <a:gd name="connsiteX55" fmla="*/ 0 w 505460"/>
              <a:gd name="connsiteY55" fmla="*/ 563922 h 607286"/>
              <a:gd name="connsiteX56" fmla="*/ 0 w 505460"/>
              <a:gd name="connsiteY56" fmla="*/ 114289 h 607286"/>
              <a:gd name="connsiteX57" fmla="*/ 43330 w 505460"/>
              <a:gd name="connsiteY57" fmla="*/ 70925 h 607286"/>
              <a:gd name="connsiteX58" fmla="*/ 82799 w 505460"/>
              <a:gd name="connsiteY58" fmla="*/ 70925 h 607286"/>
              <a:gd name="connsiteX59" fmla="*/ 82799 w 505460"/>
              <a:gd name="connsiteY59" fmla="*/ 43270 h 607286"/>
              <a:gd name="connsiteX60" fmla="*/ 126223 w 505460"/>
              <a:gd name="connsiteY60" fmla="*/ 0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05460" h="607286">
                <a:moveTo>
                  <a:pt x="166861" y="355015"/>
                </a:moveTo>
                <a:lnTo>
                  <a:pt x="421301" y="355015"/>
                </a:lnTo>
                <a:cubicBezTo>
                  <a:pt x="430910" y="355015"/>
                  <a:pt x="438634" y="362720"/>
                  <a:pt x="438634" y="372303"/>
                </a:cubicBezTo>
                <a:cubicBezTo>
                  <a:pt x="438634" y="381793"/>
                  <a:pt x="430910" y="389592"/>
                  <a:pt x="421301" y="389592"/>
                </a:cubicBezTo>
                <a:lnTo>
                  <a:pt x="166861" y="389592"/>
                </a:lnTo>
                <a:cubicBezTo>
                  <a:pt x="157253" y="389592"/>
                  <a:pt x="149528" y="381887"/>
                  <a:pt x="149528" y="372303"/>
                </a:cubicBezTo>
                <a:cubicBezTo>
                  <a:pt x="149528" y="362720"/>
                  <a:pt x="157253" y="355015"/>
                  <a:pt x="166861" y="355015"/>
                </a:cubicBezTo>
                <a:close/>
                <a:moveTo>
                  <a:pt x="166861" y="272524"/>
                </a:moveTo>
                <a:lnTo>
                  <a:pt x="421301" y="272524"/>
                </a:lnTo>
                <a:cubicBezTo>
                  <a:pt x="430910" y="272524"/>
                  <a:pt x="438634" y="280229"/>
                  <a:pt x="438634" y="289813"/>
                </a:cubicBezTo>
                <a:cubicBezTo>
                  <a:pt x="438634" y="299396"/>
                  <a:pt x="430910" y="307101"/>
                  <a:pt x="421301" y="307101"/>
                </a:cubicBezTo>
                <a:lnTo>
                  <a:pt x="166861" y="307101"/>
                </a:lnTo>
                <a:cubicBezTo>
                  <a:pt x="157253" y="307101"/>
                  <a:pt x="149528" y="299396"/>
                  <a:pt x="149528" y="289813"/>
                </a:cubicBezTo>
                <a:cubicBezTo>
                  <a:pt x="149528" y="280229"/>
                  <a:pt x="157253" y="272524"/>
                  <a:pt x="166861" y="272524"/>
                </a:cubicBezTo>
                <a:close/>
                <a:moveTo>
                  <a:pt x="166861" y="190033"/>
                </a:moveTo>
                <a:lnTo>
                  <a:pt x="421301" y="190033"/>
                </a:lnTo>
                <a:cubicBezTo>
                  <a:pt x="430910" y="190033"/>
                  <a:pt x="438634" y="197842"/>
                  <a:pt x="438634" y="207439"/>
                </a:cubicBezTo>
                <a:cubicBezTo>
                  <a:pt x="438634" y="216942"/>
                  <a:pt x="430910" y="224751"/>
                  <a:pt x="421301" y="224751"/>
                </a:cubicBezTo>
                <a:lnTo>
                  <a:pt x="166861" y="224751"/>
                </a:lnTo>
                <a:cubicBezTo>
                  <a:pt x="157253" y="224751"/>
                  <a:pt x="149528" y="216942"/>
                  <a:pt x="149528" y="207439"/>
                </a:cubicBezTo>
                <a:cubicBezTo>
                  <a:pt x="149528" y="197842"/>
                  <a:pt x="157253" y="190033"/>
                  <a:pt x="166861" y="190033"/>
                </a:cubicBezTo>
                <a:close/>
                <a:moveTo>
                  <a:pt x="166861" y="107612"/>
                </a:moveTo>
                <a:lnTo>
                  <a:pt x="421301" y="107612"/>
                </a:lnTo>
                <a:cubicBezTo>
                  <a:pt x="430910" y="107612"/>
                  <a:pt x="438634" y="115317"/>
                  <a:pt x="438634" y="124901"/>
                </a:cubicBezTo>
                <a:cubicBezTo>
                  <a:pt x="438634" y="134484"/>
                  <a:pt x="430910" y="142189"/>
                  <a:pt x="421301" y="142189"/>
                </a:cubicBezTo>
                <a:lnTo>
                  <a:pt x="166861" y="142189"/>
                </a:lnTo>
                <a:cubicBezTo>
                  <a:pt x="157253" y="142189"/>
                  <a:pt x="149528" y="134484"/>
                  <a:pt x="149528" y="124901"/>
                </a:cubicBezTo>
                <a:cubicBezTo>
                  <a:pt x="149528" y="115317"/>
                  <a:pt x="157253" y="107612"/>
                  <a:pt x="166861" y="107612"/>
                </a:cubicBezTo>
                <a:close/>
                <a:moveTo>
                  <a:pt x="43330" y="105635"/>
                </a:moveTo>
                <a:cubicBezTo>
                  <a:pt x="38526" y="105635"/>
                  <a:pt x="34664" y="109492"/>
                  <a:pt x="34664" y="114289"/>
                </a:cubicBezTo>
                <a:lnTo>
                  <a:pt x="34664" y="563922"/>
                </a:lnTo>
                <a:cubicBezTo>
                  <a:pt x="34664" y="568719"/>
                  <a:pt x="38526" y="572576"/>
                  <a:pt x="43330" y="572576"/>
                </a:cubicBezTo>
                <a:lnTo>
                  <a:pt x="379237" y="572576"/>
                </a:lnTo>
                <a:cubicBezTo>
                  <a:pt x="384041" y="572576"/>
                  <a:pt x="387903" y="568719"/>
                  <a:pt x="387903" y="563922"/>
                </a:cubicBezTo>
                <a:lnTo>
                  <a:pt x="387903" y="536267"/>
                </a:lnTo>
                <a:lnTo>
                  <a:pt x="126223" y="536267"/>
                </a:lnTo>
                <a:cubicBezTo>
                  <a:pt x="102297" y="536267"/>
                  <a:pt x="82799" y="516889"/>
                  <a:pt x="82799" y="492997"/>
                </a:cubicBezTo>
                <a:lnTo>
                  <a:pt x="82799" y="105635"/>
                </a:lnTo>
                <a:close/>
                <a:moveTo>
                  <a:pt x="126223" y="34616"/>
                </a:moveTo>
                <a:cubicBezTo>
                  <a:pt x="121419" y="34616"/>
                  <a:pt x="117557" y="38567"/>
                  <a:pt x="117557" y="43270"/>
                </a:cubicBezTo>
                <a:lnTo>
                  <a:pt x="117557" y="492997"/>
                </a:lnTo>
                <a:cubicBezTo>
                  <a:pt x="117557" y="497794"/>
                  <a:pt x="121419" y="501651"/>
                  <a:pt x="126223" y="501651"/>
                </a:cubicBezTo>
                <a:lnTo>
                  <a:pt x="462130" y="501651"/>
                </a:lnTo>
                <a:cubicBezTo>
                  <a:pt x="466840" y="501651"/>
                  <a:pt x="470796" y="497794"/>
                  <a:pt x="470796" y="492997"/>
                </a:cubicBezTo>
                <a:lnTo>
                  <a:pt x="470796" y="43270"/>
                </a:lnTo>
                <a:cubicBezTo>
                  <a:pt x="470796" y="38567"/>
                  <a:pt x="466840" y="34616"/>
                  <a:pt x="462130" y="34616"/>
                </a:cubicBezTo>
                <a:close/>
                <a:moveTo>
                  <a:pt x="126223" y="0"/>
                </a:moveTo>
                <a:lnTo>
                  <a:pt x="462130" y="0"/>
                </a:lnTo>
                <a:cubicBezTo>
                  <a:pt x="485961" y="0"/>
                  <a:pt x="505460" y="19472"/>
                  <a:pt x="505460" y="43270"/>
                </a:cubicBezTo>
                <a:lnTo>
                  <a:pt x="505460" y="492997"/>
                </a:lnTo>
                <a:cubicBezTo>
                  <a:pt x="505460" y="516889"/>
                  <a:pt x="485961" y="536267"/>
                  <a:pt x="462130" y="536267"/>
                </a:cubicBezTo>
                <a:lnTo>
                  <a:pt x="422661" y="536267"/>
                </a:lnTo>
                <a:lnTo>
                  <a:pt x="422661" y="563922"/>
                </a:lnTo>
                <a:cubicBezTo>
                  <a:pt x="422661" y="587815"/>
                  <a:pt x="403163" y="607286"/>
                  <a:pt x="379237" y="607286"/>
                </a:cubicBezTo>
                <a:lnTo>
                  <a:pt x="43330" y="607286"/>
                </a:lnTo>
                <a:cubicBezTo>
                  <a:pt x="19404" y="607286"/>
                  <a:pt x="0" y="587815"/>
                  <a:pt x="0" y="563922"/>
                </a:cubicBezTo>
                <a:lnTo>
                  <a:pt x="0" y="114289"/>
                </a:lnTo>
                <a:cubicBezTo>
                  <a:pt x="0" y="90397"/>
                  <a:pt x="19404" y="70925"/>
                  <a:pt x="43330" y="70925"/>
                </a:cubicBezTo>
                <a:lnTo>
                  <a:pt x="82799" y="70925"/>
                </a:lnTo>
                <a:lnTo>
                  <a:pt x="82799" y="43270"/>
                </a:lnTo>
                <a:cubicBezTo>
                  <a:pt x="82799" y="19472"/>
                  <a:pt x="102297" y="0"/>
                  <a:pt x="1262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710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E741E9F6-D2AB-48F1-837E-DF9E91EBD931}"/>
              </a:ext>
            </a:extLst>
          </p:cNvPr>
          <p:cNvSpPr/>
          <p:nvPr/>
        </p:nvSpPr>
        <p:spPr>
          <a:xfrm>
            <a:off x="1032387" y="1499560"/>
            <a:ext cx="7787148" cy="40605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FF97928-0983-4AB9-A99F-4E94C34AEF3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9026" y="-343987"/>
            <a:ext cx="4862973" cy="406058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5CFCBB46-E68E-4695-9536-A6836878A64C}"/>
              </a:ext>
            </a:extLst>
          </p:cNvPr>
          <p:cNvSpPr txBox="1"/>
          <p:nvPr/>
        </p:nvSpPr>
        <p:spPr>
          <a:xfrm>
            <a:off x="2268827" y="3093750"/>
            <a:ext cx="5184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第三章节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8FAB555E-ADDE-4D3E-8F91-E99E0CABAEE2}"/>
              </a:ext>
            </a:extLst>
          </p:cNvPr>
          <p:cNvGrpSpPr/>
          <p:nvPr/>
        </p:nvGrpSpPr>
        <p:grpSpPr>
          <a:xfrm>
            <a:off x="2560198" y="2756429"/>
            <a:ext cx="4703814" cy="2084934"/>
            <a:chOff x="2560198" y="2756429"/>
            <a:chExt cx="4703814" cy="208493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F20A4FD1-4E6F-4EC4-ABA0-9107BDEA9825}"/>
                </a:ext>
              </a:extLst>
            </p:cNvPr>
            <p:cNvSpPr/>
            <p:nvPr/>
          </p:nvSpPr>
          <p:spPr>
            <a:xfrm>
              <a:off x="2560199" y="2756429"/>
              <a:ext cx="4703813" cy="82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794A22D6-6649-46AB-AFFA-18C528DE03A9}"/>
                </a:ext>
              </a:extLst>
            </p:cNvPr>
            <p:cNvSpPr/>
            <p:nvPr/>
          </p:nvSpPr>
          <p:spPr>
            <a:xfrm>
              <a:off x="2560198" y="4759343"/>
              <a:ext cx="4703813" cy="82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AF3CBC1A-565A-4435-B9F7-68AEA8E2AC0A}"/>
              </a:ext>
            </a:extLst>
          </p:cNvPr>
          <p:cNvSpPr txBox="1"/>
          <p:nvPr/>
        </p:nvSpPr>
        <p:spPr>
          <a:xfrm>
            <a:off x="2625214" y="2114208"/>
            <a:ext cx="4703812" cy="52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SPRINGFLOWER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365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2224408" y="2705100"/>
            <a:ext cx="7743184" cy="2804892"/>
            <a:chOff x="2476789" y="2982853"/>
            <a:chExt cx="7121200" cy="2579585"/>
          </a:xfrm>
        </p:grpSpPr>
        <p:sp>
          <p:nvSpPr>
            <p:cNvPr id="2" name="任意多边形 1"/>
            <p:cNvSpPr/>
            <p:nvPr/>
          </p:nvSpPr>
          <p:spPr>
            <a:xfrm>
              <a:off x="2847441" y="4179652"/>
              <a:ext cx="6530156" cy="7600"/>
            </a:xfrm>
            <a:custGeom>
              <a:avLst/>
              <a:gdLst/>
              <a:ahLst/>
              <a:cxnLst/>
              <a:rect l="0" t="0" r="0" b="0"/>
              <a:pathLst>
                <a:path w="6530156" h="7600" fill="none">
                  <a:moveTo>
                    <a:pt x="0" y="0"/>
                  </a:moveTo>
                  <a:lnTo>
                    <a:pt x="6530156" y="0"/>
                  </a:lnTo>
                </a:path>
              </a:pathLst>
            </a:custGeom>
            <a:solidFill>
              <a:srgbClr val="F1A500"/>
            </a:solidFill>
            <a:ln w="7600" cap="flat">
              <a:solidFill>
                <a:schemeClr val="bg1">
                  <a:lumMod val="85000"/>
                </a:schemeClr>
              </a:solidFill>
              <a:beve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任意多边形 2"/>
            <p:cNvSpPr/>
            <p:nvPr/>
          </p:nvSpPr>
          <p:spPr>
            <a:xfrm>
              <a:off x="5504302" y="3064310"/>
              <a:ext cx="1108688" cy="1007904"/>
            </a:xfrm>
            <a:custGeom>
              <a:avLst/>
              <a:gdLst>
                <a:gd name="connsiteX0" fmla="*/ 0 w 1108688"/>
                <a:gd name="connsiteY0" fmla="*/ 503952 h 1007904"/>
                <a:gd name="connsiteX1" fmla="*/ 554344 w 1108688"/>
                <a:gd name="connsiteY1" fmla="*/ 0 h 1007904"/>
                <a:gd name="connsiteX2" fmla="*/ 1108688 w 1108688"/>
                <a:gd name="connsiteY2" fmla="*/ 503952 h 1007904"/>
                <a:gd name="connsiteX3" fmla="*/ 554344 w 1108688"/>
                <a:gd name="connsiteY3" fmla="*/ 1007904 h 1007904"/>
                <a:gd name="rtb" fmla="*/ 710103 h 100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rtb"/>
              <a:pathLst>
                <a:path w="1108688" h="1007904">
                  <a:moveTo>
                    <a:pt x="357192" y="0"/>
                  </a:moveTo>
                  <a:cubicBezTo>
                    <a:pt x="357192" y="0"/>
                    <a:pt x="276336" y="-9986"/>
                    <a:pt x="213340" y="51972"/>
                  </a:cubicBezTo>
                  <a:cubicBezTo>
                    <a:pt x="150342" y="113931"/>
                    <a:pt x="24382" y="241178"/>
                    <a:pt x="24382" y="241178"/>
                  </a:cubicBezTo>
                  <a:cubicBezTo>
                    <a:pt x="24382" y="241178"/>
                    <a:pt x="-30477" y="291227"/>
                    <a:pt x="24382" y="364467"/>
                  </a:cubicBezTo>
                  <a:cubicBezTo>
                    <a:pt x="79241" y="437708"/>
                    <a:pt x="488853" y="960161"/>
                    <a:pt x="488853" y="960161"/>
                  </a:cubicBezTo>
                  <a:cubicBezTo>
                    <a:pt x="488853" y="960161"/>
                    <a:pt x="547368" y="1067580"/>
                    <a:pt x="632704" y="960161"/>
                  </a:cubicBezTo>
                  <a:cubicBezTo>
                    <a:pt x="718040" y="852743"/>
                    <a:pt x="1083768" y="364467"/>
                    <a:pt x="1083768" y="364467"/>
                  </a:cubicBezTo>
                  <a:cubicBezTo>
                    <a:pt x="1083768" y="364467"/>
                    <a:pt x="1139840" y="303434"/>
                    <a:pt x="1083768" y="241178"/>
                  </a:cubicBezTo>
                  <a:cubicBezTo>
                    <a:pt x="1027687" y="178923"/>
                    <a:pt x="905776" y="51972"/>
                    <a:pt x="905776" y="51972"/>
                  </a:cubicBezTo>
                  <a:cubicBezTo>
                    <a:pt x="905776" y="51972"/>
                    <a:pt x="861893" y="0"/>
                    <a:pt x="783872" y="0"/>
                  </a:cubicBezTo>
                  <a:cubicBezTo>
                    <a:pt x="705848" y="0"/>
                    <a:pt x="366943" y="0"/>
                    <a:pt x="357192" y="0"/>
                  </a:cubicBezTo>
                  <a:close/>
                </a:path>
              </a:pathLst>
            </a:custGeom>
            <a:solidFill>
              <a:schemeClr val="accent2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2015</a:t>
              </a:r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7641646" y="2982853"/>
              <a:ext cx="1189316" cy="1081199"/>
            </a:xfrm>
            <a:custGeom>
              <a:avLst/>
              <a:gdLst>
                <a:gd name="connsiteX0" fmla="*/ 0 w 1189316"/>
                <a:gd name="connsiteY0" fmla="*/ 540599 h 1081199"/>
                <a:gd name="connsiteX1" fmla="*/ 594658 w 1189316"/>
                <a:gd name="connsiteY1" fmla="*/ 0 h 1081199"/>
                <a:gd name="connsiteX2" fmla="*/ 1189316 w 1189316"/>
                <a:gd name="connsiteY2" fmla="*/ 540599 h 1081199"/>
                <a:gd name="connsiteX3" fmla="*/ 594658 w 1189316"/>
                <a:gd name="connsiteY3" fmla="*/ 1081199 h 1081199"/>
                <a:gd name="rtb" fmla="*/ 761740 h 1081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rtb"/>
              <a:pathLst>
                <a:path w="1189316" h="1081199">
                  <a:moveTo>
                    <a:pt x="383168" y="0"/>
                  </a:moveTo>
                  <a:cubicBezTo>
                    <a:pt x="383168" y="0"/>
                    <a:pt x="296433" y="-10712"/>
                    <a:pt x="228854" y="55752"/>
                  </a:cubicBezTo>
                  <a:cubicBezTo>
                    <a:pt x="161276" y="122216"/>
                    <a:pt x="26155" y="258717"/>
                    <a:pt x="26155" y="258717"/>
                  </a:cubicBezTo>
                  <a:cubicBezTo>
                    <a:pt x="26155" y="258717"/>
                    <a:pt x="-32693" y="312405"/>
                    <a:pt x="26155" y="390971"/>
                  </a:cubicBezTo>
                  <a:cubicBezTo>
                    <a:pt x="85003" y="469539"/>
                    <a:pt x="524404" y="1029982"/>
                    <a:pt x="524404" y="1029982"/>
                  </a:cubicBezTo>
                  <a:cubicBezTo>
                    <a:pt x="524404" y="1029982"/>
                    <a:pt x="587175" y="1145214"/>
                    <a:pt x="678716" y="1029982"/>
                  </a:cubicBezTo>
                  <a:cubicBezTo>
                    <a:pt x="770260" y="914751"/>
                    <a:pt x="1162580" y="390971"/>
                    <a:pt x="1162580" y="390971"/>
                  </a:cubicBezTo>
                  <a:cubicBezTo>
                    <a:pt x="1162580" y="390971"/>
                    <a:pt x="1222734" y="325499"/>
                    <a:pt x="1162580" y="258717"/>
                  </a:cubicBezTo>
                  <a:cubicBezTo>
                    <a:pt x="1102426" y="191934"/>
                    <a:pt x="971652" y="55752"/>
                    <a:pt x="971652" y="55752"/>
                  </a:cubicBezTo>
                  <a:cubicBezTo>
                    <a:pt x="971652" y="55752"/>
                    <a:pt x="924570" y="0"/>
                    <a:pt x="840879" y="0"/>
                  </a:cubicBezTo>
                  <a:cubicBezTo>
                    <a:pt x="757180" y="0"/>
                    <a:pt x="393629" y="0"/>
                    <a:pt x="383168" y="0"/>
                  </a:cubicBezTo>
                  <a:close/>
                </a:path>
              </a:pathLst>
            </a:custGeom>
            <a:solidFill>
              <a:schemeClr val="accent4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20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XX 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5" name="Group 152"/>
            <p:cNvGrpSpPr/>
            <p:nvPr/>
          </p:nvGrpSpPr>
          <p:grpSpPr>
            <a:xfrm flipV="1">
              <a:off x="4287660" y="4296027"/>
              <a:ext cx="1393042" cy="1266411"/>
              <a:chOff x="2763660" y="4296027"/>
              <a:chExt cx="1393042" cy="1266411"/>
            </a:xfrm>
          </p:grpSpPr>
          <p:sp>
            <p:nvSpPr>
              <p:cNvPr id="6" name="任意多边形 5"/>
              <p:cNvSpPr/>
              <p:nvPr/>
            </p:nvSpPr>
            <p:spPr>
              <a:xfrm>
                <a:off x="2763660" y="4296027"/>
                <a:ext cx="1393042" cy="1266411"/>
              </a:xfrm>
              <a:custGeom>
                <a:avLst/>
                <a:gdLst>
                  <a:gd name="connsiteX0" fmla="*/ 0 w 1393042"/>
                  <a:gd name="connsiteY0" fmla="*/ 633205 h 1266411"/>
                  <a:gd name="connsiteX1" fmla="*/ 696521 w 1393042"/>
                  <a:gd name="connsiteY1" fmla="*/ 0 h 1266411"/>
                  <a:gd name="connsiteX2" fmla="*/ 1393042 w 1393042"/>
                  <a:gd name="connsiteY2" fmla="*/ 633205 h 1266411"/>
                  <a:gd name="connsiteX3" fmla="*/ 696521 w 1393042"/>
                  <a:gd name="connsiteY3" fmla="*/ 1266411 h 126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1393042" h="1266411">
                    <a:moveTo>
                      <a:pt x="448804" y="0"/>
                    </a:moveTo>
                    <a:cubicBezTo>
                      <a:pt x="448804" y="0"/>
                      <a:pt x="347210" y="-12547"/>
                      <a:pt x="268056" y="65302"/>
                    </a:cubicBezTo>
                    <a:cubicBezTo>
                      <a:pt x="188902" y="143151"/>
                      <a:pt x="30635" y="303036"/>
                      <a:pt x="30635" y="303036"/>
                    </a:cubicBezTo>
                    <a:cubicBezTo>
                      <a:pt x="30635" y="303036"/>
                      <a:pt x="-38294" y="365920"/>
                      <a:pt x="30635" y="457946"/>
                    </a:cubicBezTo>
                    <a:cubicBezTo>
                      <a:pt x="99564" y="549972"/>
                      <a:pt x="614233" y="1206424"/>
                      <a:pt x="614233" y="1206424"/>
                    </a:cubicBezTo>
                    <a:cubicBezTo>
                      <a:pt x="614233" y="1206424"/>
                      <a:pt x="687756" y="1341392"/>
                      <a:pt x="794975" y="1206424"/>
                    </a:cubicBezTo>
                    <a:cubicBezTo>
                      <a:pt x="902204" y="1071456"/>
                      <a:pt x="1361730" y="457946"/>
                      <a:pt x="1361730" y="457946"/>
                    </a:cubicBezTo>
                    <a:cubicBezTo>
                      <a:pt x="1361730" y="457946"/>
                      <a:pt x="1432190" y="381258"/>
                      <a:pt x="1361730" y="303036"/>
                    </a:cubicBezTo>
                    <a:cubicBezTo>
                      <a:pt x="1291263" y="224813"/>
                      <a:pt x="1138092" y="65302"/>
                      <a:pt x="1138092" y="65302"/>
                    </a:cubicBezTo>
                    <a:cubicBezTo>
                      <a:pt x="1138092" y="65302"/>
                      <a:pt x="1082947" y="0"/>
                      <a:pt x="984914" y="0"/>
                    </a:cubicBezTo>
                    <a:cubicBezTo>
                      <a:pt x="886882" y="0"/>
                      <a:pt x="461056" y="0"/>
                      <a:pt x="4488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00" cap="flat">
                <a:noFill/>
                <a:beve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Text 153"/>
              <p:cNvSpPr txBox="1"/>
              <p:nvPr/>
            </p:nvSpPr>
            <p:spPr>
              <a:xfrm flipV="1">
                <a:off x="2763660" y="4296027"/>
                <a:ext cx="1393042" cy="892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2014</a:t>
                </a:r>
              </a:p>
            </p:txBody>
          </p:sp>
        </p:grpSp>
        <p:grpSp>
          <p:nvGrpSpPr>
            <p:cNvPr id="8" name="Group 154"/>
            <p:cNvGrpSpPr/>
            <p:nvPr/>
          </p:nvGrpSpPr>
          <p:grpSpPr>
            <a:xfrm flipV="1">
              <a:off x="6667714" y="4296035"/>
              <a:ext cx="984846" cy="895318"/>
              <a:chOff x="5143714" y="4296035"/>
              <a:chExt cx="984846" cy="895318"/>
            </a:xfrm>
          </p:grpSpPr>
          <p:sp>
            <p:nvSpPr>
              <p:cNvPr id="9" name="任意多边形 8"/>
              <p:cNvSpPr/>
              <p:nvPr/>
            </p:nvSpPr>
            <p:spPr>
              <a:xfrm>
                <a:off x="5143714" y="4296035"/>
                <a:ext cx="984846" cy="895318"/>
              </a:xfrm>
              <a:custGeom>
                <a:avLst/>
                <a:gdLst>
                  <a:gd name="connsiteX0" fmla="*/ 0 w 984846"/>
                  <a:gd name="connsiteY0" fmla="*/ 447659 h 895318"/>
                  <a:gd name="connsiteX1" fmla="*/ 492423 w 984846"/>
                  <a:gd name="connsiteY1" fmla="*/ 0 h 895318"/>
                  <a:gd name="connsiteX2" fmla="*/ 984846 w 984846"/>
                  <a:gd name="connsiteY2" fmla="*/ 447659 h 895318"/>
                  <a:gd name="connsiteX3" fmla="*/ 492423 w 984846"/>
                  <a:gd name="connsiteY3" fmla="*/ 895318 h 895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984846" h="895318">
                    <a:moveTo>
                      <a:pt x="317292" y="0"/>
                    </a:moveTo>
                    <a:cubicBezTo>
                      <a:pt x="317292" y="0"/>
                      <a:pt x="245469" y="-8870"/>
                      <a:pt x="189509" y="46167"/>
                    </a:cubicBezTo>
                    <a:cubicBezTo>
                      <a:pt x="133549" y="101204"/>
                      <a:pt x="21658" y="214238"/>
                      <a:pt x="21658" y="214238"/>
                    </a:cubicBezTo>
                    <a:cubicBezTo>
                      <a:pt x="21658" y="214238"/>
                      <a:pt x="-27073" y="258696"/>
                      <a:pt x="21658" y="323755"/>
                    </a:cubicBezTo>
                    <a:cubicBezTo>
                      <a:pt x="70389" y="388815"/>
                      <a:pt x="434247" y="852910"/>
                      <a:pt x="434247" y="852910"/>
                    </a:cubicBezTo>
                    <a:cubicBezTo>
                      <a:pt x="434247" y="852910"/>
                      <a:pt x="486227" y="948328"/>
                      <a:pt x="562030" y="852910"/>
                    </a:cubicBezTo>
                    <a:cubicBezTo>
                      <a:pt x="637834" y="757487"/>
                      <a:pt x="962707" y="323755"/>
                      <a:pt x="962707" y="323755"/>
                    </a:cubicBezTo>
                    <a:cubicBezTo>
                      <a:pt x="962707" y="323755"/>
                      <a:pt x="1012518" y="269539"/>
                      <a:pt x="962707" y="214238"/>
                    </a:cubicBezTo>
                    <a:cubicBezTo>
                      <a:pt x="912897" y="158937"/>
                      <a:pt x="804604" y="46167"/>
                      <a:pt x="804604" y="46167"/>
                    </a:cubicBezTo>
                    <a:cubicBezTo>
                      <a:pt x="804604" y="46167"/>
                      <a:pt x="765616" y="0"/>
                      <a:pt x="696310" y="0"/>
                    </a:cubicBezTo>
                    <a:cubicBezTo>
                      <a:pt x="627004" y="0"/>
                      <a:pt x="325956" y="0"/>
                      <a:pt x="3172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600" cap="flat">
                <a:noFill/>
                <a:beve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Text 155"/>
              <p:cNvSpPr txBox="1"/>
              <p:nvPr/>
            </p:nvSpPr>
            <p:spPr>
              <a:xfrm flipV="1">
                <a:off x="5143714" y="4296035"/>
                <a:ext cx="984846" cy="63078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201</a:t>
                </a:r>
                <a:r>
                  <a:rPr kumimoji="0" 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9</a:t>
                </a: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476789" y="4123537"/>
              <a:ext cx="7121200" cy="119830"/>
              <a:chOff x="952789" y="4123537"/>
              <a:chExt cx="7121200" cy="119830"/>
            </a:xfrm>
            <a:solidFill>
              <a:schemeClr val="bg1">
                <a:lumMod val="85000"/>
              </a:schemeClr>
            </a:solidFill>
          </p:grpSpPr>
          <p:sp>
            <p:nvSpPr>
              <p:cNvPr id="12" name="任意多边形 11"/>
              <p:cNvSpPr/>
              <p:nvPr/>
            </p:nvSpPr>
            <p:spPr>
              <a:xfrm>
                <a:off x="1224619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1496448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1768276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2040106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2311935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2583764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2855593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3127422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>
                <a:off x="3399252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3671088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3942918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>
                <a:off x="4214747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>
                <a:off x="4486576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4758405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>
                <a:off x="5030234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>
                <a:off x="5302064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>
                <a:off x="5573893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>
                <a:off x="5845722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>
                <a:off x="6117551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任意多边形 30"/>
              <p:cNvSpPr/>
              <p:nvPr/>
            </p:nvSpPr>
            <p:spPr>
              <a:xfrm>
                <a:off x="6389380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>
                <a:off x="6661210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>
                <a:off x="6933039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>
                <a:off x="7204868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7476697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任意多边形 35"/>
              <p:cNvSpPr/>
              <p:nvPr/>
            </p:nvSpPr>
            <p:spPr>
              <a:xfrm>
                <a:off x="7748526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7748526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8" name="任意多边形 37"/>
            <p:cNvSpPr/>
            <p:nvPr/>
          </p:nvSpPr>
          <p:spPr>
            <a:xfrm>
              <a:off x="3467100" y="3302476"/>
              <a:ext cx="846714" cy="769738"/>
            </a:xfrm>
            <a:custGeom>
              <a:avLst/>
              <a:gdLst>
                <a:gd name="connsiteX0" fmla="*/ 0 w 741666"/>
                <a:gd name="connsiteY0" fmla="*/ 337121 h 674241"/>
                <a:gd name="connsiteX1" fmla="*/ 370833 w 741666"/>
                <a:gd name="connsiteY1" fmla="*/ 0 h 674241"/>
                <a:gd name="connsiteX2" fmla="*/ 741666 w 741666"/>
                <a:gd name="connsiteY2" fmla="*/ 337121 h 674241"/>
                <a:gd name="connsiteX3" fmla="*/ 370833 w 741666"/>
                <a:gd name="connsiteY3" fmla="*/ 674241 h 674241"/>
                <a:gd name="rtb" fmla="*/ 475026 h 674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rtb"/>
              <a:pathLst>
                <a:path w="741666" h="674241">
                  <a:moveTo>
                    <a:pt x="238946" y="0"/>
                  </a:moveTo>
                  <a:cubicBezTo>
                    <a:pt x="238946" y="0"/>
                    <a:pt x="184857" y="-6680"/>
                    <a:pt x="142715" y="34767"/>
                  </a:cubicBezTo>
                  <a:cubicBezTo>
                    <a:pt x="100573" y="76214"/>
                    <a:pt x="16310" y="161337"/>
                    <a:pt x="16310" y="161337"/>
                  </a:cubicBezTo>
                  <a:cubicBezTo>
                    <a:pt x="16310" y="161337"/>
                    <a:pt x="-20388" y="194817"/>
                    <a:pt x="16310" y="243812"/>
                  </a:cubicBezTo>
                  <a:cubicBezTo>
                    <a:pt x="53008" y="292807"/>
                    <a:pt x="327022" y="642303"/>
                    <a:pt x="327022" y="642303"/>
                  </a:cubicBezTo>
                  <a:cubicBezTo>
                    <a:pt x="327022" y="642303"/>
                    <a:pt x="366166" y="714163"/>
                    <a:pt x="423252" y="642303"/>
                  </a:cubicBezTo>
                  <a:cubicBezTo>
                    <a:pt x="480338" y="570444"/>
                    <a:pt x="724993" y="243812"/>
                    <a:pt x="724993" y="243812"/>
                  </a:cubicBezTo>
                  <a:cubicBezTo>
                    <a:pt x="724993" y="243812"/>
                    <a:pt x="762508" y="202983"/>
                    <a:pt x="724993" y="161337"/>
                  </a:cubicBezTo>
                  <a:cubicBezTo>
                    <a:pt x="687479" y="119691"/>
                    <a:pt x="605927" y="34767"/>
                    <a:pt x="605927" y="34767"/>
                  </a:cubicBezTo>
                  <a:cubicBezTo>
                    <a:pt x="605927" y="34767"/>
                    <a:pt x="576569" y="0"/>
                    <a:pt x="524376" y="0"/>
                  </a:cubicBezTo>
                  <a:cubicBezTo>
                    <a:pt x="472183" y="0"/>
                    <a:pt x="245470" y="0"/>
                    <a:pt x="23894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2013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410077" y="2318410"/>
            <a:ext cx="2351472" cy="781752"/>
            <a:chOff x="3624780" y="2412339"/>
            <a:chExt cx="2351472" cy="781752"/>
          </a:xfrm>
        </p:grpSpPr>
        <p:sp>
          <p:nvSpPr>
            <p:cNvPr id="41" name="文本框 40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624780" y="2750893"/>
              <a:ext cx="2351472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The user can demonstrate on a projector or computer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941936" y="5058318"/>
            <a:ext cx="2351472" cy="781752"/>
            <a:chOff x="3624780" y="2412339"/>
            <a:chExt cx="2351472" cy="781752"/>
          </a:xfrm>
        </p:grpSpPr>
        <p:sp>
          <p:nvSpPr>
            <p:cNvPr id="44" name="文本框 43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624780" y="2750893"/>
              <a:ext cx="2351472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The user can demonstrate on a projector or computer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587462" y="4645898"/>
            <a:ext cx="2351472" cy="781752"/>
            <a:chOff x="3624780" y="2412339"/>
            <a:chExt cx="2351472" cy="781752"/>
          </a:xfrm>
        </p:grpSpPr>
        <p:sp>
          <p:nvSpPr>
            <p:cNvPr id="47" name="文本框 46"/>
            <p:cNvSpPr txBox="1"/>
            <p:nvPr/>
          </p:nvSpPr>
          <p:spPr>
            <a:xfrm>
              <a:off x="3842471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624780" y="2750893"/>
              <a:ext cx="2351472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The user can demonstrate on a projector or computer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8705963" y="2029130"/>
            <a:ext cx="2351472" cy="781752"/>
            <a:chOff x="3624780" y="2412339"/>
            <a:chExt cx="2351472" cy="781752"/>
          </a:xfrm>
        </p:grpSpPr>
        <p:sp>
          <p:nvSpPr>
            <p:cNvPr id="50" name="文本框 49"/>
            <p:cNvSpPr txBox="1"/>
            <p:nvPr/>
          </p:nvSpPr>
          <p:spPr>
            <a:xfrm>
              <a:off x="3842471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3624780" y="2750893"/>
              <a:ext cx="2351472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The user can demonstrate on a projector or computer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509962" y="1880800"/>
            <a:ext cx="3120896" cy="769052"/>
            <a:chOff x="3240068" y="2425039"/>
            <a:chExt cx="3120896" cy="769052"/>
          </a:xfrm>
        </p:grpSpPr>
        <p:sp>
          <p:nvSpPr>
            <p:cNvPr id="53" name="文本框 52"/>
            <p:cNvSpPr txBox="1"/>
            <p:nvPr/>
          </p:nvSpPr>
          <p:spPr>
            <a:xfrm>
              <a:off x="3733626" y="24250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240068" y="2750893"/>
              <a:ext cx="3120896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The user can demonstrate on a projector or computer, or 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945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:a16="http://schemas.microsoft.com/office/drawing/2014/main" xmlns="" id="{0C9C2FAF-8815-476E-9F1F-E4059E5A6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1647" y="1085586"/>
            <a:ext cx="4157663" cy="5543550"/>
          </a:xfrm>
          <a:prstGeom prst="rect">
            <a:avLst/>
          </a:prstGeom>
        </p:spPr>
      </p:pic>
      <p:sp>
        <p:nvSpPr>
          <p:cNvPr id="57" name="矩形: 圆角 56">
            <a:extLst>
              <a:ext uri="{FF2B5EF4-FFF2-40B4-BE49-F238E27FC236}">
                <a16:creationId xmlns:a16="http://schemas.microsoft.com/office/drawing/2014/main" xmlns="" id="{C592ECCE-27BD-4516-B62B-8569775DFFAB}"/>
              </a:ext>
            </a:extLst>
          </p:cNvPr>
          <p:cNvSpPr/>
          <p:nvPr/>
        </p:nvSpPr>
        <p:spPr>
          <a:xfrm>
            <a:off x="1483468" y="2046757"/>
            <a:ext cx="1219200" cy="447089"/>
          </a:xfrm>
          <a:prstGeom prst="roundRect">
            <a:avLst/>
          </a:prstGeom>
          <a:solidFill>
            <a:srgbClr val="5C8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xmlns="" id="{A89F1AC8-E637-42D2-B13B-FBE64ADC3063}"/>
              </a:ext>
            </a:extLst>
          </p:cNvPr>
          <p:cNvSpPr txBox="1"/>
          <p:nvPr/>
        </p:nvSpPr>
        <p:spPr>
          <a:xfrm>
            <a:off x="934755" y="2015095"/>
            <a:ext cx="228503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单击此处添加文本单击此处添加单击此处添加文本单击此处添加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xmlns="" id="{E8EB5CD0-7221-4E69-ABE9-E437D4C19F70}"/>
              </a:ext>
            </a:extLst>
          </p:cNvPr>
          <p:cNvSpPr/>
          <p:nvPr/>
        </p:nvSpPr>
        <p:spPr>
          <a:xfrm>
            <a:off x="8647502" y="2046757"/>
            <a:ext cx="1219200" cy="447089"/>
          </a:xfrm>
          <a:prstGeom prst="roundRect">
            <a:avLst/>
          </a:prstGeom>
          <a:solidFill>
            <a:srgbClr val="5C8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xmlns="" id="{8DCA8BCF-58C0-4FB8-8DEF-47BD9B9BCB0C}"/>
              </a:ext>
            </a:extLst>
          </p:cNvPr>
          <p:cNvSpPr txBox="1"/>
          <p:nvPr/>
        </p:nvSpPr>
        <p:spPr>
          <a:xfrm>
            <a:off x="8114587" y="2046757"/>
            <a:ext cx="228503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单击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此处添加文本单击此处添加单击此处添加文本单击此处添加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xmlns="" id="{5E0B6162-8E99-4FEF-BDAD-B2FA4C5C09F4}"/>
              </a:ext>
            </a:extLst>
          </p:cNvPr>
          <p:cNvSpPr/>
          <p:nvPr/>
        </p:nvSpPr>
        <p:spPr>
          <a:xfrm>
            <a:off x="1465811" y="3835869"/>
            <a:ext cx="1219200" cy="447089"/>
          </a:xfrm>
          <a:prstGeom prst="roundRect">
            <a:avLst/>
          </a:prstGeom>
          <a:solidFill>
            <a:srgbClr val="5C8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xmlns="" id="{C06B5785-F237-4335-BF6E-376D0478BD66}"/>
              </a:ext>
            </a:extLst>
          </p:cNvPr>
          <p:cNvSpPr txBox="1"/>
          <p:nvPr/>
        </p:nvSpPr>
        <p:spPr>
          <a:xfrm>
            <a:off x="927188" y="3830859"/>
            <a:ext cx="228503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单击此处添加文本单击此处添加单击此处添加文本单击此处添加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xmlns="" id="{8EF02E92-3061-4864-9BD6-23221D325E11}"/>
              </a:ext>
            </a:extLst>
          </p:cNvPr>
          <p:cNvSpPr/>
          <p:nvPr/>
        </p:nvSpPr>
        <p:spPr>
          <a:xfrm>
            <a:off x="8665161" y="3847250"/>
            <a:ext cx="1219200" cy="447089"/>
          </a:xfrm>
          <a:prstGeom prst="roundRect">
            <a:avLst/>
          </a:prstGeom>
          <a:solidFill>
            <a:srgbClr val="5C8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xmlns="" id="{83330A7D-56D3-4EE9-859E-3C8E279ECB2E}"/>
              </a:ext>
            </a:extLst>
          </p:cNvPr>
          <p:cNvSpPr txBox="1"/>
          <p:nvPr/>
        </p:nvSpPr>
        <p:spPr>
          <a:xfrm>
            <a:off x="8114587" y="3847250"/>
            <a:ext cx="228503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单击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此处添加文本单击此处添加单击此处添加文本单击此处添加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524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9" grpId="0"/>
      <p:bldP spid="60" grpId="0" animBg="1"/>
      <p:bldP spid="61" grpId="0"/>
      <p:bldP spid="62" grpId="0" animBg="1"/>
      <p:bldP spid="63" grpId="0"/>
      <p:bldP spid="64" grpId="0" animBg="1"/>
      <p:bldP spid="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组合 128">
            <a:extLst>
              <a:ext uri="{FF2B5EF4-FFF2-40B4-BE49-F238E27FC236}">
                <a16:creationId xmlns:a16="http://schemas.microsoft.com/office/drawing/2014/main" xmlns="" id="{EE072C65-2B4B-40DE-BD1A-E66FFD4C019A}"/>
              </a:ext>
            </a:extLst>
          </p:cNvPr>
          <p:cNvGrpSpPr/>
          <p:nvPr/>
        </p:nvGrpSpPr>
        <p:grpSpPr>
          <a:xfrm>
            <a:off x="1261581" y="1641473"/>
            <a:ext cx="4496765" cy="4368803"/>
            <a:chOff x="1261581" y="1641473"/>
            <a:chExt cx="4496765" cy="4368803"/>
          </a:xfrm>
        </p:grpSpPr>
        <p:sp>
          <p:nvSpPr>
            <p:cNvPr id="130" name="RelativeShape4">
              <a:extLst>
                <a:ext uri="{FF2B5EF4-FFF2-40B4-BE49-F238E27FC236}">
                  <a16:creationId xmlns:a16="http://schemas.microsoft.com/office/drawing/2014/main" xmlns="" id="{52BD5BE6-1C61-4E31-A2C1-EBF51536D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1091" y="2340905"/>
              <a:ext cx="898936" cy="2737877"/>
            </a:xfrm>
            <a:custGeom>
              <a:avLst/>
              <a:gdLst>
                <a:gd name="T0" fmla="*/ 0 w 868"/>
                <a:gd name="T1" fmla="*/ 0 h 1534"/>
                <a:gd name="T2" fmla="*/ 0 w 868"/>
                <a:gd name="T3" fmla="*/ 1481 h 1534"/>
                <a:gd name="T4" fmla="*/ 54 w 868"/>
                <a:gd name="T5" fmla="*/ 1534 h 1534"/>
                <a:gd name="T6" fmla="*/ 814 w 868"/>
                <a:gd name="T7" fmla="*/ 1534 h 1534"/>
                <a:gd name="T8" fmla="*/ 868 w 868"/>
                <a:gd name="T9" fmla="*/ 1481 h 1534"/>
                <a:gd name="T10" fmla="*/ 868 w 868"/>
                <a:gd name="T11" fmla="*/ 0 h 1534"/>
                <a:gd name="T12" fmla="*/ 0 w 868"/>
                <a:gd name="T13" fmla="*/ 0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8" h="1534">
                  <a:moveTo>
                    <a:pt x="0" y="0"/>
                  </a:moveTo>
                  <a:cubicBezTo>
                    <a:pt x="0" y="1481"/>
                    <a:pt x="0" y="1481"/>
                    <a:pt x="0" y="1481"/>
                  </a:cubicBezTo>
                  <a:cubicBezTo>
                    <a:pt x="0" y="1510"/>
                    <a:pt x="24" y="1534"/>
                    <a:pt x="54" y="1534"/>
                  </a:cubicBezTo>
                  <a:cubicBezTo>
                    <a:pt x="814" y="1534"/>
                    <a:pt x="814" y="1534"/>
                    <a:pt x="814" y="1534"/>
                  </a:cubicBezTo>
                  <a:cubicBezTo>
                    <a:pt x="844" y="1534"/>
                    <a:pt x="868" y="1510"/>
                    <a:pt x="868" y="1481"/>
                  </a:cubicBezTo>
                  <a:cubicBezTo>
                    <a:pt x="868" y="0"/>
                    <a:pt x="868" y="0"/>
                    <a:pt x="868" y="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2" name="RelativeShape3">
              <a:extLst>
                <a:ext uri="{FF2B5EF4-FFF2-40B4-BE49-F238E27FC236}">
                  <a16:creationId xmlns:a16="http://schemas.microsoft.com/office/drawing/2014/main" xmlns="" id="{807DC7B3-6DC1-469A-A5A4-084B42C76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7361" y="2340905"/>
              <a:ext cx="898936" cy="2737877"/>
            </a:xfrm>
            <a:custGeom>
              <a:avLst/>
              <a:gdLst>
                <a:gd name="T0" fmla="*/ 0 w 868"/>
                <a:gd name="T1" fmla="*/ 0 h 1534"/>
                <a:gd name="T2" fmla="*/ 0 w 868"/>
                <a:gd name="T3" fmla="*/ 1481 h 1534"/>
                <a:gd name="T4" fmla="*/ 54 w 868"/>
                <a:gd name="T5" fmla="*/ 1534 h 1534"/>
                <a:gd name="T6" fmla="*/ 814 w 868"/>
                <a:gd name="T7" fmla="*/ 1534 h 1534"/>
                <a:gd name="T8" fmla="*/ 868 w 868"/>
                <a:gd name="T9" fmla="*/ 1481 h 1534"/>
                <a:gd name="T10" fmla="*/ 868 w 868"/>
                <a:gd name="T11" fmla="*/ 0 h 1534"/>
                <a:gd name="T12" fmla="*/ 0 w 868"/>
                <a:gd name="T13" fmla="*/ 0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8" h="1534">
                  <a:moveTo>
                    <a:pt x="0" y="0"/>
                  </a:moveTo>
                  <a:cubicBezTo>
                    <a:pt x="0" y="1481"/>
                    <a:pt x="0" y="1481"/>
                    <a:pt x="0" y="1481"/>
                  </a:cubicBezTo>
                  <a:cubicBezTo>
                    <a:pt x="0" y="1510"/>
                    <a:pt x="24" y="1534"/>
                    <a:pt x="54" y="1534"/>
                  </a:cubicBezTo>
                  <a:cubicBezTo>
                    <a:pt x="814" y="1534"/>
                    <a:pt x="814" y="1534"/>
                    <a:pt x="814" y="1534"/>
                  </a:cubicBezTo>
                  <a:cubicBezTo>
                    <a:pt x="844" y="1534"/>
                    <a:pt x="868" y="1510"/>
                    <a:pt x="868" y="1481"/>
                  </a:cubicBezTo>
                  <a:cubicBezTo>
                    <a:pt x="868" y="0"/>
                    <a:pt x="868" y="0"/>
                    <a:pt x="868" y="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3" name="RelativeShape2">
              <a:extLst>
                <a:ext uri="{FF2B5EF4-FFF2-40B4-BE49-F238E27FC236}">
                  <a16:creationId xmlns:a16="http://schemas.microsoft.com/office/drawing/2014/main" xmlns="" id="{D5C7C674-9DD4-402F-B882-3F7E9BB1B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630" y="2340905"/>
              <a:ext cx="898936" cy="2737877"/>
            </a:xfrm>
            <a:custGeom>
              <a:avLst/>
              <a:gdLst>
                <a:gd name="T0" fmla="*/ 0 w 868"/>
                <a:gd name="T1" fmla="*/ 0 h 1534"/>
                <a:gd name="T2" fmla="*/ 0 w 868"/>
                <a:gd name="T3" fmla="*/ 1481 h 1534"/>
                <a:gd name="T4" fmla="*/ 54 w 868"/>
                <a:gd name="T5" fmla="*/ 1534 h 1534"/>
                <a:gd name="T6" fmla="*/ 814 w 868"/>
                <a:gd name="T7" fmla="*/ 1534 h 1534"/>
                <a:gd name="T8" fmla="*/ 868 w 868"/>
                <a:gd name="T9" fmla="*/ 1481 h 1534"/>
                <a:gd name="T10" fmla="*/ 868 w 868"/>
                <a:gd name="T11" fmla="*/ 0 h 1534"/>
                <a:gd name="T12" fmla="*/ 0 w 868"/>
                <a:gd name="T13" fmla="*/ 0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8" h="1534">
                  <a:moveTo>
                    <a:pt x="0" y="0"/>
                  </a:moveTo>
                  <a:cubicBezTo>
                    <a:pt x="0" y="1481"/>
                    <a:pt x="0" y="1481"/>
                    <a:pt x="0" y="1481"/>
                  </a:cubicBezTo>
                  <a:cubicBezTo>
                    <a:pt x="0" y="1510"/>
                    <a:pt x="24" y="1534"/>
                    <a:pt x="54" y="1534"/>
                  </a:cubicBezTo>
                  <a:cubicBezTo>
                    <a:pt x="814" y="1534"/>
                    <a:pt x="814" y="1534"/>
                    <a:pt x="814" y="1534"/>
                  </a:cubicBezTo>
                  <a:cubicBezTo>
                    <a:pt x="844" y="1534"/>
                    <a:pt x="868" y="1510"/>
                    <a:pt x="868" y="1481"/>
                  </a:cubicBezTo>
                  <a:cubicBezTo>
                    <a:pt x="868" y="0"/>
                    <a:pt x="868" y="0"/>
                    <a:pt x="868" y="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4" name="RelativeShape1">
              <a:extLst>
                <a:ext uri="{FF2B5EF4-FFF2-40B4-BE49-F238E27FC236}">
                  <a16:creationId xmlns:a16="http://schemas.microsoft.com/office/drawing/2014/main" xmlns="" id="{E0CABC7C-988B-4C2D-931A-F9C7DFAA2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9899" y="2340905"/>
              <a:ext cx="898936" cy="2737877"/>
            </a:xfrm>
            <a:custGeom>
              <a:avLst/>
              <a:gdLst>
                <a:gd name="T0" fmla="*/ 0 w 868"/>
                <a:gd name="T1" fmla="*/ 0 h 1534"/>
                <a:gd name="T2" fmla="*/ 0 w 868"/>
                <a:gd name="T3" fmla="*/ 1481 h 1534"/>
                <a:gd name="T4" fmla="*/ 54 w 868"/>
                <a:gd name="T5" fmla="*/ 1534 h 1534"/>
                <a:gd name="T6" fmla="*/ 814 w 868"/>
                <a:gd name="T7" fmla="*/ 1534 h 1534"/>
                <a:gd name="T8" fmla="*/ 868 w 868"/>
                <a:gd name="T9" fmla="*/ 1481 h 1534"/>
                <a:gd name="T10" fmla="*/ 868 w 868"/>
                <a:gd name="T11" fmla="*/ 0 h 1534"/>
                <a:gd name="T12" fmla="*/ 0 w 868"/>
                <a:gd name="T13" fmla="*/ 0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8" h="1534">
                  <a:moveTo>
                    <a:pt x="0" y="0"/>
                  </a:moveTo>
                  <a:cubicBezTo>
                    <a:pt x="0" y="1481"/>
                    <a:pt x="0" y="1481"/>
                    <a:pt x="0" y="1481"/>
                  </a:cubicBezTo>
                  <a:cubicBezTo>
                    <a:pt x="0" y="1510"/>
                    <a:pt x="24" y="1534"/>
                    <a:pt x="54" y="1534"/>
                  </a:cubicBezTo>
                  <a:cubicBezTo>
                    <a:pt x="814" y="1534"/>
                    <a:pt x="814" y="1534"/>
                    <a:pt x="814" y="1534"/>
                  </a:cubicBezTo>
                  <a:cubicBezTo>
                    <a:pt x="844" y="1534"/>
                    <a:pt x="868" y="1510"/>
                    <a:pt x="868" y="1481"/>
                  </a:cubicBezTo>
                  <a:cubicBezTo>
                    <a:pt x="868" y="0"/>
                    <a:pt x="868" y="0"/>
                    <a:pt x="868" y="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5" name="ValueShape1">
              <a:extLst>
                <a:ext uri="{FF2B5EF4-FFF2-40B4-BE49-F238E27FC236}">
                  <a16:creationId xmlns:a16="http://schemas.microsoft.com/office/drawing/2014/main" xmlns="" id="{31673FEF-ACC0-41F8-AF18-2A91E7A14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9899" y="3956254"/>
              <a:ext cx="898936" cy="1122530"/>
            </a:xfrm>
            <a:custGeom>
              <a:avLst/>
              <a:gdLst>
                <a:gd name="T0" fmla="*/ 0 w 868"/>
                <a:gd name="T1" fmla="*/ 0 h 1534"/>
                <a:gd name="T2" fmla="*/ 0 w 868"/>
                <a:gd name="T3" fmla="*/ 1481 h 1534"/>
                <a:gd name="T4" fmla="*/ 54 w 868"/>
                <a:gd name="T5" fmla="*/ 1534 h 1534"/>
                <a:gd name="T6" fmla="*/ 814 w 868"/>
                <a:gd name="T7" fmla="*/ 1534 h 1534"/>
                <a:gd name="T8" fmla="*/ 868 w 868"/>
                <a:gd name="T9" fmla="*/ 1481 h 1534"/>
                <a:gd name="T10" fmla="*/ 868 w 868"/>
                <a:gd name="T11" fmla="*/ 0 h 1534"/>
                <a:gd name="T12" fmla="*/ 0 w 868"/>
                <a:gd name="T13" fmla="*/ 0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8" h="1534">
                  <a:moveTo>
                    <a:pt x="0" y="0"/>
                  </a:moveTo>
                  <a:cubicBezTo>
                    <a:pt x="0" y="1481"/>
                    <a:pt x="0" y="1481"/>
                    <a:pt x="0" y="1481"/>
                  </a:cubicBezTo>
                  <a:cubicBezTo>
                    <a:pt x="0" y="1510"/>
                    <a:pt x="24" y="1534"/>
                    <a:pt x="54" y="1534"/>
                  </a:cubicBezTo>
                  <a:cubicBezTo>
                    <a:pt x="814" y="1534"/>
                    <a:pt x="814" y="1534"/>
                    <a:pt x="814" y="1534"/>
                  </a:cubicBezTo>
                  <a:cubicBezTo>
                    <a:pt x="844" y="1534"/>
                    <a:pt x="868" y="1510"/>
                    <a:pt x="868" y="1481"/>
                  </a:cubicBezTo>
                  <a:cubicBezTo>
                    <a:pt x="868" y="0"/>
                    <a:pt x="868" y="0"/>
                    <a:pt x="86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6" name="ValueShape2">
              <a:extLst>
                <a:ext uri="{FF2B5EF4-FFF2-40B4-BE49-F238E27FC236}">
                  <a16:creationId xmlns:a16="http://schemas.microsoft.com/office/drawing/2014/main" xmlns="" id="{21335E06-44D8-4D13-8DBF-973C8CDDD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630" y="2642072"/>
              <a:ext cx="898936" cy="2436711"/>
            </a:xfrm>
            <a:custGeom>
              <a:avLst/>
              <a:gdLst>
                <a:gd name="T0" fmla="*/ 0 w 868"/>
                <a:gd name="T1" fmla="*/ 0 h 1534"/>
                <a:gd name="T2" fmla="*/ 0 w 868"/>
                <a:gd name="T3" fmla="*/ 1481 h 1534"/>
                <a:gd name="T4" fmla="*/ 54 w 868"/>
                <a:gd name="T5" fmla="*/ 1534 h 1534"/>
                <a:gd name="T6" fmla="*/ 814 w 868"/>
                <a:gd name="T7" fmla="*/ 1534 h 1534"/>
                <a:gd name="T8" fmla="*/ 868 w 868"/>
                <a:gd name="T9" fmla="*/ 1481 h 1534"/>
                <a:gd name="T10" fmla="*/ 868 w 868"/>
                <a:gd name="T11" fmla="*/ 0 h 1534"/>
                <a:gd name="T12" fmla="*/ 0 w 868"/>
                <a:gd name="T13" fmla="*/ 0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8" h="1534">
                  <a:moveTo>
                    <a:pt x="0" y="0"/>
                  </a:moveTo>
                  <a:cubicBezTo>
                    <a:pt x="0" y="1481"/>
                    <a:pt x="0" y="1481"/>
                    <a:pt x="0" y="1481"/>
                  </a:cubicBezTo>
                  <a:cubicBezTo>
                    <a:pt x="0" y="1510"/>
                    <a:pt x="24" y="1534"/>
                    <a:pt x="54" y="1534"/>
                  </a:cubicBezTo>
                  <a:cubicBezTo>
                    <a:pt x="814" y="1534"/>
                    <a:pt x="814" y="1534"/>
                    <a:pt x="814" y="1534"/>
                  </a:cubicBezTo>
                  <a:cubicBezTo>
                    <a:pt x="844" y="1534"/>
                    <a:pt x="868" y="1510"/>
                    <a:pt x="868" y="1481"/>
                  </a:cubicBezTo>
                  <a:cubicBezTo>
                    <a:pt x="868" y="0"/>
                    <a:pt x="868" y="0"/>
                    <a:pt x="86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7" name="ValueShape3">
              <a:extLst>
                <a:ext uri="{FF2B5EF4-FFF2-40B4-BE49-F238E27FC236}">
                  <a16:creationId xmlns:a16="http://schemas.microsoft.com/office/drawing/2014/main" xmlns="" id="{D816FD77-7CC6-4927-9A05-1AD788A1F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7361" y="3381299"/>
              <a:ext cx="898936" cy="1697484"/>
            </a:xfrm>
            <a:custGeom>
              <a:avLst/>
              <a:gdLst>
                <a:gd name="T0" fmla="*/ 0 w 868"/>
                <a:gd name="T1" fmla="*/ 0 h 1534"/>
                <a:gd name="T2" fmla="*/ 0 w 868"/>
                <a:gd name="T3" fmla="*/ 1481 h 1534"/>
                <a:gd name="T4" fmla="*/ 54 w 868"/>
                <a:gd name="T5" fmla="*/ 1534 h 1534"/>
                <a:gd name="T6" fmla="*/ 814 w 868"/>
                <a:gd name="T7" fmla="*/ 1534 h 1534"/>
                <a:gd name="T8" fmla="*/ 868 w 868"/>
                <a:gd name="T9" fmla="*/ 1481 h 1534"/>
                <a:gd name="T10" fmla="*/ 868 w 868"/>
                <a:gd name="T11" fmla="*/ 0 h 1534"/>
                <a:gd name="T12" fmla="*/ 0 w 868"/>
                <a:gd name="T13" fmla="*/ 0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8" h="1534">
                  <a:moveTo>
                    <a:pt x="0" y="0"/>
                  </a:moveTo>
                  <a:cubicBezTo>
                    <a:pt x="0" y="1481"/>
                    <a:pt x="0" y="1481"/>
                    <a:pt x="0" y="1481"/>
                  </a:cubicBezTo>
                  <a:cubicBezTo>
                    <a:pt x="0" y="1510"/>
                    <a:pt x="24" y="1534"/>
                    <a:pt x="54" y="1534"/>
                  </a:cubicBezTo>
                  <a:cubicBezTo>
                    <a:pt x="814" y="1534"/>
                    <a:pt x="814" y="1534"/>
                    <a:pt x="814" y="1534"/>
                  </a:cubicBezTo>
                  <a:cubicBezTo>
                    <a:pt x="844" y="1534"/>
                    <a:pt x="868" y="1510"/>
                    <a:pt x="868" y="1481"/>
                  </a:cubicBezTo>
                  <a:cubicBezTo>
                    <a:pt x="868" y="0"/>
                    <a:pt x="868" y="0"/>
                    <a:pt x="86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8" name="ValueShape4">
              <a:extLst>
                <a:ext uri="{FF2B5EF4-FFF2-40B4-BE49-F238E27FC236}">
                  <a16:creationId xmlns:a16="http://schemas.microsoft.com/office/drawing/2014/main" xmlns="" id="{548F16A6-DEF3-45DA-A519-D59DDBAF3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1091" y="4230040"/>
              <a:ext cx="898936" cy="848742"/>
            </a:xfrm>
            <a:custGeom>
              <a:avLst/>
              <a:gdLst>
                <a:gd name="T0" fmla="*/ 0 w 868"/>
                <a:gd name="T1" fmla="*/ 0 h 1534"/>
                <a:gd name="T2" fmla="*/ 0 w 868"/>
                <a:gd name="T3" fmla="*/ 1481 h 1534"/>
                <a:gd name="T4" fmla="*/ 54 w 868"/>
                <a:gd name="T5" fmla="*/ 1534 h 1534"/>
                <a:gd name="T6" fmla="*/ 814 w 868"/>
                <a:gd name="T7" fmla="*/ 1534 h 1534"/>
                <a:gd name="T8" fmla="*/ 868 w 868"/>
                <a:gd name="T9" fmla="*/ 1481 h 1534"/>
                <a:gd name="T10" fmla="*/ 868 w 868"/>
                <a:gd name="T11" fmla="*/ 0 h 1534"/>
                <a:gd name="T12" fmla="*/ 0 w 868"/>
                <a:gd name="T13" fmla="*/ 0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8" h="1534">
                  <a:moveTo>
                    <a:pt x="0" y="0"/>
                  </a:moveTo>
                  <a:cubicBezTo>
                    <a:pt x="0" y="1481"/>
                    <a:pt x="0" y="1481"/>
                    <a:pt x="0" y="1481"/>
                  </a:cubicBezTo>
                  <a:cubicBezTo>
                    <a:pt x="0" y="1510"/>
                    <a:pt x="24" y="1534"/>
                    <a:pt x="54" y="1534"/>
                  </a:cubicBezTo>
                  <a:cubicBezTo>
                    <a:pt x="814" y="1534"/>
                    <a:pt x="814" y="1534"/>
                    <a:pt x="814" y="1534"/>
                  </a:cubicBezTo>
                  <a:cubicBezTo>
                    <a:pt x="844" y="1534"/>
                    <a:pt x="868" y="1510"/>
                    <a:pt x="868" y="1481"/>
                  </a:cubicBezTo>
                  <a:cubicBezTo>
                    <a:pt x="868" y="0"/>
                    <a:pt x="868" y="0"/>
                    <a:pt x="86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9" name="ValueText1">
              <a:extLst>
                <a:ext uri="{FF2B5EF4-FFF2-40B4-BE49-F238E27FC236}">
                  <a16:creationId xmlns:a16="http://schemas.microsoft.com/office/drawing/2014/main" xmlns="" id="{9B1DC23A-4C53-436C-8DA2-97E55A2D277A}"/>
                </a:ext>
              </a:extLst>
            </p:cNvPr>
            <p:cNvSpPr txBox="1"/>
            <p:nvPr/>
          </p:nvSpPr>
          <p:spPr>
            <a:xfrm>
              <a:off x="1671363" y="2955654"/>
              <a:ext cx="456009" cy="242061"/>
            </a:xfrm>
            <a:prstGeom prst="rect">
              <a:avLst/>
            </a:prstGeom>
          </p:spPr>
          <p:txBody>
            <a:bodyPr wrap="none" lIns="0" tIns="0" rIns="0" bIns="0" numCol="1">
              <a:prstTxWarp prst="textPlain">
                <a:avLst/>
              </a:prstTxWarp>
              <a:normAutofit fontScale="92500" lnSpcReduction="10000"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41%</a:t>
              </a:r>
            </a:p>
          </p:txBody>
        </p:sp>
        <p:sp>
          <p:nvSpPr>
            <p:cNvPr id="140" name="ValueText2">
              <a:extLst>
                <a:ext uri="{FF2B5EF4-FFF2-40B4-BE49-F238E27FC236}">
                  <a16:creationId xmlns:a16="http://schemas.microsoft.com/office/drawing/2014/main" xmlns="" id="{46680CE2-2ABC-460D-9101-52392E184430}"/>
                </a:ext>
              </a:extLst>
            </p:cNvPr>
            <p:cNvSpPr txBox="1"/>
            <p:nvPr/>
          </p:nvSpPr>
          <p:spPr>
            <a:xfrm>
              <a:off x="2745094" y="1641473"/>
              <a:ext cx="456009" cy="242061"/>
            </a:xfrm>
            <a:prstGeom prst="rect">
              <a:avLst/>
            </a:prstGeom>
          </p:spPr>
          <p:txBody>
            <a:bodyPr wrap="none" lIns="0" tIns="0" rIns="0" bIns="0" numCol="1">
              <a:prstTxWarp prst="textPlain">
                <a:avLst/>
              </a:prstTxWarp>
              <a:normAutofit fontScale="92500" lnSpcReduction="10000"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89%</a:t>
              </a:r>
            </a:p>
          </p:txBody>
        </p:sp>
        <p:sp>
          <p:nvSpPr>
            <p:cNvPr id="141" name="ValueText3">
              <a:extLst>
                <a:ext uri="{FF2B5EF4-FFF2-40B4-BE49-F238E27FC236}">
                  <a16:creationId xmlns:a16="http://schemas.microsoft.com/office/drawing/2014/main" xmlns="" id="{6FB08787-8AC6-4E95-B958-9F77802E1EEC}"/>
                </a:ext>
              </a:extLst>
            </p:cNvPr>
            <p:cNvSpPr txBox="1"/>
            <p:nvPr/>
          </p:nvSpPr>
          <p:spPr>
            <a:xfrm>
              <a:off x="3818825" y="2380699"/>
              <a:ext cx="456009" cy="242061"/>
            </a:xfrm>
            <a:prstGeom prst="rect">
              <a:avLst/>
            </a:prstGeom>
          </p:spPr>
          <p:txBody>
            <a:bodyPr wrap="none" lIns="0" tIns="0" rIns="0" bIns="0" numCol="1">
              <a:prstTxWarp prst="textPlain">
                <a:avLst/>
              </a:prstTxWarp>
              <a:normAutofit fontScale="92500" lnSpcReduction="10000"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62%</a:t>
              </a:r>
            </a:p>
          </p:txBody>
        </p:sp>
        <p:sp>
          <p:nvSpPr>
            <p:cNvPr id="142" name="ValueText4">
              <a:extLst>
                <a:ext uri="{FF2B5EF4-FFF2-40B4-BE49-F238E27FC236}">
                  <a16:creationId xmlns:a16="http://schemas.microsoft.com/office/drawing/2014/main" xmlns="" id="{3F6BD8FC-067A-4510-B528-AB7FBB67088D}"/>
                </a:ext>
              </a:extLst>
            </p:cNvPr>
            <p:cNvSpPr txBox="1"/>
            <p:nvPr/>
          </p:nvSpPr>
          <p:spPr>
            <a:xfrm>
              <a:off x="4892555" y="3363375"/>
              <a:ext cx="456009" cy="242061"/>
            </a:xfrm>
            <a:prstGeom prst="rect">
              <a:avLst/>
            </a:prstGeom>
          </p:spPr>
          <p:txBody>
            <a:bodyPr wrap="none" lIns="0" tIns="0" rIns="0" bIns="0" numCol="1">
              <a:prstTxWarp prst="textPlain">
                <a:avLst/>
              </a:prstTxWarp>
              <a:normAutofit fontScale="92500" lnSpcReduction="10000"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31%</a:t>
              </a:r>
            </a:p>
          </p:txBody>
        </p:sp>
        <p:sp>
          <p:nvSpPr>
            <p:cNvPr id="143" name="SorbShape1">
              <a:extLst>
                <a:ext uri="{FF2B5EF4-FFF2-40B4-BE49-F238E27FC236}">
                  <a16:creationId xmlns:a16="http://schemas.microsoft.com/office/drawing/2014/main" xmlns="" id="{18379765-EA52-483C-A925-6201B0B45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1581" y="3382246"/>
              <a:ext cx="1275573" cy="637787"/>
            </a:xfrm>
            <a:custGeom>
              <a:avLst/>
              <a:gdLst>
                <a:gd name="T0" fmla="*/ 680 w 1232"/>
                <a:gd name="T1" fmla="*/ 35 h 618"/>
                <a:gd name="T2" fmla="*/ 552 w 1232"/>
                <a:gd name="T3" fmla="*/ 35 h 618"/>
                <a:gd name="T4" fmla="*/ 31 w 1232"/>
                <a:gd name="T5" fmla="*/ 556 h 618"/>
                <a:gd name="T6" fmla="*/ 40 w 1232"/>
                <a:gd name="T7" fmla="*/ 618 h 618"/>
                <a:gd name="T8" fmla="*/ 1192 w 1232"/>
                <a:gd name="T9" fmla="*/ 618 h 618"/>
                <a:gd name="T10" fmla="*/ 1201 w 1232"/>
                <a:gd name="T11" fmla="*/ 556 h 618"/>
                <a:gd name="T12" fmla="*/ 680 w 1232"/>
                <a:gd name="T13" fmla="*/ 35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2" h="618">
                  <a:moveTo>
                    <a:pt x="680" y="35"/>
                  </a:moveTo>
                  <a:cubicBezTo>
                    <a:pt x="645" y="0"/>
                    <a:pt x="587" y="0"/>
                    <a:pt x="552" y="35"/>
                  </a:cubicBezTo>
                  <a:cubicBezTo>
                    <a:pt x="31" y="556"/>
                    <a:pt x="31" y="556"/>
                    <a:pt x="31" y="556"/>
                  </a:cubicBezTo>
                  <a:cubicBezTo>
                    <a:pt x="0" y="587"/>
                    <a:pt x="5" y="612"/>
                    <a:pt x="40" y="618"/>
                  </a:cubicBezTo>
                  <a:cubicBezTo>
                    <a:pt x="1192" y="618"/>
                    <a:pt x="1192" y="618"/>
                    <a:pt x="1192" y="618"/>
                  </a:cubicBezTo>
                  <a:cubicBezTo>
                    <a:pt x="1226" y="612"/>
                    <a:pt x="1232" y="587"/>
                    <a:pt x="1201" y="556"/>
                  </a:cubicBezTo>
                  <a:lnTo>
                    <a:pt x="680" y="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4" name="SorbShape2">
              <a:extLst>
                <a:ext uri="{FF2B5EF4-FFF2-40B4-BE49-F238E27FC236}">
                  <a16:creationId xmlns:a16="http://schemas.microsoft.com/office/drawing/2014/main" xmlns="" id="{F3398E2A-BBFB-45A1-96D8-3756D3C85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5311" y="2068064"/>
              <a:ext cx="1275573" cy="637787"/>
            </a:xfrm>
            <a:custGeom>
              <a:avLst/>
              <a:gdLst>
                <a:gd name="T0" fmla="*/ 680 w 1232"/>
                <a:gd name="T1" fmla="*/ 35 h 618"/>
                <a:gd name="T2" fmla="*/ 552 w 1232"/>
                <a:gd name="T3" fmla="*/ 35 h 618"/>
                <a:gd name="T4" fmla="*/ 31 w 1232"/>
                <a:gd name="T5" fmla="*/ 556 h 618"/>
                <a:gd name="T6" fmla="*/ 40 w 1232"/>
                <a:gd name="T7" fmla="*/ 618 h 618"/>
                <a:gd name="T8" fmla="*/ 1192 w 1232"/>
                <a:gd name="T9" fmla="*/ 618 h 618"/>
                <a:gd name="T10" fmla="*/ 1201 w 1232"/>
                <a:gd name="T11" fmla="*/ 556 h 618"/>
                <a:gd name="T12" fmla="*/ 680 w 1232"/>
                <a:gd name="T13" fmla="*/ 35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2" h="618">
                  <a:moveTo>
                    <a:pt x="680" y="35"/>
                  </a:moveTo>
                  <a:cubicBezTo>
                    <a:pt x="645" y="0"/>
                    <a:pt x="587" y="0"/>
                    <a:pt x="552" y="35"/>
                  </a:cubicBezTo>
                  <a:cubicBezTo>
                    <a:pt x="31" y="556"/>
                    <a:pt x="31" y="556"/>
                    <a:pt x="31" y="556"/>
                  </a:cubicBezTo>
                  <a:cubicBezTo>
                    <a:pt x="0" y="587"/>
                    <a:pt x="5" y="612"/>
                    <a:pt x="40" y="618"/>
                  </a:cubicBezTo>
                  <a:cubicBezTo>
                    <a:pt x="1192" y="618"/>
                    <a:pt x="1192" y="618"/>
                    <a:pt x="1192" y="618"/>
                  </a:cubicBezTo>
                  <a:cubicBezTo>
                    <a:pt x="1226" y="612"/>
                    <a:pt x="1232" y="587"/>
                    <a:pt x="1201" y="556"/>
                  </a:cubicBezTo>
                  <a:lnTo>
                    <a:pt x="680" y="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5" name="SorbShape3">
              <a:extLst>
                <a:ext uri="{FF2B5EF4-FFF2-40B4-BE49-F238E27FC236}">
                  <a16:creationId xmlns:a16="http://schemas.microsoft.com/office/drawing/2014/main" xmlns="" id="{AB893B7D-CFE0-4DC9-9820-DCD695584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9043" y="2807290"/>
              <a:ext cx="1275573" cy="637787"/>
            </a:xfrm>
            <a:custGeom>
              <a:avLst/>
              <a:gdLst>
                <a:gd name="T0" fmla="*/ 680 w 1232"/>
                <a:gd name="T1" fmla="*/ 35 h 618"/>
                <a:gd name="T2" fmla="*/ 552 w 1232"/>
                <a:gd name="T3" fmla="*/ 35 h 618"/>
                <a:gd name="T4" fmla="*/ 31 w 1232"/>
                <a:gd name="T5" fmla="*/ 556 h 618"/>
                <a:gd name="T6" fmla="*/ 40 w 1232"/>
                <a:gd name="T7" fmla="*/ 618 h 618"/>
                <a:gd name="T8" fmla="*/ 1192 w 1232"/>
                <a:gd name="T9" fmla="*/ 618 h 618"/>
                <a:gd name="T10" fmla="*/ 1201 w 1232"/>
                <a:gd name="T11" fmla="*/ 556 h 618"/>
                <a:gd name="T12" fmla="*/ 680 w 1232"/>
                <a:gd name="T13" fmla="*/ 35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2" h="618">
                  <a:moveTo>
                    <a:pt x="680" y="35"/>
                  </a:moveTo>
                  <a:cubicBezTo>
                    <a:pt x="645" y="0"/>
                    <a:pt x="587" y="0"/>
                    <a:pt x="552" y="35"/>
                  </a:cubicBezTo>
                  <a:cubicBezTo>
                    <a:pt x="31" y="556"/>
                    <a:pt x="31" y="556"/>
                    <a:pt x="31" y="556"/>
                  </a:cubicBezTo>
                  <a:cubicBezTo>
                    <a:pt x="0" y="587"/>
                    <a:pt x="5" y="612"/>
                    <a:pt x="40" y="618"/>
                  </a:cubicBezTo>
                  <a:cubicBezTo>
                    <a:pt x="1192" y="618"/>
                    <a:pt x="1192" y="618"/>
                    <a:pt x="1192" y="618"/>
                  </a:cubicBezTo>
                  <a:cubicBezTo>
                    <a:pt x="1226" y="612"/>
                    <a:pt x="1232" y="587"/>
                    <a:pt x="1201" y="556"/>
                  </a:cubicBezTo>
                  <a:lnTo>
                    <a:pt x="680" y="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6" name="SorbShape4">
              <a:extLst>
                <a:ext uri="{FF2B5EF4-FFF2-40B4-BE49-F238E27FC236}">
                  <a16:creationId xmlns:a16="http://schemas.microsoft.com/office/drawing/2014/main" xmlns="" id="{FC6CD917-8BCE-48F2-ADD3-E2433EF34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2773" y="3789967"/>
              <a:ext cx="1275573" cy="637787"/>
            </a:xfrm>
            <a:custGeom>
              <a:avLst/>
              <a:gdLst>
                <a:gd name="T0" fmla="*/ 680 w 1232"/>
                <a:gd name="T1" fmla="*/ 35 h 618"/>
                <a:gd name="T2" fmla="*/ 552 w 1232"/>
                <a:gd name="T3" fmla="*/ 35 h 618"/>
                <a:gd name="T4" fmla="*/ 31 w 1232"/>
                <a:gd name="T5" fmla="*/ 556 h 618"/>
                <a:gd name="T6" fmla="*/ 40 w 1232"/>
                <a:gd name="T7" fmla="*/ 618 h 618"/>
                <a:gd name="T8" fmla="*/ 1192 w 1232"/>
                <a:gd name="T9" fmla="*/ 618 h 618"/>
                <a:gd name="T10" fmla="*/ 1201 w 1232"/>
                <a:gd name="T11" fmla="*/ 556 h 618"/>
                <a:gd name="T12" fmla="*/ 680 w 1232"/>
                <a:gd name="T13" fmla="*/ 35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2" h="618">
                  <a:moveTo>
                    <a:pt x="680" y="35"/>
                  </a:moveTo>
                  <a:cubicBezTo>
                    <a:pt x="645" y="0"/>
                    <a:pt x="587" y="0"/>
                    <a:pt x="552" y="35"/>
                  </a:cubicBezTo>
                  <a:cubicBezTo>
                    <a:pt x="31" y="556"/>
                    <a:pt x="31" y="556"/>
                    <a:pt x="31" y="556"/>
                  </a:cubicBezTo>
                  <a:cubicBezTo>
                    <a:pt x="0" y="587"/>
                    <a:pt x="5" y="612"/>
                    <a:pt x="40" y="618"/>
                  </a:cubicBezTo>
                  <a:cubicBezTo>
                    <a:pt x="1192" y="618"/>
                    <a:pt x="1192" y="618"/>
                    <a:pt x="1192" y="618"/>
                  </a:cubicBezTo>
                  <a:cubicBezTo>
                    <a:pt x="1226" y="612"/>
                    <a:pt x="1232" y="587"/>
                    <a:pt x="1201" y="556"/>
                  </a:cubicBezTo>
                  <a:lnTo>
                    <a:pt x="680" y="3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7" name="SorbShape11">
              <a:extLst>
                <a:ext uri="{FF2B5EF4-FFF2-40B4-BE49-F238E27FC236}">
                  <a16:creationId xmlns:a16="http://schemas.microsoft.com/office/drawing/2014/main" xmlns="" id="{E4913B92-E1C5-4230-BB4B-1BE6F1B666B9}"/>
                </a:ext>
              </a:extLst>
            </p:cNvPr>
            <p:cNvSpPr txBox="1"/>
            <p:nvPr/>
          </p:nvSpPr>
          <p:spPr>
            <a:xfrm>
              <a:off x="1760618" y="3650574"/>
              <a:ext cx="277499" cy="252824"/>
            </a:xfrm>
            <a:prstGeom prst="rect">
              <a:avLst/>
            </a:prstGeom>
          </p:spPr>
          <p:txBody>
            <a:bodyPr wrap="none" lIns="0" tIns="0" rIns="0" bIns="0" numCol="1">
              <a:prstTxWarp prst="textPlain">
                <a:avLst/>
              </a:prstTxWarp>
              <a:normAutofit lnSpcReduction="10000"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solidFill>
                      <a:prstClr val="white">
                        <a:alpha val="55000"/>
                      </a:prstClr>
                    </a:solidFill>
                  </a:ln>
                  <a:solidFill>
                    <a:prstClr val="white">
                      <a:alpha val="54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48" name="SorbShape22">
              <a:extLst>
                <a:ext uri="{FF2B5EF4-FFF2-40B4-BE49-F238E27FC236}">
                  <a16:creationId xmlns:a16="http://schemas.microsoft.com/office/drawing/2014/main" xmlns="" id="{95BE8C05-48CA-4723-96B6-772FAD28B3F4}"/>
                </a:ext>
              </a:extLst>
            </p:cNvPr>
            <p:cNvSpPr txBox="1"/>
            <p:nvPr/>
          </p:nvSpPr>
          <p:spPr>
            <a:xfrm>
              <a:off x="2834348" y="2336393"/>
              <a:ext cx="277499" cy="252824"/>
            </a:xfrm>
            <a:prstGeom prst="rect">
              <a:avLst/>
            </a:prstGeom>
          </p:spPr>
          <p:txBody>
            <a:bodyPr wrap="none" lIns="0" tIns="0" rIns="0" bIns="0" numCol="1">
              <a:prstTxWarp prst="textPlain">
                <a:avLst/>
              </a:prstTxWarp>
              <a:normAutofit lnSpcReduction="10000"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solidFill>
                      <a:prstClr val="white">
                        <a:alpha val="55000"/>
                      </a:prstClr>
                    </a:solidFill>
                  </a:ln>
                  <a:solidFill>
                    <a:prstClr val="white">
                      <a:alpha val="54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149" name="SorbShape33">
              <a:extLst>
                <a:ext uri="{FF2B5EF4-FFF2-40B4-BE49-F238E27FC236}">
                  <a16:creationId xmlns:a16="http://schemas.microsoft.com/office/drawing/2014/main" xmlns="" id="{9FE42CF7-0556-4E65-AC2B-4FAD46668F7B}"/>
                </a:ext>
              </a:extLst>
            </p:cNvPr>
            <p:cNvSpPr txBox="1"/>
            <p:nvPr/>
          </p:nvSpPr>
          <p:spPr>
            <a:xfrm>
              <a:off x="3908080" y="3075619"/>
              <a:ext cx="277499" cy="252824"/>
            </a:xfrm>
            <a:prstGeom prst="rect">
              <a:avLst/>
            </a:prstGeom>
          </p:spPr>
          <p:txBody>
            <a:bodyPr wrap="none" lIns="0" tIns="0" rIns="0" bIns="0" numCol="1">
              <a:prstTxWarp prst="textPlain">
                <a:avLst/>
              </a:prstTxWarp>
              <a:normAutofit lnSpcReduction="10000"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solidFill>
                      <a:prstClr val="white">
                        <a:alpha val="55000"/>
                      </a:prstClr>
                    </a:solidFill>
                  </a:ln>
                  <a:solidFill>
                    <a:prstClr val="white">
                      <a:alpha val="54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150" name="SorbShape44">
              <a:extLst>
                <a:ext uri="{FF2B5EF4-FFF2-40B4-BE49-F238E27FC236}">
                  <a16:creationId xmlns:a16="http://schemas.microsoft.com/office/drawing/2014/main" xmlns="" id="{30A171AE-30B9-4E41-B885-20F39A9E0F67}"/>
                </a:ext>
              </a:extLst>
            </p:cNvPr>
            <p:cNvSpPr txBox="1"/>
            <p:nvPr/>
          </p:nvSpPr>
          <p:spPr>
            <a:xfrm>
              <a:off x="4981810" y="4058297"/>
              <a:ext cx="277499" cy="252824"/>
            </a:xfrm>
            <a:prstGeom prst="rect">
              <a:avLst/>
            </a:prstGeom>
          </p:spPr>
          <p:txBody>
            <a:bodyPr wrap="none" lIns="0" tIns="0" rIns="0" bIns="0" numCol="1">
              <a:prstTxWarp prst="textPlain">
                <a:avLst/>
              </a:prstTxWarp>
              <a:normAutofit lnSpcReduction="10000"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solidFill>
                      <a:prstClr val="white">
                        <a:alpha val="55000"/>
                      </a:prstClr>
                    </a:solidFill>
                  </a:ln>
                  <a:solidFill>
                    <a:prstClr val="white">
                      <a:alpha val="54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04</a:t>
              </a:r>
            </a:p>
          </p:txBody>
        </p:sp>
        <p:cxnSp>
          <p:nvCxnSpPr>
            <p:cNvPr id="151" name="ExtraShape">
              <a:extLst>
                <a:ext uri="{FF2B5EF4-FFF2-40B4-BE49-F238E27FC236}">
                  <a16:creationId xmlns:a16="http://schemas.microsoft.com/office/drawing/2014/main" xmlns="" id="{FDFD11AC-DAE0-40F2-B33D-9DF36F8156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0919" y="5151860"/>
              <a:ext cx="4434309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>
                  <a:lumMod val="75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52" name="ExtraShape">
              <a:extLst>
                <a:ext uri="{FF2B5EF4-FFF2-40B4-BE49-F238E27FC236}">
                  <a16:creationId xmlns:a16="http://schemas.microsoft.com/office/drawing/2014/main" xmlns="" id="{D9702002-7591-45F2-88AE-014C2DD28E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0919" y="6010276"/>
              <a:ext cx="4434309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>
                  <a:lumMod val="75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xmlns="" id="{396AC6C3-FBBD-4366-A03E-3CB7F1F3003C}"/>
                </a:ext>
              </a:extLst>
            </p:cNvPr>
            <p:cNvGrpSpPr/>
            <p:nvPr/>
          </p:nvGrpSpPr>
          <p:grpSpPr>
            <a:xfrm>
              <a:off x="1629952" y="5245855"/>
              <a:ext cx="3674296" cy="734127"/>
              <a:chOff x="2963368" y="2459964"/>
              <a:chExt cx="3674296" cy="734127"/>
            </a:xfrm>
          </p:grpSpPr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xmlns="" id="{A7270904-AD6A-4C16-8A4C-67C06380D435}"/>
                  </a:ext>
                </a:extLst>
              </p:cNvPr>
              <p:cNvSpPr txBox="1"/>
              <p:nvPr/>
            </p:nvSpPr>
            <p:spPr>
              <a:xfrm>
                <a:off x="3733626" y="2459964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标题文字添加</a:t>
                </a:r>
              </a:p>
            </p:txBody>
          </p:sp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xmlns="" id="{12AA2B8A-0FED-4170-BAE2-3A5D2DB647E0}"/>
                  </a:ext>
                </a:extLst>
              </p:cNvPr>
              <p:cNvSpPr txBox="1"/>
              <p:nvPr/>
            </p:nvSpPr>
            <p:spPr>
              <a:xfrm>
                <a:off x="2963368" y="2750893"/>
                <a:ext cx="3674296" cy="443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The user can demonstrate on a projector or </a:t>
                </a:r>
                <a:r>
                  <a:rPr kumimoji="0" lang="en-US" altLang="zh-CN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computeror</a:t>
                </a: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 presentation and make it film</a:t>
                </a:r>
              </a:p>
            </p:txBody>
          </p:sp>
        </p:grpSp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xmlns="" id="{B8235CCC-2DAF-4E39-AEF7-D81BE309FF5C}"/>
              </a:ext>
            </a:extLst>
          </p:cNvPr>
          <p:cNvGrpSpPr/>
          <p:nvPr/>
        </p:nvGrpSpPr>
        <p:grpSpPr>
          <a:xfrm>
            <a:off x="6434648" y="1799539"/>
            <a:ext cx="4766751" cy="781752"/>
            <a:chOff x="6434648" y="1799539"/>
            <a:chExt cx="4766751" cy="781752"/>
          </a:xfrm>
        </p:grpSpPr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xmlns="" id="{F2712443-C257-4396-B773-C3B03610CED5}"/>
                </a:ext>
              </a:extLst>
            </p:cNvPr>
            <p:cNvGrpSpPr/>
            <p:nvPr/>
          </p:nvGrpSpPr>
          <p:grpSpPr>
            <a:xfrm>
              <a:off x="6498148" y="1799539"/>
              <a:ext cx="4703251" cy="781752"/>
              <a:chOff x="3624779" y="2412339"/>
              <a:chExt cx="4703251" cy="781752"/>
            </a:xfrm>
          </p:grpSpPr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xmlns="" id="{43EC3829-144A-4689-AFE3-8B35534BCBC7}"/>
                  </a:ext>
                </a:extLst>
              </p:cNvPr>
              <p:cNvSpPr txBox="1"/>
              <p:nvPr/>
            </p:nvSpPr>
            <p:spPr>
              <a:xfrm>
                <a:off x="3624780" y="2412339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标题文字添加</a:t>
                </a:r>
              </a:p>
            </p:txBody>
          </p: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xmlns="" id="{A36470D6-3294-4D1A-913A-A5FF73EB9CEF}"/>
                  </a:ext>
                </a:extLst>
              </p:cNvPr>
              <p:cNvSpPr txBox="1"/>
              <p:nvPr/>
            </p:nvSpPr>
            <p:spPr>
              <a:xfrm>
                <a:off x="3624779" y="2750893"/>
                <a:ext cx="4703251" cy="443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The user can demonstrate on a projector or computer, or presentation and make it film to be used in a wider field</a:t>
                </a:r>
              </a:p>
            </p:txBody>
          </p:sp>
        </p:grp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xmlns="" id="{126F52E7-9CCD-45AB-B4D0-16B5BCA2A4AF}"/>
                </a:ext>
              </a:extLst>
            </p:cNvPr>
            <p:cNvCxnSpPr/>
            <p:nvPr/>
          </p:nvCxnSpPr>
          <p:spPr>
            <a:xfrm>
              <a:off x="6434648" y="1851757"/>
              <a:ext cx="0" cy="647700"/>
            </a:xfrm>
            <a:prstGeom prst="line">
              <a:avLst/>
            </a:prstGeom>
            <a:ln w="381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xmlns="" id="{FCC828E8-4F73-4BE7-B4CF-C2739366ED20}"/>
              </a:ext>
            </a:extLst>
          </p:cNvPr>
          <p:cNvGrpSpPr/>
          <p:nvPr/>
        </p:nvGrpSpPr>
        <p:grpSpPr>
          <a:xfrm>
            <a:off x="6434648" y="2932436"/>
            <a:ext cx="4766751" cy="781752"/>
            <a:chOff x="6434648" y="2932436"/>
            <a:chExt cx="4766751" cy="781752"/>
          </a:xfrm>
        </p:grpSpPr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xmlns="" id="{178C7E82-821F-461E-9483-736B24E2C059}"/>
                </a:ext>
              </a:extLst>
            </p:cNvPr>
            <p:cNvGrpSpPr/>
            <p:nvPr/>
          </p:nvGrpSpPr>
          <p:grpSpPr>
            <a:xfrm>
              <a:off x="6498148" y="2932436"/>
              <a:ext cx="4703251" cy="781752"/>
              <a:chOff x="3624779" y="2412339"/>
              <a:chExt cx="4703251" cy="781752"/>
            </a:xfrm>
          </p:grpSpPr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xmlns="" id="{8180B0E2-D48E-4832-9B2D-05489523800E}"/>
                  </a:ext>
                </a:extLst>
              </p:cNvPr>
              <p:cNvSpPr txBox="1"/>
              <p:nvPr/>
            </p:nvSpPr>
            <p:spPr>
              <a:xfrm>
                <a:off x="3624780" y="2412339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标题文字添加</a:t>
                </a:r>
              </a:p>
            </p:txBody>
          </p:sp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xmlns="" id="{0AF999C0-756F-4C78-9784-02F8E87E9FEA}"/>
                  </a:ext>
                </a:extLst>
              </p:cNvPr>
              <p:cNvSpPr txBox="1"/>
              <p:nvPr/>
            </p:nvSpPr>
            <p:spPr>
              <a:xfrm>
                <a:off x="3624779" y="2750893"/>
                <a:ext cx="4703251" cy="443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The user can demonstrate on a projector or computer, or presentation and make it film to be used in a wider field</a:t>
                </a:r>
              </a:p>
            </p:txBody>
          </p:sp>
        </p:grp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xmlns="" id="{4835EC70-C2AB-46A6-BF52-6B97721C4344}"/>
                </a:ext>
              </a:extLst>
            </p:cNvPr>
            <p:cNvCxnSpPr/>
            <p:nvPr/>
          </p:nvCxnSpPr>
          <p:spPr>
            <a:xfrm>
              <a:off x="6434648" y="2982797"/>
              <a:ext cx="0" cy="647700"/>
            </a:xfrm>
            <a:prstGeom prst="line">
              <a:avLst/>
            </a:prstGeom>
            <a:ln w="381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组合 165">
            <a:extLst>
              <a:ext uri="{FF2B5EF4-FFF2-40B4-BE49-F238E27FC236}">
                <a16:creationId xmlns:a16="http://schemas.microsoft.com/office/drawing/2014/main" xmlns="" id="{5F441F8B-C995-47D1-A6CF-D7E0295EBB24}"/>
              </a:ext>
            </a:extLst>
          </p:cNvPr>
          <p:cNvGrpSpPr/>
          <p:nvPr/>
        </p:nvGrpSpPr>
        <p:grpSpPr>
          <a:xfrm>
            <a:off x="6434648" y="4065333"/>
            <a:ext cx="4766751" cy="781752"/>
            <a:chOff x="6434648" y="4065333"/>
            <a:chExt cx="4766751" cy="781752"/>
          </a:xfrm>
        </p:grpSpPr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xmlns="" id="{02885FE4-303F-4DFE-8719-8578DC239780}"/>
                </a:ext>
              </a:extLst>
            </p:cNvPr>
            <p:cNvGrpSpPr/>
            <p:nvPr/>
          </p:nvGrpSpPr>
          <p:grpSpPr>
            <a:xfrm>
              <a:off x="6498148" y="4065333"/>
              <a:ext cx="4703251" cy="781752"/>
              <a:chOff x="3624779" y="2412339"/>
              <a:chExt cx="4703251" cy="781752"/>
            </a:xfrm>
          </p:grpSpPr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xmlns="" id="{C258C24B-58FE-4655-928D-20E65BC48337}"/>
                  </a:ext>
                </a:extLst>
              </p:cNvPr>
              <p:cNvSpPr txBox="1"/>
              <p:nvPr/>
            </p:nvSpPr>
            <p:spPr>
              <a:xfrm>
                <a:off x="3624780" y="2412339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标题文字添加</a:t>
                </a:r>
              </a:p>
            </p:txBody>
          </p:sp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xmlns="" id="{78637811-FACB-42E8-86D9-7C1F2F950ED1}"/>
                  </a:ext>
                </a:extLst>
              </p:cNvPr>
              <p:cNvSpPr txBox="1"/>
              <p:nvPr/>
            </p:nvSpPr>
            <p:spPr>
              <a:xfrm>
                <a:off x="3624779" y="2750893"/>
                <a:ext cx="4703251" cy="443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The user can demonstrate on a projector or computer, or presentation and make it film to be used in a wider field</a:t>
                </a:r>
              </a:p>
            </p:txBody>
          </p:sp>
        </p:grp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xmlns="" id="{EE8ACC4B-7F3B-427B-AB37-432E0E054A1B}"/>
                </a:ext>
              </a:extLst>
            </p:cNvPr>
            <p:cNvCxnSpPr/>
            <p:nvPr/>
          </p:nvCxnSpPr>
          <p:spPr>
            <a:xfrm>
              <a:off x="6434648" y="4100559"/>
              <a:ext cx="0" cy="647700"/>
            </a:xfrm>
            <a:prstGeom prst="line">
              <a:avLst/>
            </a:prstGeom>
            <a:ln w="381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组合 170">
            <a:extLst>
              <a:ext uri="{FF2B5EF4-FFF2-40B4-BE49-F238E27FC236}">
                <a16:creationId xmlns:a16="http://schemas.microsoft.com/office/drawing/2014/main" xmlns="" id="{DE24CA5D-DC56-441D-B8C4-0427DA476775}"/>
              </a:ext>
            </a:extLst>
          </p:cNvPr>
          <p:cNvGrpSpPr/>
          <p:nvPr/>
        </p:nvGrpSpPr>
        <p:grpSpPr>
          <a:xfrm>
            <a:off x="6434648" y="5198230"/>
            <a:ext cx="4766751" cy="781752"/>
            <a:chOff x="6434648" y="5198230"/>
            <a:chExt cx="4766751" cy="781752"/>
          </a:xfrm>
        </p:grpSpPr>
        <p:grpSp>
          <p:nvGrpSpPr>
            <p:cNvPr id="172" name="组合 171">
              <a:extLst>
                <a:ext uri="{FF2B5EF4-FFF2-40B4-BE49-F238E27FC236}">
                  <a16:creationId xmlns:a16="http://schemas.microsoft.com/office/drawing/2014/main" xmlns="" id="{0A7C929D-C33A-416F-A924-6322DED3EB89}"/>
                </a:ext>
              </a:extLst>
            </p:cNvPr>
            <p:cNvGrpSpPr/>
            <p:nvPr/>
          </p:nvGrpSpPr>
          <p:grpSpPr>
            <a:xfrm>
              <a:off x="6498148" y="5198230"/>
              <a:ext cx="4703251" cy="781752"/>
              <a:chOff x="3624779" y="2412339"/>
              <a:chExt cx="4703251" cy="781752"/>
            </a:xfrm>
          </p:grpSpPr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xmlns="" id="{86888923-8742-41F7-9F65-499C829E9C43}"/>
                  </a:ext>
                </a:extLst>
              </p:cNvPr>
              <p:cNvSpPr txBox="1"/>
              <p:nvPr/>
            </p:nvSpPr>
            <p:spPr>
              <a:xfrm>
                <a:off x="3624780" y="2412339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标题文字添加</a:t>
                </a:r>
              </a:p>
            </p:txBody>
          </p:sp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xmlns="" id="{621F8234-A1E4-44F6-B89F-F5BCD6C25261}"/>
                  </a:ext>
                </a:extLst>
              </p:cNvPr>
              <p:cNvSpPr txBox="1"/>
              <p:nvPr/>
            </p:nvSpPr>
            <p:spPr>
              <a:xfrm>
                <a:off x="3624779" y="2750893"/>
                <a:ext cx="4703251" cy="443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The user can demonstrate on a projector or computer, or presentation and make it film to be used in a wider field</a:t>
                </a:r>
              </a:p>
            </p:txBody>
          </p:sp>
        </p:grp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xmlns="" id="{FD90CB27-4904-440B-BC53-E64B774C3E25}"/>
                </a:ext>
              </a:extLst>
            </p:cNvPr>
            <p:cNvCxnSpPr/>
            <p:nvPr/>
          </p:nvCxnSpPr>
          <p:spPr>
            <a:xfrm>
              <a:off x="6434648" y="5230859"/>
              <a:ext cx="0" cy="647700"/>
            </a:xfrm>
            <a:prstGeom prst="line">
              <a:avLst/>
            </a:prstGeom>
            <a:ln w="38100" cap="rnd">
              <a:solidFill>
                <a:schemeClr val="accent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7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xmlns="" id="{2A402F4A-B932-4281-9DC9-E2D0BFF69EC3}"/>
              </a:ext>
            </a:extLst>
          </p:cNvPr>
          <p:cNvGrpSpPr/>
          <p:nvPr/>
        </p:nvGrpSpPr>
        <p:grpSpPr>
          <a:xfrm>
            <a:off x="1077984" y="1921459"/>
            <a:ext cx="5637141" cy="3552965"/>
            <a:chOff x="1077984" y="1921459"/>
            <a:chExt cx="5161547" cy="3552965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xmlns="" id="{8FA74B69-33B1-4F51-BC83-716AD03577FF}"/>
                </a:ext>
              </a:extLst>
            </p:cNvPr>
            <p:cNvGrpSpPr/>
            <p:nvPr/>
          </p:nvGrpSpPr>
          <p:grpSpPr>
            <a:xfrm>
              <a:off x="2057524" y="5396508"/>
              <a:ext cx="3918132" cy="77916"/>
              <a:chOff x="1303448" y="4964554"/>
              <a:chExt cx="3611140" cy="71811"/>
            </a:xfrm>
          </p:grpSpPr>
          <p:sp>
            <p:nvSpPr>
              <p:cNvPr id="81" name="任意多边形 674">
                <a:extLst>
                  <a:ext uri="{FF2B5EF4-FFF2-40B4-BE49-F238E27FC236}">
                    <a16:creationId xmlns:a16="http://schemas.microsoft.com/office/drawing/2014/main" xmlns="" id="{65481B2F-133B-4227-9D50-B46C6F72896C}"/>
                  </a:ext>
                </a:extLst>
              </p:cNvPr>
              <p:cNvSpPr/>
              <p:nvPr/>
            </p:nvSpPr>
            <p:spPr>
              <a:xfrm>
                <a:off x="2025676" y="4964554"/>
                <a:ext cx="0" cy="71811"/>
              </a:xfrm>
              <a:custGeom>
                <a:avLst/>
                <a:gdLst>
                  <a:gd name="rtl" fmla="*/ -121600 w 0"/>
                  <a:gd name="rtt" fmla="*/ 87011 h 71811"/>
                  <a:gd name="rtr" fmla="*/ 121600 w 0"/>
                  <a:gd name="rtb" fmla="*/ 230633 h 71811"/>
                </a:gdLst>
                <a:ahLst/>
                <a:cxnLst/>
                <a:rect l="rtl" t="rtt" r="rtr" b="rtb"/>
                <a:pathLst>
                  <a:path h="71811" fill="none">
                    <a:moveTo>
                      <a:pt x="0" y="0"/>
                    </a:moveTo>
                    <a:lnTo>
                      <a:pt x="0" y="71811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chemeClr val="bg1">
                    <a:lumMod val="75000"/>
                  </a:schemeClr>
                </a:solidFill>
                <a:bevel/>
              </a:ln>
            </p:spPr>
            <p:txBody>
              <a:bodyPr wrap="squar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20</a:t>
                </a:r>
              </a:p>
            </p:txBody>
          </p:sp>
          <p:sp>
            <p:nvSpPr>
              <p:cNvPr id="82" name="任意多边形 675">
                <a:extLst>
                  <a:ext uri="{FF2B5EF4-FFF2-40B4-BE49-F238E27FC236}">
                    <a16:creationId xmlns:a16="http://schemas.microsoft.com/office/drawing/2014/main" xmlns="" id="{81030290-2CEC-4F61-8D6A-4D6B480B0156}"/>
                  </a:ext>
                </a:extLst>
              </p:cNvPr>
              <p:cNvSpPr/>
              <p:nvPr/>
            </p:nvSpPr>
            <p:spPr>
              <a:xfrm>
                <a:off x="2747904" y="4964554"/>
                <a:ext cx="0" cy="71811"/>
              </a:xfrm>
              <a:custGeom>
                <a:avLst/>
                <a:gdLst>
                  <a:gd name="rtl" fmla="*/ -121600 w 0"/>
                  <a:gd name="rtt" fmla="*/ 87011 h 71811"/>
                  <a:gd name="rtr" fmla="*/ 121600 w 0"/>
                  <a:gd name="rtb" fmla="*/ 230633 h 71811"/>
                </a:gdLst>
                <a:ahLst/>
                <a:cxnLst/>
                <a:rect l="rtl" t="rtt" r="rtr" b="rtb"/>
                <a:pathLst>
                  <a:path h="71811" fill="none">
                    <a:moveTo>
                      <a:pt x="0" y="0"/>
                    </a:moveTo>
                    <a:lnTo>
                      <a:pt x="0" y="71811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chemeClr val="bg1">
                    <a:lumMod val="75000"/>
                  </a:schemeClr>
                </a:solidFill>
                <a:bevel/>
              </a:ln>
            </p:spPr>
            <p:txBody>
              <a:bodyPr wrap="squar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40</a:t>
                </a:r>
              </a:p>
            </p:txBody>
          </p:sp>
          <p:sp>
            <p:nvSpPr>
              <p:cNvPr id="83" name="任意多边形 676">
                <a:extLst>
                  <a:ext uri="{FF2B5EF4-FFF2-40B4-BE49-F238E27FC236}">
                    <a16:creationId xmlns:a16="http://schemas.microsoft.com/office/drawing/2014/main" xmlns="" id="{56A36C40-C076-45E1-B61C-A9EA919287F8}"/>
                  </a:ext>
                </a:extLst>
              </p:cNvPr>
              <p:cNvSpPr/>
              <p:nvPr/>
            </p:nvSpPr>
            <p:spPr>
              <a:xfrm>
                <a:off x="3470132" y="4964554"/>
                <a:ext cx="0" cy="71811"/>
              </a:xfrm>
              <a:custGeom>
                <a:avLst/>
                <a:gdLst>
                  <a:gd name="rtl" fmla="*/ -121600 w 0"/>
                  <a:gd name="rtt" fmla="*/ 87011 h 71811"/>
                  <a:gd name="rtr" fmla="*/ 121600 w 0"/>
                  <a:gd name="rtb" fmla="*/ 230633 h 71811"/>
                </a:gdLst>
                <a:ahLst/>
                <a:cxnLst/>
                <a:rect l="rtl" t="rtt" r="rtr" b="rtb"/>
                <a:pathLst>
                  <a:path h="71811" fill="none">
                    <a:moveTo>
                      <a:pt x="0" y="0"/>
                    </a:moveTo>
                    <a:lnTo>
                      <a:pt x="0" y="71811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chemeClr val="bg1">
                    <a:lumMod val="75000"/>
                  </a:schemeClr>
                </a:solidFill>
                <a:bevel/>
              </a:ln>
            </p:spPr>
            <p:txBody>
              <a:bodyPr wrap="squar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60</a:t>
                </a:r>
              </a:p>
            </p:txBody>
          </p:sp>
          <p:sp>
            <p:nvSpPr>
              <p:cNvPr id="84" name="任意多边形 677">
                <a:extLst>
                  <a:ext uri="{FF2B5EF4-FFF2-40B4-BE49-F238E27FC236}">
                    <a16:creationId xmlns:a16="http://schemas.microsoft.com/office/drawing/2014/main" xmlns="" id="{017354D3-0E4D-41B1-9861-67AC6BF74240}"/>
                  </a:ext>
                </a:extLst>
              </p:cNvPr>
              <p:cNvSpPr/>
              <p:nvPr/>
            </p:nvSpPr>
            <p:spPr>
              <a:xfrm>
                <a:off x="4192360" y="4964554"/>
                <a:ext cx="0" cy="71811"/>
              </a:xfrm>
              <a:custGeom>
                <a:avLst/>
                <a:gdLst>
                  <a:gd name="rtl" fmla="*/ -121600 w 0"/>
                  <a:gd name="rtt" fmla="*/ 87011 h 71811"/>
                  <a:gd name="rtr" fmla="*/ 121600 w 0"/>
                  <a:gd name="rtb" fmla="*/ 230633 h 71811"/>
                </a:gdLst>
                <a:ahLst/>
                <a:cxnLst/>
                <a:rect l="rtl" t="rtt" r="rtr" b="rtb"/>
                <a:pathLst>
                  <a:path h="71811" fill="none">
                    <a:moveTo>
                      <a:pt x="0" y="0"/>
                    </a:moveTo>
                    <a:lnTo>
                      <a:pt x="0" y="71811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chemeClr val="bg1">
                    <a:lumMod val="75000"/>
                  </a:schemeClr>
                </a:solidFill>
                <a:bevel/>
              </a:ln>
            </p:spPr>
            <p:txBody>
              <a:bodyPr wrap="squar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80</a:t>
                </a:r>
              </a:p>
            </p:txBody>
          </p:sp>
          <p:sp>
            <p:nvSpPr>
              <p:cNvPr id="85" name="任意多边形 678">
                <a:extLst>
                  <a:ext uri="{FF2B5EF4-FFF2-40B4-BE49-F238E27FC236}">
                    <a16:creationId xmlns:a16="http://schemas.microsoft.com/office/drawing/2014/main" xmlns="" id="{BF3C37A6-318C-4735-BDA8-11DDC68BEDE4}"/>
                  </a:ext>
                </a:extLst>
              </p:cNvPr>
              <p:cNvSpPr/>
              <p:nvPr/>
            </p:nvSpPr>
            <p:spPr>
              <a:xfrm>
                <a:off x="4914588" y="4964554"/>
                <a:ext cx="0" cy="71811"/>
              </a:xfrm>
              <a:custGeom>
                <a:avLst/>
                <a:gdLst>
                  <a:gd name="rtl" fmla="*/ -144400 w 0"/>
                  <a:gd name="rtt" fmla="*/ 87011 h 71811"/>
                  <a:gd name="rtr" fmla="*/ 144400 w 0"/>
                  <a:gd name="rtb" fmla="*/ 230633 h 71811"/>
                </a:gdLst>
                <a:ahLst/>
                <a:cxnLst/>
                <a:rect l="rtl" t="rtt" r="rtr" b="rtb"/>
                <a:pathLst>
                  <a:path h="71811" fill="none">
                    <a:moveTo>
                      <a:pt x="0" y="0"/>
                    </a:moveTo>
                    <a:lnTo>
                      <a:pt x="0" y="71811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chemeClr val="bg1">
                    <a:lumMod val="75000"/>
                  </a:schemeClr>
                </a:solidFill>
                <a:bevel/>
              </a:ln>
            </p:spPr>
            <p:txBody>
              <a:bodyPr wrap="squar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100</a:t>
                </a: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xmlns="" id="{5F549ED4-629D-4ED8-9711-E078C578D28D}"/>
                </a:ext>
              </a:extLst>
            </p:cNvPr>
            <p:cNvGrpSpPr/>
            <p:nvPr/>
          </p:nvGrpSpPr>
          <p:grpSpPr>
            <a:xfrm>
              <a:off x="1101116" y="4887414"/>
              <a:ext cx="4326001" cy="304472"/>
              <a:chOff x="421977" y="4495348"/>
              <a:chExt cx="3987051" cy="280616"/>
            </a:xfrm>
          </p:grpSpPr>
          <p:sp>
            <p:nvSpPr>
              <p:cNvPr id="77" name="任意多边形 680">
                <a:extLst>
                  <a:ext uri="{FF2B5EF4-FFF2-40B4-BE49-F238E27FC236}">
                    <a16:creationId xmlns:a16="http://schemas.microsoft.com/office/drawing/2014/main" xmlns="" id="{36E4889D-1ACA-4704-B50D-8E0DC13C44FF}"/>
                  </a:ext>
                </a:extLst>
              </p:cNvPr>
              <p:cNvSpPr/>
              <p:nvPr/>
            </p:nvSpPr>
            <p:spPr>
              <a:xfrm>
                <a:off x="1303448" y="4495348"/>
                <a:ext cx="794451" cy="280616"/>
              </a:xfrm>
              <a:custGeom>
                <a:avLst/>
                <a:gdLst>
                  <a:gd name="rtl" fmla="*/ 298425 w 794451"/>
                  <a:gd name="rtt" fmla="*/ 68496 h 280616"/>
                  <a:gd name="rtr" fmla="*/ 496025 w 794451"/>
                  <a:gd name="rtb" fmla="*/ 212118 h 280616"/>
                </a:gdLst>
                <a:ahLst/>
                <a:cxnLst/>
                <a:rect l="rtl" t="rtt" r="rtr" b="rtb"/>
                <a:pathLst>
                  <a:path w="794451" h="280616">
                    <a:moveTo>
                      <a:pt x="0" y="0"/>
                    </a:moveTo>
                    <a:lnTo>
                      <a:pt x="794451" y="0"/>
                    </a:lnTo>
                    <a:lnTo>
                      <a:pt x="794451" y="280616"/>
                    </a:lnTo>
                    <a:lnTo>
                      <a:pt x="0" y="2806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7600" cap="flat">
                <a:noFill/>
                <a:bevel/>
              </a:ln>
            </p:spPr>
            <p:txBody>
              <a:bodyPr wrap="squar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22</a:t>
                </a:r>
              </a:p>
            </p:txBody>
          </p:sp>
          <p:sp>
            <p:nvSpPr>
              <p:cNvPr id="78" name="任意多边形 681">
                <a:extLst>
                  <a:ext uri="{FF2B5EF4-FFF2-40B4-BE49-F238E27FC236}">
                    <a16:creationId xmlns:a16="http://schemas.microsoft.com/office/drawing/2014/main" xmlns="" id="{A8E62E57-8F51-400F-88F0-EEF6E28A76CB}"/>
                  </a:ext>
                </a:extLst>
              </p:cNvPr>
              <p:cNvSpPr/>
              <p:nvPr/>
            </p:nvSpPr>
            <p:spPr>
              <a:xfrm>
                <a:off x="2097898" y="4495348"/>
                <a:ext cx="1011119" cy="280616"/>
              </a:xfrm>
              <a:custGeom>
                <a:avLst/>
                <a:gdLst>
                  <a:gd name="rtl" fmla="*/ 406760 w 1011119"/>
                  <a:gd name="rtt" fmla="*/ 68496 h 280616"/>
                  <a:gd name="rtr" fmla="*/ 604360 w 1011119"/>
                  <a:gd name="rtb" fmla="*/ 212118 h 280616"/>
                </a:gdLst>
                <a:ahLst/>
                <a:cxnLst/>
                <a:rect l="rtl" t="rtt" r="rtr" b="rtb"/>
                <a:pathLst>
                  <a:path w="1011119" h="280616">
                    <a:moveTo>
                      <a:pt x="0" y="0"/>
                    </a:moveTo>
                    <a:lnTo>
                      <a:pt x="1011119" y="0"/>
                    </a:lnTo>
                    <a:lnTo>
                      <a:pt x="1011119" y="280616"/>
                    </a:lnTo>
                    <a:lnTo>
                      <a:pt x="0" y="2806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7600" cap="flat">
                <a:noFill/>
                <a:bevel/>
              </a:ln>
            </p:spPr>
            <p:txBody>
              <a:bodyPr wrap="squar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28</a:t>
                </a:r>
              </a:p>
            </p:txBody>
          </p:sp>
          <p:sp>
            <p:nvSpPr>
              <p:cNvPr id="79" name="任意多边形 682">
                <a:extLst>
                  <a:ext uri="{FF2B5EF4-FFF2-40B4-BE49-F238E27FC236}">
                    <a16:creationId xmlns:a16="http://schemas.microsoft.com/office/drawing/2014/main" xmlns="" id="{A5F39BB4-9051-49D8-B845-32061C2F775D}"/>
                  </a:ext>
                </a:extLst>
              </p:cNvPr>
              <p:cNvSpPr/>
              <p:nvPr/>
            </p:nvSpPr>
            <p:spPr>
              <a:xfrm>
                <a:off x="3109018" y="4495348"/>
                <a:ext cx="1300010" cy="280616"/>
              </a:xfrm>
              <a:custGeom>
                <a:avLst/>
                <a:gdLst>
                  <a:gd name="rtl" fmla="*/ 551205 w 1300010"/>
                  <a:gd name="rtt" fmla="*/ 68496 h 280616"/>
                  <a:gd name="rtr" fmla="*/ 748805 w 1300010"/>
                  <a:gd name="rtb" fmla="*/ 212118 h 280616"/>
                </a:gdLst>
                <a:ahLst/>
                <a:cxnLst/>
                <a:rect l="rtl" t="rtt" r="rtr" b="rtb"/>
                <a:pathLst>
                  <a:path w="1300010" h="280616">
                    <a:moveTo>
                      <a:pt x="0" y="0"/>
                    </a:moveTo>
                    <a:lnTo>
                      <a:pt x="1300010" y="0"/>
                    </a:lnTo>
                    <a:lnTo>
                      <a:pt x="1300010" y="280616"/>
                    </a:lnTo>
                    <a:lnTo>
                      <a:pt x="0" y="2806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7600" cap="flat">
                <a:noFill/>
                <a:bevel/>
              </a:ln>
            </p:spPr>
            <p:txBody>
              <a:bodyPr wrap="squar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36</a:t>
                </a:r>
              </a:p>
            </p:txBody>
          </p:sp>
          <p:sp>
            <p:nvSpPr>
              <p:cNvPr id="80" name="Text 148">
                <a:extLst>
                  <a:ext uri="{FF2B5EF4-FFF2-40B4-BE49-F238E27FC236}">
                    <a16:creationId xmlns:a16="http://schemas.microsoft.com/office/drawing/2014/main" xmlns="" id="{59D6AEA1-1681-48C4-8675-BEA0B181BA61}"/>
                  </a:ext>
                </a:extLst>
              </p:cNvPr>
              <p:cNvSpPr txBox="1"/>
              <p:nvPr/>
            </p:nvSpPr>
            <p:spPr>
              <a:xfrm>
                <a:off x="421977" y="4536855"/>
                <a:ext cx="852746" cy="197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Category 1</a:t>
                </a: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xmlns="" id="{F2BA6977-79AE-48F7-AAC6-8E0790F78C78}"/>
                </a:ext>
              </a:extLst>
            </p:cNvPr>
            <p:cNvGrpSpPr/>
            <p:nvPr/>
          </p:nvGrpSpPr>
          <p:grpSpPr>
            <a:xfrm>
              <a:off x="1077986" y="4339370"/>
              <a:ext cx="3918140" cy="304472"/>
              <a:chOff x="400659" y="3990244"/>
              <a:chExt cx="3611147" cy="280616"/>
            </a:xfrm>
          </p:grpSpPr>
          <p:sp>
            <p:nvSpPr>
              <p:cNvPr id="73" name="任意多边形 684">
                <a:extLst>
                  <a:ext uri="{FF2B5EF4-FFF2-40B4-BE49-F238E27FC236}">
                    <a16:creationId xmlns:a16="http://schemas.microsoft.com/office/drawing/2014/main" xmlns="" id="{CF5D399A-3F08-4841-9A7D-1AFA8556C5BD}"/>
                  </a:ext>
                </a:extLst>
              </p:cNvPr>
              <p:cNvSpPr/>
              <p:nvPr/>
            </p:nvSpPr>
            <p:spPr>
              <a:xfrm>
                <a:off x="1303448" y="3990244"/>
                <a:ext cx="541671" cy="280616"/>
              </a:xfrm>
              <a:custGeom>
                <a:avLst/>
                <a:gdLst>
                  <a:gd name="rtl" fmla="*/ 179636 w 541671"/>
                  <a:gd name="rtt" fmla="*/ 68496 h 280616"/>
                  <a:gd name="rtr" fmla="*/ 362036 w 541671"/>
                  <a:gd name="rtb" fmla="*/ 212118 h 280616"/>
                </a:gdLst>
                <a:ahLst/>
                <a:cxnLst/>
                <a:rect l="rtl" t="rtt" r="rtr" b="rtb"/>
                <a:pathLst>
                  <a:path w="541671" h="280616">
                    <a:moveTo>
                      <a:pt x="0" y="0"/>
                    </a:moveTo>
                    <a:lnTo>
                      <a:pt x="541671" y="0"/>
                    </a:lnTo>
                    <a:lnTo>
                      <a:pt x="541671" y="280616"/>
                    </a:lnTo>
                    <a:lnTo>
                      <a:pt x="0" y="2806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7600" cap="flat">
                <a:noFill/>
                <a:bevel/>
              </a:ln>
            </p:spPr>
            <p:txBody>
              <a:bodyPr wrap="squar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15</a:t>
                </a:r>
              </a:p>
            </p:txBody>
          </p:sp>
          <p:sp>
            <p:nvSpPr>
              <p:cNvPr id="74" name="任意多边形 685">
                <a:extLst>
                  <a:ext uri="{FF2B5EF4-FFF2-40B4-BE49-F238E27FC236}">
                    <a16:creationId xmlns:a16="http://schemas.microsoft.com/office/drawing/2014/main" xmlns="" id="{FEB21E61-4E8C-4F8A-8888-3D40B2694598}"/>
                  </a:ext>
                </a:extLst>
              </p:cNvPr>
              <p:cNvSpPr/>
              <p:nvPr/>
            </p:nvSpPr>
            <p:spPr>
              <a:xfrm>
                <a:off x="1845119" y="3990244"/>
                <a:ext cx="1155565" cy="280616"/>
              </a:xfrm>
              <a:custGeom>
                <a:avLst/>
                <a:gdLst>
                  <a:gd name="rtl" fmla="*/ 478982 w 1155565"/>
                  <a:gd name="rtt" fmla="*/ 68496 h 280616"/>
                  <a:gd name="rtr" fmla="*/ 676582 w 1155565"/>
                  <a:gd name="rtb" fmla="*/ 212118 h 280616"/>
                </a:gdLst>
                <a:ahLst/>
                <a:cxnLst/>
                <a:rect l="rtl" t="rtt" r="rtr" b="rtb"/>
                <a:pathLst>
                  <a:path w="1155565" h="280616">
                    <a:moveTo>
                      <a:pt x="0" y="0"/>
                    </a:moveTo>
                    <a:lnTo>
                      <a:pt x="1155565" y="0"/>
                    </a:lnTo>
                    <a:lnTo>
                      <a:pt x="1155565" y="280616"/>
                    </a:lnTo>
                    <a:lnTo>
                      <a:pt x="0" y="2806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7600" cap="flat">
                <a:noFill/>
                <a:bevel/>
              </a:ln>
            </p:spPr>
            <p:txBody>
              <a:bodyPr wrap="squar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32</a:t>
                </a:r>
              </a:p>
            </p:txBody>
          </p:sp>
          <p:sp>
            <p:nvSpPr>
              <p:cNvPr id="75" name="任意多边形 686">
                <a:extLst>
                  <a:ext uri="{FF2B5EF4-FFF2-40B4-BE49-F238E27FC236}">
                    <a16:creationId xmlns:a16="http://schemas.microsoft.com/office/drawing/2014/main" xmlns="" id="{84941C4F-32D3-4F09-93E6-FE13CBA06B69}"/>
                  </a:ext>
                </a:extLst>
              </p:cNvPr>
              <p:cNvSpPr/>
              <p:nvPr/>
            </p:nvSpPr>
            <p:spPr>
              <a:xfrm>
                <a:off x="3000687" y="3990244"/>
                <a:ext cx="1011119" cy="280616"/>
              </a:xfrm>
              <a:custGeom>
                <a:avLst/>
                <a:gdLst>
                  <a:gd name="rtl" fmla="*/ 406760 w 1011119"/>
                  <a:gd name="rtt" fmla="*/ 68496 h 280616"/>
                  <a:gd name="rtr" fmla="*/ 604360 w 1011119"/>
                  <a:gd name="rtb" fmla="*/ 212118 h 280616"/>
                </a:gdLst>
                <a:ahLst/>
                <a:cxnLst/>
                <a:rect l="rtl" t="rtt" r="rtr" b="rtb"/>
                <a:pathLst>
                  <a:path w="1011119" h="280616">
                    <a:moveTo>
                      <a:pt x="0" y="0"/>
                    </a:moveTo>
                    <a:lnTo>
                      <a:pt x="1011119" y="0"/>
                    </a:lnTo>
                    <a:lnTo>
                      <a:pt x="1011119" y="280616"/>
                    </a:lnTo>
                    <a:lnTo>
                      <a:pt x="0" y="2806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7600" cap="flat">
                <a:noFill/>
                <a:bevel/>
              </a:ln>
            </p:spPr>
            <p:txBody>
              <a:bodyPr wrap="squar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28</a:t>
                </a:r>
              </a:p>
            </p:txBody>
          </p:sp>
          <p:sp>
            <p:nvSpPr>
              <p:cNvPr id="76" name="Text 149">
                <a:extLst>
                  <a:ext uri="{FF2B5EF4-FFF2-40B4-BE49-F238E27FC236}">
                    <a16:creationId xmlns:a16="http://schemas.microsoft.com/office/drawing/2014/main" xmlns="" id="{168620B0-778F-46D7-849D-4E20A05F30B7}"/>
                  </a:ext>
                </a:extLst>
              </p:cNvPr>
              <p:cNvSpPr txBox="1"/>
              <p:nvPr/>
            </p:nvSpPr>
            <p:spPr>
              <a:xfrm>
                <a:off x="400659" y="4031752"/>
                <a:ext cx="874064" cy="197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Category 2</a:t>
                </a: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xmlns="" id="{2BCF0557-F824-43D2-9B84-CBBC5F0C8B39}"/>
                </a:ext>
              </a:extLst>
            </p:cNvPr>
            <p:cNvGrpSpPr/>
            <p:nvPr/>
          </p:nvGrpSpPr>
          <p:grpSpPr>
            <a:xfrm>
              <a:off x="1077985" y="3791318"/>
              <a:ext cx="4388317" cy="304472"/>
              <a:chOff x="400658" y="3485133"/>
              <a:chExt cx="4044485" cy="280616"/>
            </a:xfrm>
          </p:grpSpPr>
          <p:sp>
            <p:nvSpPr>
              <p:cNvPr id="69" name="任意多边形 688">
                <a:extLst>
                  <a:ext uri="{FF2B5EF4-FFF2-40B4-BE49-F238E27FC236}">
                    <a16:creationId xmlns:a16="http://schemas.microsoft.com/office/drawing/2014/main" xmlns="" id="{646ED0EF-FC6A-410F-BBAD-26D88B6E3243}"/>
                  </a:ext>
                </a:extLst>
              </p:cNvPr>
              <p:cNvSpPr/>
              <p:nvPr/>
            </p:nvSpPr>
            <p:spPr>
              <a:xfrm>
                <a:off x="1303448" y="3485133"/>
                <a:ext cx="794451" cy="280616"/>
              </a:xfrm>
              <a:custGeom>
                <a:avLst/>
                <a:gdLst>
                  <a:gd name="rtl" fmla="*/ 298425 w 794451"/>
                  <a:gd name="rtt" fmla="*/ 68496 h 280616"/>
                  <a:gd name="rtr" fmla="*/ 496025 w 794451"/>
                  <a:gd name="rtb" fmla="*/ 212118 h 280616"/>
                </a:gdLst>
                <a:ahLst/>
                <a:cxnLst/>
                <a:rect l="rtl" t="rtt" r="rtr" b="rtb"/>
                <a:pathLst>
                  <a:path w="794451" h="280616">
                    <a:moveTo>
                      <a:pt x="0" y="0"/>
                    </a:moveTo>
                    <a:lnTo>
                      <a:pt x="794451" y="0"/>
                    </a:lnTo>
                    <a:lnTo>
                      <a:pt x="794451" y="280616"/>
                    </a:lnTo>
                    <a:lnTo>
                      <a:pt x="0" y="2806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7600" cap="flat">
                <a:noFill/>
                <a:bevel/>
              </a:ln>
            </p:spPr>
            <p:txBody>
              <a:bodyPr wrap="squar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22</a:t>
                </a:r>
              </a:p>
            </p:txBody>
          </p:sp>
          <p:sp>
            <p:nvSpPr>
              <p:cNvPr id="70" name="任意多边形 689">
                <a:extLst>
                  <a:ext uri="{FF2B5EF4-FFF2-40B4-BE49-F238E27FC236}">
                    <a16:creationId xmlns:a16="http://schemas.microsoft.com/office/drawing/2014/main" xmlns="" id="{CD782732-00A4-47C8-BD4E-2DD3AC27A795}"/>
                  </a:ext>
                </a:extLst>
              </p:cNvPr>
              <p:cNvSpPr/>
              <p:nvPr/>
            </p:nvSpPr>
            <p:spPr>
              <a:xfrm>
                <a:off x="2097898" y="3485133"/>
                <a:ext cx="1625017" cy="280616"/>
              </a:xfrm>
              <a:custGeom>
                <a:avLst/>
                <a:gdLst>
                  <a:gd name="rtl" fmla="*/ 713708 w 1625017"/>
                  <a:gd name="rtt" fmla="*/ 68496 h 280616"/>
                  <a:gd name="rtr" fmla="*/ 911308 w 1625017"/>
                  <a:gd name="rtb" fmla="*/ 212118 h 280616"/>
                </a:gdLst>
                <a:ahLst/>
                <a:cxnLst/>
                <a:rect l="rtl" t="rtt" r="rtr" b="rtb"/>
                <a:pathLst>
                  <a:path w="1625017" h="280616">
                    <a:moveTo>
                      <a:pt x="0" y="0"/>
                    </a:moveTo>
                    <a:lnTo>
                      <a:pt x="1625017" y="0"/>
                    </a:lnTo>
                    <a:lnTo>
                      <a:pt x="1625017" y="280616"/>
                    </a:lnTo>
                    <a:lnTo>
                      <a:pt x="0" y="2806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7600" cap="flat">
                <a:noFill/>
                <a:bevel/>
              </a:ln>
            </p:spPr>
            <p:txBody>
              <a:bodyPr wrap="squar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45</a:t>
                </a:r>
              </a:p>
            </p:txBody>
          </p:sp>
          <p:sp>
            <p:nvSpPr>
              <p:cNvPr id="71" name="任意多边形 690">
                <a:extLst>
                  <a:ext uri="{FF2B5EF4-FFF2-40B4-BE49-F238E27FC236}">
                    <a16:creationId xmlns:a16="http://schemas.microsoft.com/office/drawing/2014/main" xmlns="" id="{DDADCF24-7627-4A9F-B9C0-496C4780F266}"/>
                  </a:ext>
                </a:extLst>
              </p:cNvPr>
              <p:cNvSpPr/>
              <p:nvPr/>
            </p:nvSpPr>
            <p:spPr>
              <a:xfrm>
                <a:off x="3722915" y="3485133"/>
                <a:ext cx="722228" cy="280616"/>
              </a:xfrm>
              <a:custGeom>
                <a:avLst/>
                <a:gdLst>
                  <a:gd name="rtl" fmla="*/ 262314 w 722228"/>
                  <a:gd name="rtt" fmla="*/ 68496 h 280616"/>
                  <a:gd name="rtr" fmla="*/ 459914 w 722228"/>
                  <a:gd name="rtb" fmla="*/ 212118 h 280616"/>
                </a:gdLst>
                <a:ahLst/>
                <a:cxnLst/>
                <a:rect l="rtl" t="rtt" r="rtr" b="rtb"/>
                <a:pathLst>
                  <a:path w="722228" h="280616">
                    <a:moveTo>
                      <a:pt x="0" y="0"/>
                    </a:moveTo>
                    <a:lnTo>
                      <a:pt x="722228" y="0"/>
                    </a:lnTo>
                    <a:lnTo>
                      <a:pt x="722228" y="280616"/>
                    </a:lnTo>
                    <a:lnTo>
                      <a:pt x="0" y="2806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7600" cap="flat">
                <a:noFill/>
                <a:bevel/>
              </a:ln>
            </p:spPr>
            <p:txBody>
              <a:bodyPr wrap="squar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20</a:t>
                </a:r>
              </a:p>
            </p:txBody>
          </p:sp>
          <p:sp>
            <p:nvSpPr>
              <p:cNvPr id="72" name="Text 150">
                <a:extLst>
                  <a:ext uri="{FF2B5EF4-FFF2-40B4-BE49-F238E27FC236}">
                    <a16:creationId xmlns:a16="http://schemas.microsoft.com/office/drawing/2014/main" xmlns="" id="{2CD6699A-E546-471B-86EA-3B5940D26A82}"/>
                  </a:ext>
                </a:extLst>
              </p:cNvPr>
              <p:cNvSpPr txBox="1"/>
              <p:nvPr/>
            </p:nvSpPr>
            <p:spPr>
              <a:xfrm>
                <a:off x="400658" y="3526640"/>
                <a:ext cx="874065" cy="197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Category 3</a:t>
                </a: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xmlns="" id="{06FBF7D6-7268-4667-95F7-2B29C546AD5A}"/>
                </a:ext>
              </a:extLst>
            </p:cNvPr>
            <p:cNvGrpSpPr/>
            <p:nvPr/>
          </p:nvGrpSpPr>
          <p:grpSpPr>
            <a:xfrm>
              <a:off x="1077984" y="3243273"/>
              <a:ext cx="4505866" cy="304472"/>
              <a:chOff x="400657" y="2980029"/>
              <a:chExt cx="4152824" cy="280616"/>
            </a:xfrm>
          </p:grpSpPr>
          <p:sp>
            <p:nvSpPr>
              <p:cNvPr id="65" name="任意多边形 692">
                <a:extLst>
                  <a:ext uri="{FF2B5EF4-FFF2-40B4-BE49-F238E27FC236}">
                    <a16:creationId xmlns:a16="http://schemas.microsoft.com/office/drawing/2014/main" xmlns="" id="{056ACF9B-5950-4198-A5BC-0D93D7BC787B}"/>
                  </a:ext>
                </a:extLst>
              </p:cNvPr>
              <p:cNvSpPr/>
              <p:nvPr/>
            </p:nvSpPr>
            <p:spPr>
              <a:xfrm>
                <a:off x="1303448" y="2980029"/>
                <a:ext cx="902789" cy="280616"/>
              </a:xfrm>
              <a:custGeom>
                <a:avLst/>
                <a:gdLst>
                  <a:gd name="rtl" fmla="*/ 352593 w 902789"/>
                  <a:gd name="rtt" fmla="*/ 68496 h 280616"/>
                  <a:gd name="rtr" fmla="*/ 550193 w 902789"/>
                  <a:gd name="rtb" fmla="*/ 212118 h 280616"/>
                </a:gdLst>
                <a:ahLst/>
                <a:cxnLst/>
                <a:rect l="rtl" t="rtt" r="rtr" b="rtb"/>
                <a:pathLst>
                  <a:path w="902789" h="280616">
                    <a:moveTo>
                      <a:pt x="0" y="0"/>
                    </a:moveTo>
                    <a:lnTo>
                      <a:pt x="902789" y="0"/>
                    </a:lnTo>
                    <a:lnTo>
                      <a:pt x="902789" y="280616"/>
                    </a:lnTo>
                    <a:lnTo>
                      <a:pt x="0" y="2806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7600" cap="flat">
                <a:noFill/>
                <a:bevel/>
              </a:ln>
            </p:spPr>
            <p:txBody>
              <a:bodyPr wrap="squar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25</a:t>
                </a:r>
              </a:p>
            </p:txBody>
          </p:sp>
          <p:sp>
            <p:nvSpPr>
              <p:cNvPr id="66" name="任意多边形 693">
                <a:extLst>
                  <a:ext uri="{FF2B5EF4-FFF2-40B4-BE49-F238E27FC236}">
                    <a16:creationId xmlns:a16="http://schemas.microsoft.com/office/drawing/2014/main" xmlns="" id="{94163DA1-DAA8-4402-B198-A1B08EA3938E}"/>
                  </a:ext>
                </a:extLst>
              </p:cNvPr>
              <p:cNvSpPr/>
              <p:nvPr/>
            </p:nvSpPr>
            <p:spPr>
              <a:xfrm>
                <a:off x="2206236" y="2980029"/>
                <a:ext cx="1516679" cy="280616"/>
              </a:xfrm>
              <a:custGeom>
                <a:avLst/>
                <a:gdLst>
                  <a:gd name="rtl" fmla="*/ 659539 w 1516679"/>
                  <a:gd name="rtt" fmla="*/ 68496 h 280616"/>
                  <a:gd name="rtr" fmla="*/ 857139 w 1516679"/>
                  <a:gd name="rtb" fmla="*/ 212118 h 280616"/>
                </a:gdLst>
                <a:ahLst/>
                <a:cxnLst/>
                <a:rect l="rtl" t="rtt" r="rtr" b="rtb"/>
                <a:pathLst>
                  <a:path w="1516679" h="280616">
                    <a:moveTo>
                      <a:pt x="0" y="0"/>
                    </a:moveTo>
                    <a:lnTo>
                      <a:pt x="1516679" y="0"/>
                    </a:lnTo>
                    <a:lnTo>
                      <a:pt x="1516679" y="280616"/>
                    </a:lnTo>
                    <a:lnTo>
                      <a:pt x="0" y="2806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7600" cap="flat">
                <a:noFill/>
                <a:bevel/>
              </a:ln>
            </p:spPr>
            <p:txBody>
              <a:bodyPr wrap="squar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42</a:t>
                </a:r>
              </a:p>
            </p:txBody>
          </p:sp>
          <p:sp>
            <p:nvSpPr>
              <p:cNvPr id="67" name="任意多边形 694">
                <a:extLst>
                  <a:ext uri="{FF2B5EF4-FFF2-40B4-BE49-F238E27FC236}">
                    <a16:creationId xmlns:a16="http://schemas.microsoft.com/office/drawing/2014/main" xmlns="" id="{8C9A95BF-2971-4F63-88EB-C7191DD21C4D}"/>
                  </a:ext>
                </a:extLst>
              </p:cNvPr>
              <p:cNvSpPr/>
              <p:nvPr/>
            </p:nvSpPr>
            <p:spPr>
              <a:xfrm>
                <a:off x="3722915" y="2980029"/>
                <a:ext cx="830566" cy="280616"/>
              </a:xfrm>
              <a:custGeom>
                <a:avLst/>
                <a:gdLst>
                  <a:gd name="rtl" fmla="*/ 316481 w 830566"/>
                  <a:gd name="rtt" fmla="*/ 68496 h 280616"/>
                  <a:gd name="rtr" fmla="*/ 514082 w 830566"/>
                  <a:gd name="rtb" fmla="*/ 212118 h 280616"/>
                </a:gdLst>
                <a:ahLst/>
                <a:cxnLst/>
                <a:rect l="rtl" t="rtt" r="rtr" b="rtb"/>
                <a:pathLst>
                  <a:path w="830566" h="280616">
                    <a:moveTo>
                      <a:pt x="0" y="0"/>
                    </a:moveTo>
                    <a:lnTo>
                      <a:pt x="830566" y="0"/>
                    </a:lnTo>
                    <a:lnTo>
                      <a:pt x="830566" y="280616"/>
                    </a:lnTo>
                    <a:lnTo>
                      <a:pt x="0" y="2806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7600" cap="flat">
                <a:noFill/>
                <a:bevel/>
              </a:ln>
            </p:spPr>
            <p:txBody>
              <a:bodyPr wrap="squar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23</a:t>
                </a:r>
              </a:p>
            </p:txBody>
          </p:sp>
          <p:sp>
            <p:nvSpPr>
              <p:cNvPr id="68" name="Text 151">
                <a:extLst>
                  <a:ext uri="{FF2B5EF4-FFF2-40B4-BE49-F238E27FC236}">
                    <a16:creationId xmlns:a16="http://schemas.microsoft.com/office/drawing/2014/main" xmlns="" id="{BFF82263-EE40-47B3-A414-FD16512242A0}"/>
                  </a:ext>
                </a:extLst>
              </p:cNvPr>
              <p:cNvSpPr txBox="1"/>
              <p:nvPr/>
            </p:nvSpPr>
            <p:spPr>
              <a:xfrm>
                <a:off x="400657" y="3021537"/>
                <a:ext cx="874065" cy="197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Category 4</a:t>
                </a: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xmlns="" id="{67D433F4-FA87-494F-B3A3-159F0A130859}"/>
                </a:ext>
              </a:extLst>
            </p:cNvPr>
            <p:cNvGrpSpPr/>
            <p:nvPr/>
          </p:nvGrpSpPr>
          <p:grpSpPr>
            <a:xfrm>
              <a:off x="1077984" y="2695222"/>
              <a:ext cx="4035691" cy="304472"/>
              <a:chOff x="400657" y="2474918"/>
              <a:chExt cx="3719488" cy="280616"/>
            </a:xfrm>
          </p:grpSpPr>
          <p:sp>
            <p:nvSpPr>
              <p:cNvPr id="45" name="任意多边形 700">
                <a:extLst>
                  <a:ext uri="{FF2B5EF4-FFF2-40B4-BE49-F238E27FC236}">
                    <a16:creationId xmlns:a16="http://schemas.microsoft.com/office/drawing/2014/main" xmlns="" id="{647F3446-EC72-4275-9A59-CF6CCE45591B}"/>
                  </a:ext>
                </a:extLst>
              </p:cNvPr>
              <p:cNvSpPr/>
              <p:nvPr/>
            </p:nvSpPr>
            <p:spPr>
              <a:xfrm>
                <a:off x="1303448" y="2474918"/>
                <a:ext cx="830566" cy="280616"/>
              </a:xfrm>
              <a:custGeom>
                <a:avLst/>
                <a:gdLst>
                  <a:gd name="rtl" fmla="*/ 316481 w 830566"/>
                  <a:gd name="rtt" fmla="*/ 68496 h 280616"/>
                  <a:gd name="rtr" fmla="*/ 514082 w 830566"/>
                  <a:gd name="rtb" fmla="*/ 212118 h 280616"/>
                </a:gdLst>
                <a:ahLst/>
                <a:cxnLst/>
                <a:rect l="rtl" t="rtt" r="rtr" b="rtb"/>
                <a:pathLst>
                  <a:path w="830566" h="280616">
                    <a:moveTo>
                      <a:pt x="0" y="0"/>
                    </a:moveTo>
                    <a:lnTo>
                      <a:pt x="830566" y="0"/>
                    </a:lnTo>
                    <a:lnTo>
                      <a:pt x="830566" y="280616"/>
                    </a:lnTo>
                    <a:lnTo>
                      <a:pt x="0" y="2806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7600" cap="flat">
                <a:noFill/>
                <a:bevel/>
              </a:ln>
            </p:spPr>
            <p:txBody>
              <a:bodyPr wrap="squar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23</a:t>
                </a:r>
              </a:p>
            </p:txBody>
          </p:sp>
          <p:sp>
            <p:nvSpPr>
              <p:cNvPr id="46" name="任意多边形 701">
                <a:extLst>
                  <a:ext uri="{FF2B5EF4-FFF2-40B4-BE49-F238E27FC236}">
                    <a16:creationId xmlns:a16="http://schemas.microsoft.com/office/drawing/2014/main" xmlns="" id="{B70BF442-3F7E-45C8-AD3E-5AA7A00F35D8}"/>
                  </a:ext>
                </a:extLst>
              </p:cNvPr>
              <p:cNvSpPr/>
              <p:nvPr/>
            </p:nvSpPr>
            <p:spPr>
              <a:xfrm>
                <a:off x="2134014" y="2474918"/>
                <a:ext cx="1083342" cy="280616"/>
              </a:xfrm>
              <a:custGeom>
                <a:avLst/>
                <a:gdLst>
                  <a:gd name="rtl" fmla="*/ 442871 w 1083342"/>
                  <a:gd name="rtt" fmla="*/ 68496 h 280616"/>
                  <a:gd name="rtr" fmla="*/ 640471 w 1083342"/>
                  <a:gd name="rtb" fmla="*/ 212118 h 280616"/>
                </a:gdLst>
                <a:ahLst/>
                <a:cxnLst/>
                <a:rect l="rtl" t="rtt" r="rtr" b="rtb"/>
                <a:pathLst>
                  <a:path w="1083342" h="280616">
                    <a:moveTo>
                      <a:pt x="0" y="0"/>
                    </a:moveTo>
                    <a:lnTo>
                      <a:pt x="1083342" y="0"/>
                    </a:lnTo>
                    <a:lnTo>
                      <a:pt x="1083342" y="280616"/>
                    </a:lnTo>
                    <a:lnTo>
                      <a:pt x="0" y="2806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7600" cap="flat">
                <a:noFill/>
                <a:bevel/>
              </a:ln>
            </p:spPr>
            <p:txBody>
              <a:bodyPr wrap="squar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30</a:t>
                </a:r>
              </a:p>
            </p:txBody>
          </p:sp>
          <p:sp>
            <p:nvSpPr>
              <p:cNvPr id="63" name="任意多边形 702">
                <a:extLst>
                  <a:ext uri="{FF2B5EF4-FFF2-40B4-BE49-F238E27FC236}">
                    <a16:creationId xmlns:a16="http://schemas.microsoft.com/office/drawing/2014/main" xmlns="" id="{D412FF3E-346B-4543-B9AB-15279F2CC8C6}"/>
                  </a:ext>
                </a:extLst>
              </p:cNvPr>
              <p:cNvSpPr/>
              <p:nvPr/>
            </p:nvSpPr>
            <p:spPr>
              <a:xfrm>
                <a:off x="3217356" y="2474918"/>
                <a:ext cx="902789" cy="280616"/>
              </a:xfrm>
              <a:custGeom>
                <a:avLst/>
                <a:gdLst>
                  <a:gd name="rtl" fmla="*/ 352593 w 902789"/>
                  <a:gd name="rtt" fmla="*/ 68496 h 280616"/>
                  <a:gd name="rtr" fmla="*/ 550193 w 902789"/>
                  <a:gd name="rtb" fmla="*/ 212118 h 280616"/>
                </a:gdLst>
                <a:ahLst/>
                <a:cxnLst/>
                <a:rect l="rtl" t="rtt" r="rtr" b="rtb"/>
                <a:pathLst>
                  <a:path w="902789" h="280616">
                    <a:moveTo>
                      <a:pt x="0" y="0"/>
                    </a:moveTo>
                    <a:lnTo>
                      <a:pt x="902789" y="0"/>
                    </a:lnTo>
                    <a:lnTo>
                      <a:pt x="902789" y="280616"/>
                    </a:lnTo>
                    <a:lnTo>
                      <a:pt x="0" y="2806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7600" cap="flat">
                <a:noFill/>
                <a:bevel/>
              </a:ln>
            </p:spPr>
            <p:txBody>
              <a:bodyPr wrap="squar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25</a:t>
                </a:r>
              </a:p>
            </p:txBody>
          </p:sp>
          <p:sp>
            <p:nvSpPr>
              <p:cNvPr id="64" name="Text 152">
                <a:extLst>
                  <a:ext uri="{FF2B5EF4-FFF2-40B4-BE49-F238E27FC236}">
                    <a16:creationId xmlns:a16="http://schemas.microsoft.com/office/drawing/2014/main" xmlns="" id="{F396D694-3892-41AF-B849-B5EC24AEA614}"/>
                  </a:ext>
                </a:extLst>
              </p:cNvPr>
              <p:cNvSpPr txBox="1"/>
              <p:nvPr/>
            </p:nvSpPr>
            <p:spPr>
              <a:xfrm>
                <a:off x="400657" y="2516426"/>
                <a:ext cx="874065" cy="197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Category 5</a:t>
                </a: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xmlns="" id="{9BCC6B9A-4367-4F9F-9779-5FACFE85371F}"/>
                </a:ext>
              </a:extLst>
            </p:cNvPr>
            <p:cNvGrpSpPr/>
            <p:nvPr/>
          </p:nvGrpSpPr>
          <p:grpSpPr>
            <a:xfrm>
              <a:off x="1077984" y="2147175"/>
              <a:ext cx="4780131" cy="304472"/>
              <a:chOff x="400657" y="1969812"/>
              <a:chExt cx="4405600" cy="280616"/>
            </a:xfrm>
          </p:grpSpPr>
          <p:sp>
            <p:nvSpPr>
              <p:cNvPr id="41" name="任意多边形 704">
                <a:extLst>
                  <a:ext uri="{FF2B5EF4-FFF2-40B4-BE49-F238E27FC236}">
                    <a16:creationId xmlns:a16="http://schemas.microsoft.com/office/drawing/2014/main" xmlns="" id="{47C1F452-328F-40D8-8003-80086A9159CA}"/>
                  </a:ext>
                </a:extLst>
              </p:cNvPr>
              <p:cNvSpPr/>
              <p:nvPr/>
            </p:nvSpPr>
            <p:spPr>
              <a:xfrm>
                <a:off x="1303448" y="1969812"/>
                <a:ext cx="1155565" cy="280616"/>
              </a:xfrm>
              <a:custGeom>
                <a:avLst/>
                <a:gdLst>
                  <a:gd name="rtl" fmla="*/ 478982 w 1155565"/>
                  <a:gd name="rtt" fmla="*/ 68496 h 280616"/>
                  <a:gd name="rtr" fmla="*/ 676582 w 1155565"/>
                  <a:gd name="rtb" fmla="*/ 212118 h 280616"/>
                </a:gdLst>
                <a:ahLst/>
                <a:cxnLst/>
                <a:rect l="rtl" t="rtt" r="rtr" b="rtb"/>
                <a:pathLst>
                  <a:path w="1155565" h="280616">
                    <a:moveTo>
                      <a:pt x="0" y="0"/>
                    </a:moveTo>
                    <a:lnTo>
                      <a:pt x="1155565" y="0"/>
                    </a:lnTo>
                    <a:lnTo>
                      <a:pt x="1155565" y="280616"/>
                    </a:lnTo>
                    <a:lnTo>
                      <a:pt x="0" y="2806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7600" cap="flat">
                <a:noFill/>
                <a:bevel/>
              </a:ln>
            </p:spPr>
            <p:txBody>
              <a:bodyPr wrap="squar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32</a:t>
                </a:r>
              </a:p>
            </p:txBody>
          </p:sp>
          <p:sp>
            <p:nvSpPr>
              <p:cNvPr id="42" name="任意多边形 705">
                <a:extLst>
                  <a:ext uri="{FF2B5EF4-FFF2-40B4-BE49-F238E27FC236}">
                    <a16:creationId xmlns:a16="http://schemas.microsoft.com/office/drawing/2014/main" xmlns="" id="{0CE9742E-B5D7-49CA-A89B-F598F41EC445}"/>
                  </a:ext>
                </a:extLst>
              </p:cNvPr>
              <p:cNvSpPr/>
              <p:nvPr/>
            </p:nvSpPr>
            <p:spPr>
              <a:xfrm>
                <a:off x="2459012" y="1969812"/>
                <a:ext cx="1191680" cy="280616"/>
              </a:xfrm>
              <a:custGeom>
                <a:avLst/>
                <a:gdLst>
                  <a:gd name="rtl" fmla="*/ 497038 w 1191680"/>
                  <a:gd name="rtt" fmla="*/ 68496 h 280616"/>
                  <a:gd name="rtr" fmla="*/ 694639 w 1191680"/>
                  <a:gd name="rtb" fmla="*/ 212118 h 280616"/>
                </a:gdLst>
                <a:ahLst/>
                <a:cxnLst/>
                <a:rect l="rtl" t="rtt" r="rtr" b="rtb"/>
                <a:pathLst>
                  <a:path w="1191680" h="280616">
                    <a:moveTo>
                      <a:pt x="0" y="0"/>
                    </a:moveTo>
                    <a:lnTo>
                      <a:pt x="1191680" y="0"/>
                    </a:lnTo>
                    <a:lnTo>
                      <a:pt x="1191680" y="280616"/>
                    </a:lnTo>
                    <a:lnTo>
                      <a:pt x="0" y="2806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7600" cap="flat">
                <a:noFill/>
                <a:bevel/>
              </a:ln>
            </p:spPr>
            <p:txBody>
              <a:bodyPr wrap="squar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33</a:t>
                </a:r>
              </a:p>
            </p:txBody>
          </p:sp>
          <p:sp>
            <p:nvSpPr>
              <p:cNvPr id="43" name="任意多边形 706">
                <a:extLst>
                  <a:ext uri="{FF2B5EF4-FFF2-40B4-BE49-F238E27FC236}">
                    <a16:creationId xmlns:a16="http://schemas.microsoft.com/office/drawing/2014/main" xmlns="" id="{90EE7207-C369-4FD8-A10F-717EDB9A25BC}"/>
                  </a:ext>
                </a:extLst>
              </p:cNvPr>
              <p:cNvSpPr/>
              <p:nvPr/>
            </p:nvSpPr>
            <p:spPr>
              <a:xfrm>
                <a:off x="3650692" y="1969812"/>
                <a:ext cx="1155565" cy="280616"/>
              </a:xfrm>
              <a:custGeom>
                <a:avLst/>
                <a:gdLst>
                  <a:gd name="rtl" fmla="*/ 478982 w 1155565"/>
                  <a:gd name="rtt" fmla="*/ 68496 h 280616"/>
                  <a:gd name="rtr" fmla="*/ 676582 w 1155565"/>
                  <a:gd name="rtb" fmla="*/ 212118 h 280616"/>
                </a:gdLst>
                <a:ahLst/>
                <a:cxnLst/>
                <a:rect l="rtl" t="rtt" r="rtr" b="rtb"/>
                <a:pathLst>
                  <a:path w="1155565" h="280616">
                    <a:moveTo>
                      <a:pt x="0" y="0"/>
                    </a:moveTo>
                    <a:lnTo>
                      <a:pt x="1155565" y="0"/>
                    </a:lnTo>
                    <a:lnTo>
                      <a:pt x="1155565" y="280616"/>
                    </a:lnTo>
                    <a:lnTo>
                      <a:pt x="0" y="2806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7600" cap="flat">
                <a:noFill/>
                <a:bevel/>
              </a:ln>
            </p:spPr>
            <p:txBody>
              <a:bodyPr wrap="squar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32</a:t>
                </a:r>
              </a:p>
            </p:txBody>
          </p:sp>
          <p:sp>
            <p:nvSpPr>
              <p:cNvPr id="44" name="Text 153">
                <a:extLst>
                  <a:ext uri="{FF2B5EF4-FFF2-40B4-BE49-F238E27FC236}">
                    <a16:creationId xmlns:a16="http://schemas.microsoft.com/office/drawing/2014/main" xmlns="" id="{BC191FE5-D3A9-4747-922D-0B9573D6D564}"/>
                  </a:ext>
                </a:extLst>
              </p:cNvPr>
              <p:cNvSpPr txBox="1"/>
              <p:nvPr/>
            </p:nvSpPr>
            <p:spPr>
              <a:xfrm>
                <a:off x="400657" y="2011319"/>
                <a:ext cx="874065" cy="197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Category 6</a:t>
                </a:r>
              </a:p>
            </p:txBody>
          </p:sp>
        </p:grpSp>
        <p:sp>
          <p:nvSpPr>
            <p:cNvPr id="40" name="任意多边形 699">
              <a:extLst>
                <a:ext uri="{FF2B5EF4-FFF2-40B4-BE49-F238E27FC236}">
                  <a16:creationId xmlns:a16="http://schemas.microsoft.com/office/drawing/2014/main" xmlns="" id="{93DBC031-0D7C-4C71-82FC-DBBE1B21AFFD}"/>
                </a:ext>
              </a:extLst>
            </p:cNvPr>
            <p:cNvSpPr/>
            <p:nvPr/>
          </p:nvSpPr>
          <p:spPr>
            <a:xfrm>
              <a:off x="2057524" y="1921459"/>
              <a:ext cx="4182007" cy="3514008"/>
            </a:xfrm>
            <a:custGeom>
              <a:avLst/>
              <a:gdLst/>
              <a:ahLst/>
              <a:cxnLst/>
              <a:rect l="0" t="0" r="0" b="0"/>
              <a:pathLst>
                <a:path w="3854340" h="3238679" fill="none">
                  <a:moveTo>
                    <a:pt x="0" y="0"/>
                  </a:moveTo>
                  <a:lnTo>
                    <a:pt x="0" y="3238679"/>
                  </a:lnTo>
                  <a:lnTo>
                    <a:pt x="3854340" y="3238679"/>
                  </a:lnTo>
                </a:path>
              </a:pathLst>
            </a:custGeom>
            <a:solidFill>
              <a:srgbClr val="FFFFFF"/>
            </a:solidFill>
            <a:ln w="7600" cap="flat">
              <a:solidFill>
                <a:schemeClr val="bg1">
                  <a:lumMod val="75000"/>
                </a:schemeClr>
              </a:solidFill>
              <a:bevel/>
              <a:headEnd type="arrow" w="med" len="med"/>
              <a:tailEnd type="arrow" w="med" len="med"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xmlns="" id="{E92AFC2A-C443-4FB1-8290-A90F69E4B9BF}"/>
              </a:ext>
            </a:extLst>
          </p:cNvPr>
          <p:cNvGrpSpPr/>
          <p:nvPr/>
        </p:nvGrpSpPr>
        <p:grpSpPr>
          <a:xfrm>
            <a:off x="7414970" y="2018416"/>
            <a:ext cx="3430829" cy="1040512"/>
            <a:chOff x="7414970" y="2018416"/>
            <a:chExt cx="3430829" cy="1040512"/>
          </a:xfrm>
        </p:grpSpPr>
        <p:sp>
          <p:nvSpPr>
            <p:cNvPr id="87" name="同侧圆角矩形 66">
              <a:extLst>
                <a:ext uri="{FF2B5EF4-FFF2-40B4-BE49-F238E27FC236}">
                  <a16:creationId xmlns:a16="http://schemas.microsoft.com/office/drawing/2014/main" xmlns="" id="{F3D7F5B7-0994-4899-98F5-87C6E46C1211}"/>
                </a:ext>
              </a:extLst>
            </p:cNvPr>
            <p:cNvSpPr/>
            <p:nvPr/>
          </p:nvSpPr>
          <p:spPr>
            <a:xfrm>
              <a:off x="7414972" y="2019299"/>
              <a:ext cx="1756188" cy="360000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xmlns="" id="{35E28244-42B1-411A-BADA-D931328A3FF2}"/>
                </a:ext>
              </a:extLst>
            </p:cNvPr>
            <p:cNvSpPr txBox="1"/>
            <p:nvPr/>
          </p:nvSpPr>
          <p:spPr>
            <a:xfrm>
              <a:off x="7414971" y="2018416"/>
              <a:ext cx="1756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xmlns="" id="{F2ABEDDF-623D-49C3-BB8C-CA0F150A9253}"/>
                </a:ext>
              </a:extLst>
            </p:cNvPr>
            <p:cNvSpPr txBox="1"/>
            <p:nvPr/>
          </p:nvSpPr>
          <p:spPr>
            <a:xfrm>
              <a:off x="7414970" y="2440297"/>
              <a:ext cx="3430829" cy="6186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xmlns="" id="{681146AF-F7CF-4522-970A-9D8A370277C0}"/>
              </a:ext>
            </a:extLst>
          </p:cNvPr>
          <p:cNvGrpSpPr/>
          <p:nvPr/>
        </p:nvGrpSpPr>
        <p:grpSpPr>
          <a:xfrm>
            <a:off x="7414970" y="3348230"/>
            <a:ext cx="3430829" cy="1056970"/>
            <a:chOff x="7414970" y="3348230"/>
            <a:chExt cx="3430829" cy="1056970"/>
          </a:xfrm>
        </p:grpSpPr>
        <p:sp>
          <p:nvSpPr>
            <p:cNvPr id="91" name="同侧圆角矩形 67">
              <a:extLst>
                <a:ext uri="{FF2B5EF4-FFF2-40B4-BE49-F238E27FC236}">
                  <a16:creationId xmlns:a16="http://schemas.microsoft.com/office/drawing/2014/main" xmlns="" id="{3EDB8E80-0D72-405A-A1A2-23A6B871D920}"/>
                </a:ext>
              </a:extLst>
            </p:cNvPr>
            <p:cNvSpPr/>
            <p:nvPr/>
          </p:nvSpPr>
          <p:spPr>
            <a:xfrm>
              <a:off x="7414972" y="3357562"/>
              <a:ext cx="1756188" cy="36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xmlns="" id="{87198B6F-4859-4281-93D5-CFCE8574EE9F}"/>
                </a:ext>
              </a:extLst>
            </p:cNvPr>
            <p:cNvSpPr txBox="1"/>
            <p:nvPr/>
          </p:nvSpPr>
          <p:spPr>
            <a:xfrm>
              <a:off x="7414971" y="3348230"/>
              <a:ext cx="1756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xmlns="" id="{C18FDD0B-BCE7-4415-8641-B928BAC22034}"/>
                </a:ext>
              </a:extLst>
            </p:cNvPr>
            <p:cNvSpPr txBox="1"/>
            <p:nvPr/>
          </p:nvSpPr>
          <p:spPr>
            <a:xfrm>
              <a:off x="7414970" y="3786569"/>
              <a:ext cx="3430829" cy="6186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xmlns="" id="{E2AA1A7A-EC50-4C99-AAFB-5F7699D5B9CE}"/>
              </a:ext>
            </a:extLst>
          </p:cNvPr>
          <p:cNvGrpSpPr/>
          <p:nvPr/>
        </p:nvGrpSpPr>
        <p:grpSpPr>
          <a:xfrm>
            <a:off x="7414970" y="4686493"/>
            <a:ext cx="3430829" cy="1055255"/>
            <a:chOff x="7414970" y="4686493"/>
            <a:chExt cx="3430829" cy="1055255"/>
          </a:xfrm>
        </p:grpSpPr>
        <p:sp>
          <p:nvSpPr>
            <p:cNvPr id="95" name="同侧圆角矩形 68">
              <a:extLst>
                <a:ext uri="{FF2B5EF4-FFF2-40B4-BE49-F238E27FC236}">
                  <a16:creationId xmlns:a16="http://schemas.microsoft.com/office/drawing/2014/main" xmlns="" id="{FA37787E-DF81-4B94-A31A-A8808EBAE363}"/>
                </a:ext>
              </a:extLst>
            </p:cNvPr>
            <p:cNvSpPr/>
            <p:nvPr/>
          </p:nvSpPr>
          <p:spPr>
            <a:xfrm>
              <a:off x="7414972" y="4695825"/>
              <a:ext cx="1756188" cy="36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xmlns="" id="{D4A82190-8FB5-4843-B57F-C101333C4298}"/>
                </a:ext>
              </a:extLst>
            </p:cNvPr>
            <p:cNvSpPr txBox="1"/>
            <p:nvPr/>
          </p:nvSpPr>
          <p:spPr>
            <a:xfrm>
              <a:off x="7414971" y="4686493"/>
              <a:ext cx="1756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xmlns="" id="{E095D4E5-7458-490C-9FD2-391C3BD17828}"/>
                </a:ext>
              </a:extLst>
            </p:cNvPr>
            <p:cNvSpPr txBox="1"/>
            <p:nvPr/>
          </p:nvSpPr>
          <p:spPr>
            <a:xfrm>
              <a:off x="7414970" y="5123117"/>
              <a:ext cx="3430829" cy="6186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802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8E05DF40-6B9A-4023-8BDC-3D6AD5D458F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776" y="-71172"/>
            <a:ext cx="593843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89030D6-AE85-45D6-9CFF-413DE172E110}"/>
              </a:ext>
            </a:extLst>
          </p:cNvPr>
          <p:cNvSpPr txBox="1"/>
          <p:nvPr/>
        </p:nvSpPr>
        <p:spPr>
          <a:xfrm>
            <a:off x="2958354" y="1674674"/>
            <a:ext cx="8875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目录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B041A36-A63F-480F-8F41-37A95538D018}"/>
              </a:ext>
            </a:extLst>
          </p:cNvPr>
          <p:cNvSpPr txBox="1"/>
          <p:nvPr/>
        </p:nvSpPr>
        <p:spPr>
          <a:xfrm>
            <a:off x="3845860" y="1882786"/>
            <a:ext cx="322730" cy="2554545"/>
          </a:xfrm>
          <a:prstGeom prst="rect">
            <a:avLst/>
          </a:prstGeom>
          <a:noFill/>
          <a:ln>
            <a:solidFill>
              <a:srgbClr val="952C5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CONTENTS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64876326-082D-4FF1-9FEF-7E139DABB44C}"/>
              </a:ext>
            </a:extLst>
          </p:cNvPr>
          <p:cNvSpPr txBox="1"/>
          <p:nvPr/>
        </p:nvSpPr>
        <p:spPr>
          <a:xfrm>
            <a:off x="6753444" y="845961"/>
            <a:ext cx="1061884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4323E331-377B-4001-B54E-D93A2806D914}"/>
              </a:ext>
            </a:extLst>
          </p:cNvPr>
          <p:cNvSpPr txBox="1"/>
          <p:nvPr/>
        </p:nvSpPr>
        <p:spPr>
          <a:xfrm>
            <a:off x="8021805" y="821591"/>
            <a:ext cx="3805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单击添加标题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AA16A18F-33BC-4554-B33B-3158C20085E5}"/>
              </a:ext>
            </a:extLst>
          </p:cNvPr>
          <p:cNvSpPr txBox="1"/>
          <p:nvPr/>
        </p:nvSpPr>
        <p:spPr>
          <a:xfrm>
            <a:off x="8021805" y="1287754"/>
            <a:ext cx="336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Click here to add title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1CC463AD-9E11-4084-976B-A21092E5B9D6}"/>
              </a:ext>
            </a:extLst>
          </p:cNvPr>
          <p:cNvSpPr txBox="1"/>
          <p:nvPr/>
        </p:nvSpPr>
        <p:spPr>
          <a:xfrm>
            <a:off x="6753444" y="2098366"/>
            <a:ext cx="1061884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B1D1EA51-00A7-40F2-85FE-3CD0CEC23AFE}"/>
              </a:ext>
            </a:extLst>
          </p:cNvPr>
          <p:cNvSpPr txBox="1"/>
          <p:nvPr/>
        </p:nvSpPr>
        <p:spPr>
          <a:xfrm>
            <a:off x="8021805" y="2073996"/>
            <a:ext cx="3805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单击添加标题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BD2BA0DA-D940-44F0-9C1E-A6983F506AFA}"/>
              </a:ext>
            </a:extLst>
          </p:cNvPr>
          <p:cNvSpPr txBox="1"/>
          <p:nvPr/>
        </p:nvSpPr>
        <p:spPr>
          <a:xfrm>
            <a:off x="8021805" y="2540159"/>
            <a:ext cx="336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Click here to add title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A8844C90-7CCF-431B-A3C8-73A7E4FF859D}"/>
              </a:ext>
            </a:extLst>
          </p:cNvPr>
          <p:cNvSpPr txBox="1"/>
          <p:nvPr/>
        </p:nvSpPr>
        <p:spPr>
          <a:xfrm>
            <a:off x="6753444" y="3382198"/>
            <a:ext cx="1061884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F73F1059-4CEE-4C6B-B3DF-B5E582AE8CAA}"/>
              </a:ext>
            </a:extLst>
          </p:cNvPr>
          <p:cNvSpPr txBox="1"/>
          <p:nvPr/>
        </p:nvSpPr>
        <p:spPr>
          <a:xfrm>
            <a:off x="8021805" y="3357828"/>
            <a:ext cx="3805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单击添加标题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E50B962C-2067-40A1-9F71-E973548BC562}"/>
              </a:ext>
            </a:extLst>
          </p:cNvPr>
          <p:cNvSpPr txBox="1"/>
          <p:nvPr/>
        </p:nvSpPr>
        <p:spPr>
          <a:xfrm>
            <a:off x="8021805" y="3823991"/>
            <a:ext cx="336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Click here to add title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A7DB9939-ADD3-4D57-AB82-3D784E440DEF}"/>
              </a:ext>
            </a:extLst>
          </p:cNvPr>
          <p:cNvSpPr txBox="1"/>
          <p:nvPr/>
        </p:nvSpPr>
        <p:spPr>
          <a:xfrm>
            <a:off x="6753444" y="4699521"/>
            <a:ext cx="1061884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76F6F8B1-EE03-478B-A0C6-6768F613CA65}"/>
              </a:ext>
            </a:extLst>
          </p:cNvPr>
          <p:cNvSpPr txBox="1"/>
          <p:nvPr/>
        </p:nvSpPr>
        <p:spPr>
          <a:xfrm>
            <a:off x="8021805" y="4675151"/>
            <a:ext cx="3805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单击添加标题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674E06D3-994B-435E-8F8B-3FD60ACDC0A3}"/>
              </a:ext>
            </a:extLst>
          </p:cNvPr>
          <p:cNvSpPr txBox="1"/>
          <p:nvPr/>
        </p:nvSpPr>
        <p:spPr>
          <a:xfrm>
            <a:off x="8021805" y="5141314"/>
            <a:ext cx="336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Click here to add title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3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  <p:bldP spid="2" grpId="0"/>
      <p:bldP spid="14" grpId="0" animBg="1"/>
      <p:bldP spid="15" grpId="0"/>
      <p:bldP spid="16" grpId="0"/>
      <p:bldP spid="17" grpId="0" animBg="1"/>
      <p:bldP spid="18" grpId="0"/>
      <p:bldP spid="19" grpId="0"/>
      <p:bldP spid="20" grpId="0" animBg="1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E741E9F6-D2AB-48F1-837E-DF9E91EBD931}"/>
              </a:ext>
            </a:extLst>
          </p:cNvPr>
          <p:cNvSpPr/>
          <p:nvPr/>
        </p:nvSpPr>
        <p:spPr>
          <a:xfrm>
            <a:off x="1032387" y="1499560"/>
            <a:ext cx="7787148" cy="40605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FF97928-0983-4AB9-A99F-4E94C34AEF3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9026" y="-343987"/>
            <a:ext cx="4862973" cy="406058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5CFCBB46-E68E-4695-9536-A6836878A64C}"/>
              </a:ext>
            </a:extLst>
          </p:cNvPr>
          <p:cNvSpPr txBox="1"/>
          <p:nvPr/>
        </p:nvSpPr>
        <p:spPr>
          <a:xfrm>
            <a:off x="2268827" y="3093750"/>
            <a:ext cx="5184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第四章节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8FAB555E-ADDE-4D3E-8F91-E99E0CABAEE2}"/>
              </a:ext>
            </a:extLst>
          </p:cNvPr>
          <p:cNvGrpSpPr/>
          <p:nvPr/>
        </p:nvGrpSpPr>
        <p:grpSpPr>
          <a:xfrm>
            <a:off x="2560198" y="2756429"/>
            <a:ext cx="4703814" cy="2084934"/>
            <a:chOff x="2560198" y="2756429"/>
            <a:chExt cx="4703814" cy="208493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F20A4FD1-4E6F-4EC4-ABA0-9107BDEA9825}"/>
                </a:ext>
              </a:extLst>
            </p:cNvPr>
            <p:cNvSpPr/>
            <p:nvPr/>
          </p:nvSpPr>
          <p:spPr>
            <a:xfrm>
              <a:off x="2560199" y="2756429"/>
              <a:ext cx="4703813" cy="82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794A22D6-6649-46AB-AFFA-18C528DE03A9}"/>
                </a:ext>
              </a:extLst>
            </p:cNvPr>
            <p:cNvSpPr/>
            <p:nvPr/>
          </p:nvSpPr>
          <p:spPr>
            <a:xfrm>
              <a:off x="2560198" y="4759343"/>
              <a:ext cx="4703813" cy="82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AF3CBC1A-565A-4435-B9F7-68AEA8E2AC0A}"/>
              </a:ext>
            </a:extLst>
          </p:cNvPr>
          <p:cNvSpPr txBox="1"/>
          <p:nvPr/>
        </p:nvSpPr>
        <p:spPr>
          <a:xfrm>
            <a:off x="2625214" y="2114208"/>
            <a:ext cx="4703812" cy="52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SPRINGFLOWER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328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356E9109-416B-402C-B854-1D3094A6514B}"/>
              </a:ext>
            </a:extLst>
          </p:cNvPr>
          <p:cNvGrpSpPr/>
          <p:nvPr/>
        </p:nvGrpSpPr>
        <p:grpSpPr>
          <a:xfrm>
            <a:off x="5711631" y="1618837"/>
            <a:ext cx="754051" cy="4184697"/>
            <a:chOff x="5710045" y="1934627"/>
            <a:chExt cx="754051" cy="4184705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E9E7E513-F5CF-4B95-9574-71EF02E310DB}"/>
                </a:ext>
              </a:extLst>
            </p:cNvPr>
            <p:cNvGrpSpPr/>
            <p:nvPr/>
          </p:nvGrpSpPr>
          <p:grpSpPr>
            <a:xfrm>
              <a:off x="5710045" y="1934627"/>
              <a:ext cx="754051" cy="4184705"/>
              <a:chOff x="5710045" y="1474252"/>
              <a:chExt cx="754051" cy="4184705"/>
            </a:xfrm>
          </p:grpSpPr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xmlns="" id="{978C088A-2A5E-4C8E-AE70-E58E1F599FA4}"/>
                  </a:ext>
                </a:extLst>
              </p:cNvPr>
              <p:cNvSpPr/>
              <p:nvPr/>
            </p:nvSpPr>
            <p:spPr>
              <a:xfrm>
                <a:off x="5710045" y="3188385"/>
                <a:ext cx="754051" cy="754051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xmlns="" id="{6D4D3125-4689-4E43-B02F-870AFF50CA48}"/>
                  </a:ext>
                </a:extLst>
              </p:cNvPr>
              <p:cNvCxnSpPr/>
              <p:nvPr/>
            </p:nvCxnSpPr>
            <p:spPr>
              <a:xfrm flipV="1">
                <a:off x="6096000" y="1474252"/>
                <a:ext cx="0" cy="1713423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xmlns="" id="{92BA30FD-1095-4719-AA00-C68B25EA1DFE}"/>
                  </a:ext>
                </a:extLst>
              </p:cNvPr>
              <p:cNvCxnSpPr/>
              <p:nvPr/>
            </p:nvCxnSpPr>
            <p:spPr>
              <a:xfrm>
                <a:off x="6096000" y="3945538"/>
                <a:ext cx="0" cy="1713419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01D0BF46-819C-4AD9-AB0E-85CDA63918B5}"/>
                </a:ext>
              </a:extLst>
            </p:cNvPr>
            <p:cNvSpPr txBox="1"/>
            <p:nvPr/>
          </p:nvSpPr>
          <p:spPr bwMode="auto">
            <a:xfrm>
              <a:off x="5792884" y="3826669"/>
              <a:ext cx="606066" cy="4205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VS</a:t>
              </a:r>
              <a:endParaRPr kumimoji="0" lang="zh-CN" alt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aphicFrame>
        <p:nvGraphicFramePr>
          <p:cNvPr id="24" name="图表 23">
            <a:extLst>
              <a:ext uri="{FF2B5EF4-FFF2-40B4-BE49-F238E27FC236}">
                <a16:creationId xmlns:a16="http://schemas.microsoft.com/office/drawing/2014/main" xmlns="" id="{9B06F884-A7BC-4791-B61A-C9B98DDB8B44}"/>
              </a:ext>
            </a:extLst>
          </p:cNvPr>
          <p:cNvGraphicFramePr/>
          <p:nvPr>
            <p:extLst/>
          </p:nvPr>
        </p:nvGraphicFramePr>
        <p:xfrm>
          <a:off x="1485295" y="3789917"/>
          <a:ext cx="3814389" cy="2058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文本框 7">
            <a:extLst>
              <a:ext uri="{FF2B5EF4-FFF2-40B4-BE49-F238E27FC236}">
                <a16:creationId xmlns:a16="http://schemas.microsoft.com/office/drawing/2014/main" xmlns="" id="{8C1719B7-009A-4795-B97C-F451F65BC6E2}"/>
              </a:ext>
            </a:extLst>
          </p:cNvPr>
          <p:cNvSpPr txBox="1"/>
          <p:nvPr/>
        </p:nvSpPr>
        <p:spPr>
          <a:xfrm>
            <a:off x="1694423" y="3822762"/>
            <a:ext cx="884427" cy="23589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33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（百万元）</a:t>
            </a:r>
          </a:p>
        </p:txBody>
      </p:sp>
      <p:graphicFrame>
        <p:nvGraphicFramePr>
          <p:cNvPr id="33" name="图表 32">
            <a:extLst>
              <a:ext uri="{FF2B5EF4-FFF2-40B4-BE49-F238E27FC236}">
                <a16:creationId xmlns:a16="http://schemas.microsoft.com/office/drawing/2014/main" xmlns="" id="{D79B0B32-4011-4DFF-8CDA-B24FA600943B}"/>
              </a:ext>
            </a:extLst>
          </p:cNvPr>
          <p:cNvGraphicFramePr/>
          <p:nvPr>
            <p:extLst/>
          </p:nvPr>
        </p:nvGraphicFramePr>
        <p:xfrm>
          <a:off x="6895495" y="3789917"/>
          <a:ext cx="3814389" cy="2058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64CE3CD7-78C1-4DC2-AD75-6339821E7189}"/>
              </a:ext>
            </a:extLst>
          </p:cNvPr>
          <p:cNvSpPr txBox="1"/>
          <p:nvPr/>
        </p:nvSpPr>
        <p:spPr>
          <a:xfrm>
            <a:off x="7104623" y="3822762"/>
            <a:ext cx="884427" cy="23589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33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（百万元）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C62D4081-6783-420C-9B8F-7EC1C7BC6DFC}"/>
              </a:ext>
            </a:extLst>
          </p:cNvPr>
          <p:cNvGrpSpPr/>
          <p:nvPr/>
        </p:nvGrpSpPr>
        <p:grpSpPr>
          <a:xfrm>
            <a:off x="1604503" y="1778219"/>
            <a:ext cx="3575975" cy="1363444"/>
            <a:chOff x="2330673" y="2010009"/>
            <a:chExt cx="1739454" cy="1412819"/>
          </a:xfrm>
        </p:grpSpPr>
        <p:sp>
          <p:nvSpPr>
            <p:cNvPr id="36" name="圆角矩形 14">
              <a:extLst>
                <a:ext uri="{FF2B5EF4-FFF2-40B4-BE49-F238E27FC236}">
                  <a16:creationId xmlns:a16="http://schemas.microsoft.com/office/drawing/2014/main" xmlns="" id="{2891FC42-679D-40E5-B75C-361E299A7646}"/>
                </a:ext>
              </a:extLst>
            </p:cNvPr>
            <p:cNvSpPr/>
            <p:nvPr/>
          </p:nvSpPr>
          <p:spPr>
            <a:xfrm>
              <a:off x="2330673" y="2010009"/>
              <a:ext cx="1739454" cy="141281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3175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63500" dir="13500000">
                <a:schemeClr val="tx1">
                  <a:lumMod val="65000"/>
                  <a:lumOff val="35000"/>
                  <a:alpha val="49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圆角矩形 15">
              <a:extLst>
                <a:ext uri="{FF2B5EF4-FFF2-40B4-BE49-F238E27FC236}">
                  <a16:creationId xmlns:a16="http://schemas.microsoft.com/office/drawing/2014/main" xmlns="" id="{0BEE693F-63DF-4291-A760-49B081A52F20}"/>
                </a:ext>
              </a:extLst>
            </p:cNvPr>
            <p:cNvSpPr/>
            <p:nvPr/>
          </p:nvSpPr>
          <p:spPr>
            <a:xfrm>
              <a:off x="2385774" y="2120873"/>
              <a:ext cx="1629239" cy="119108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4445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xmlns="" id="{0CB59CC4-A769-44EB-95AF-04F99A907B27}"/>
              </a:ext>
            </a:extLst>
          </p:cNvPr>
          <p:cNvGrpSpPr/>
          <p:nvPr/>
        </p:nvGrpSpPr>
        <p:grpSpPr>
          <a:xfrm>
            <a:off x="7014702" y="1778219"/>
            <a:ext cx="3575975" cy="1363444"/>
            <a:chOff x="2330673" y="2010009"/>
            <a:chExt cx="1739454" cy="1412819"/>
          </a:xfrm>
        </p:grpSpPr>
        <p:sp>
          <p:nvSpPr>
            <p:cNvPr id="39" name="圆角矩形 17">
              <a:extLst>
                <a:ext uri="{FF2B5EF4-FFF2-40B4-BE49-F238E27FC236}">
                  <a16:creationId xmlns:a16="http://schemas.microsoft.com/office/drawing/2014/main" xmlns="" id="{D5C7F119-0D98-463F-940D-63D43FB9039C}"/>
                </a:ext>
              </a:extLst>
            </p:cNvPr>
            <p:cNvSpPr/>
            <p:nvPr/>
          </p:nvSpPr>
          <p:spPr>
            <a:xfrm>
              <a:off x="2330673" y="2010009"/>
              <a:ext cx="1739454" cy="1412819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 w="3175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63500" dir="13500000">
                <a:schemeClr val="tx1">
                  <a:lumMod val="65000"/>
                  <a:lumOff val="35000"/>
                  <a:alpha val="49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圆角矩形 18">
              <a:extLst>
                <a:ext uri="{FF2B5EF4-FFF2-40B4-BE49-F238E27FC236}">
                  <a16:creationId xmlns:a16="http://schemas.microsoft.com/office/drawing/2014/main" xmlns="" id="{D1BD9829-5581-4392-8F9E-91E3BDD24AC6}"/>
                </a:ext>
              </a:extLst>
            </p:cNvPr>
            <p:cNvSpPr/>
            <p:nvPr/>
          </p:nvSpPr>
          <p:spPr>
            <a:xfrm>
              <a:off x="2385774" y="2120873"/>
              <a:ext cx="1629239" cy="119108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4445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xmlns="" id="{02602366-052D-43BA-9AA8-D5718DCC6C4C}"/>
              </a:ext>
            </a:extLst>
          </p:cNvPr>
          <p:cNvGrpSpPr/>
          <p:nvPr/>
        </p:nvGrpSpPr>
        <p:grpSpPr>
          <a:xfrm>
            <a:off x="1819118" y="1972093"/>
            <a:ext cx="3168804" cy="800509"/>
            <a:chOff x="7183565" y="3740342"/>
            <a:chExt cx="3168804" cy="800511"/>
          </a:xfrm>
        </p:grpSpPr>
        <p:sp>
          <p:nvSpPr>
            <p:cNvPr id="42" name="文本框 27">
              <a:extLst>
                <a:ext uri="{FF2B5EF4-FFF2-40B4-BE49-F238E27FC236}">
                  <a16:creationId xmlns:a16="http://schemas.microsoft.com/office/drawing/2014/main" xmlns="" id="{21EFCB11-546A-452F-B097-59144DEA9B9A}"/>
                </a:ext>
              </a:extLst>
            </p:cNvPr>
            <p:cNvSpPr txBox="1"/>
            <p:nvPr/>
          </p:nvSpPr>
          <p:spPr bwMode="auto">
            <a:xfrm>
              <a:off x="7183565" y="4079187"/>
              <a:ext cx="3168804" cy="461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点击输入本栏的具体文字，简明扼要的说明分项内容，请根据您的具体内容酌情修改。</a:t>
              </a:r>
              <a:endParaRPr kumimoji="0" lang="zh-CN" alt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文本框 28">
              <a:extLst>
                <a:ext uri="{FF2B5EF4-FFF2-40B4-BE49-F238E27FC236}">
                  <a16:creationId xmlns:a16="http://schemas.microsoft.com/office/drawing/2014/main" xmlns="" id="{504BE7CC-BD9F-4376-B91D-BF2A53FCFD9C}"/>
                </a:ext>
              </a:extLst>
            </p:cNvPr>
            <p:cNvSpPr txBox="1"/>
            <p:nvPr/>
          </p:nvSpPr>
          <p:spPr bwMode="auto">
            <a:xfrm>
              <a:off x="7183565" y="3740342"/>
              <a:ext cx="2981482" cy="461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100" normalizeH="0" baseline="0" noProof="0" dirty="0">
                  <a:ln>
                    <a:noFill/>
                  </a:ln>
                  <a:solidFill>
                    <a:srgbClr val="5CAF77"/>
                  </a:solidFill>
                  <a:effectLst/>
                  <a:uLnTx/>
                  <a:uFillTx/>
                  <a:cs typeface="+mn-ea"/>
                  <a:sym typeface="+mn-lt"/>
                </a:rPr>
                <a:t>点击添加标题内容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xmlns="" id="{6E538160-5D77-4553-8660-172038EB8373}"/>
              </a:ext>
            </a:extLst>
          </p:cNvPr>
          <p:cNvGrpSpPr/>
          <p:nvPr/>
        </p:nvGrpSpPr>
        <p:grpSpPr>
          <a:xfrm>
            <a:off x="7218272" y="1972090"/>
            <a:ext cx="3168804" cy="800511"/>
            <a:chOff x="7183565" y="3740342"/>
            <a:chExt cx="3168804" cy="800514"/>
          </a:xfrm>
        </p:grpSpPr>
        <p:sp>
          <p:nvSpPr>
            <p:cNvPr id="45" name="文本框 31">
              <a:extLst>
                <a:ext uri="{FF2B5EF4-FFF2-40B4-BE49-F238E27FC236}">
                  <a16:creationId xmlns:a16="http://schemas.microsoft.com/office/drawing/2014/main" xmlns="" id="{34420123-F37D-4D61-BAAF-35CB0D05F591}"/>
                </a:ext>
              </a:extLst>
            </p:cNvPr>
            <p:cNvSpPr txBox="1"/>
            <p:nvPr/>
          </p:nvSpPr>
          <p:spPr bwMode="auto">
            <a:xfrm>
              <a:off x="7183565" y="4079189"/>
              <a:ext cx="3168804" cy="4616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点击输入本栏的具体文字，简明扼要的说明分项内容，请根据您的具体内容酌情修改。</a:t>
              </a:r>
              <a:endParaRPr kumimoji="0" lang="zh-CN" alt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文本框 32">
              <a:extLst>
                <a:ext uri="{FF2B5EF4-FFF2-40B4-BE49-F238E27FC236}">
                  <a16:creationId xmlns:a16="http://schemas.microsoft.com/office/drawing/2014/main" xmlns="" id="{1EAADABB-D878-49A8-866C-4B72FAE1F5C4}"/>
                </a:ext>
              </a:extLst>
            </p:cNvPr>
            <p:cNvSpPr txBox="1"/>
            <p:nvPr/>
          </p:nvSpPr>
          <p:spPr bwMode="auto">
            <a:xfrm>
              <a:off x="7183565" y="3740342"/>
              <a:ext cx="2992528" cy="4616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100" normalizeH="0" baseline="0" noProof="0" dirty="0">
                  <a:ln>
                    <a:noFill/>
                  </a:ln>
                  <a:solidFill>
                    <a:srgbClr val="3D9072"/>
                  </a:solidFill>
                  <a:effectLst/>
                  <a:uLnTx/>
                  <a:uFillTx/>
                  <a:cs typeface="+mn-ea"/>
                  <a:sym typeface="+mn-lt"/>
                </a:rPr>
                <a:t>点击添加标题内容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596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accel="6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60000" fill="hold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8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3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2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7" dur="500"/>
                                            <p:tgtEl>
                                              <p:spTgt spid="24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2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3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>
                                                <p:graphicEl>
                                                  <a:chart seriesIdx="0" categoryIdx="-4" bldStep="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24">
                                                <p:graphicEl>
                                                  <a:chart seriesIdx="0" categoryIdx="-4" bldStep="series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3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1" dur="500"/>
                                            <p:tgtEl>
                                              <p:spTgt spid="33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4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200"/>
                                </p:stCondLst>
                                <p:childTnLst>
                                  <p:par>
                                    <p:cTn id="4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graphicEl>
                                                  <a:chart seriesIdx="0" categoryIdx="-4" bldStep="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500"/>
                                            <p:tgtEl>
                                              <p:spTgt spid="33">
                                                <p:graphicEl>
                                                  <a:chart seriesIdx="0" categoryIdx="-4" bldStep="series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Graphic spid="24" grpId="0">
            <p:bldSub>
              <a:bldChart bld="series"/>
            </p:bldSub>
          </p:bldGraphic>
          <p:bldP spid="25" grpId="0"/>
          <p:bldGraphic spid="33" grpId="0">
            <p:bldSub>
              <a:bldChart bld="series"/>
            </p:bldSub>
          </p:bldGraphic>
          <p:bldP spid="3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accel="6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6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8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3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2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7" dur="500"/>
                                            <p:tgtEl>
                                              <p:spTgt spid="24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2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3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>
                                                <p:graphicEl>
                                                  <a:chart seriesIdx="0" categoryIdx="-4" bldStep="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24">
                                                <p:graphicEl>
                                                  <a:chart seriesIdx="0" categoryIdx="-4" bldStep="series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3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1" dur="500"/>
                                            <p:tgtEl>
                                              <p:spTgt spid="33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4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200"/>
                                </p:stCondLst>
                                <p:childTnLst>
                                  <p:par>
                                    <p:cTn id="4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graphicEl>
                                                  <a:chart seriesIdx="0" categoryIdx="-4" bldStep="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500"/>
                                            <p:tgtEl>
                                              <p:spTgt spid="33">
                                                <p:graphicEl>
                                                  <a:chart seriesIdx="0" categoryIdx="-4" bldStep="series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Graphic spid="24" grpId="0">
            <p:bldSub>
              <a:bldChart bld="series"/>
            </p:bldSub>
          </p:bldGraphic>
          <p:bldP spid="25" grpId="0"/>
          <p:bldGraphic spid="33" grpId="0">
            <p:bldSub>
              <a:bldChart bld="series"/>
            </p:bldSub>
          </p:bldGraphic>
          <p:bldP spid="34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箭头3">
            <a:extLst>
              <a:ext uri="{FF2B5EF4-FFF2-40B4-BE49-F238E27FC236}">
                <a16:creationId xmlns:a16="http://schemas.microsoft.com/office/drawing/2014/main" xmlns="" id="{2EEBC2D3-0401-45AE-91FE-E08877D718A2}"/>
              </a:ext>
            </a:extLst>
          </p:cNvPr>
          <p:cNvSpPr/>
          <p:nvPr/>
        </p:nvSpPr>
        <p:spPr bwMode="gray">
          <a:xfrm flipV="1">
            <a:off x="2521678" y="3501801"/>
            <a:ext cx="1609352" cy="1876425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箭头2">
            <a:extLst>
              <a:ext uri="{FF2B5EF4-FFF2-40B4-BE49-F238E27FC236}">
                <a16:creationId xmlns:a16="http://schemas.microsoft.com/office/drawing/2014/main" xmlns="" id="{7028361B-DA56-4DD5-91F1-DA788369C409}"/>
              </a:ext>
            </a:extLst>
          </p:cNvPr>
          <p:cNvSpPr/>
          <p:nvPr/>
        </p:nvSpPr>
        <p:spPr bwMode="gray">
          <a:xfrm rot="16200000">
            <a:off x="2945991" y="2810469"/>
            <a:ext cx="477838" cy="1912938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箭头1">
            <a:extLst>
              <a:ext uri="{FF2B5EF4-FFF2-40B4-BE49-F238E27FC236}">
                <a16:creationId xmlns:a16="http://schemas.microsoft.com/office/drawing/2014/main" xmlns="" id="{3C958967-033E-4741-9F07-340AF8734146}"/>
              </a:ext>
            </a:extLst>
          </p:cNvPr>
          <p:cNvSpPr/>
          <p:nvPr/>
        </p:nvSpPr>
        <p:spPr bwMode="gray">
          <a:xfrm>
            <a:off x="2511328" y="2057424"/>
            <a:ext cx="1609352" cy="1876425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文本1">
            <a:extLst>
              <a:ext uri="{FF2B5EF4-FFF2-40B4-BE49-F238E27FC236}">
                <a16:creationId xmlns:a16="http://schemas.microsoft.com/office/drawing/2014/main" xmlns="" id="{F15613D9-2568-4D3E-B0B6-D234AADD4FF9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91103" y="1701601"/>
            <a:ext cx="3381201" cy="1155600"/>
          </a:xfrm>
          <a:prstGeom prst="roundRect">
            <a:avLst>
              <a:gd name="adj" fmla="val 11505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    点击添加文字，点击添加文字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标题1">
            <a:extLst>
              <a:ext uri="{FF2B5EF4-FFF2-40B4-BE49-F238E27FC236}">
                <a16:creationId xmlns:a16="http://schemas.microsoft.com/office/drawing/2014/main" xmlns="" id="{6524B2EA-A55A-4F1B-A236-7AB97731630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31866" y="1701601"/>
            <a:ext cx="2659237" cy="1155600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cs typeface="+mn-ea"/>
                <a:sym typeface="+mn-lt"/>
              </a:rPr>
              <a:t>        点击添加文本</a:t>
            </a:r>
            <a:endParaRPr kumimoji="0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文本2">
            <a:extLst>
              <a:ext uri="{FF2B5EF4-FFF2-40B4-BE49-F238E27FC236}">
                <a16:creationId xmlns:a16="http://schemas.microsoft.com/office/drawing/2014/main" xmlns="" id="{6AB8938A-30EE-4BF0-9BAA-BBD60CD67A49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91103" y="3138289"/>
            <a:ext cx="3381201" cy="1155600"/>
          </a:xfrm>
          <a:prstGeom prst="roundRect">
            <a:avLst>
              <a:gd name="adj" fmla="val 11505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   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点击添加文字，点击添加文字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标题2">
            <a:extLst>
              <a:ext uri="{FF2B5EF4-FFF2-40B4-BE49-F238E27FC236}">
                <a16:creationId xmlns:a16="http://schemas.microsoft.com/office/drawing/2014/main" xmlns="" id="{9D7CBAF6-EA1B-48DB-93B1-417E198C2CF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44566" y="3138289"/>
            <a:ext cx="2646537" cy="1155600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cs typeface="+mn-ea"/>
                <a:sym typeface="+mn-lt"/>
              </a:rPr>
              <a:t>点击添加文本</a:t>
            </a:r>
            <a:endParaRPr kumimoji="0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文本3">
            <a:extLst>
              <a:ext uri="{FF2B5EF4-FFF2-40B4-BE49-F238E27FC236}">
                <a16:creationId xmlns:a16="http://schemas.microsoft.com/office/drawing/2014/main" xmlns="" id="{ADD040DD-31DE-42EB-BB62-F70118AACC4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891103" y="4589016"/>
            <a:ext cx="3384376" cy="1145034"/>
          </a:xfrm>
          <a:prstGeom prst="roundRect">
            <a:avLst>
              <a:gd name="adj" fmla="val 11505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    点击添加文字，点击添加文字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标题3">
            <a:extLst>
              <a:ext uri="{FF2B5EF4-FFF2-40B4-BE49-F238E27FC236}">
                <a16:creationId xmlns:a16="http://schemas.microsoft.com/office/drawing/2014/main" xmlns="" id="{B6C78B99-10CE-47B9-8D84-41AE1E0DE64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25516" y="4579490"/>
            <a:ext cx="2665587" cy="1154559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cs typeface="+mn-ea"/>
                <a:sym typeface="+mn-lt"/>
              </a:rPr>
              <a:t>点击添加文本</a:t>
            </a:r>
            <a:endParaRPr kumimoji="0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Oval 19">
            <a:extLst>
              <a:ext uri="{FF2B5EF4-FFF2-40B4-BE49-F238E27FC236}">
                <a16:creationId xmlns:a16="http://schemas.microsoft.com/office/drawing/2014/main" xmlns="" id="{C2A3C30F-E200-4E0F-A0E8-1B675AA8C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719" y="2997905"/>
            <a:ext cx="1440000" cy="1440000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  <a:effectLst/>
        </p:spPr>
        <p:txBody>
          <a:bodyPr lIns="126000" rIns="126000" bIns="18000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cs typeface="+mn-ea"/>
                <a:sym typeface="+mn-lt"/>
              </a:rPr>
              <a:t>添加内容</a:t>
            </a:r>
          </a:p>
        </p:txBody>
      </p:sp>
    </p:spTree>
    <p:extLst>
      <p:ext uri="{BB962C8B-B14F-4D97-AF65-F5344CB8AC3E}">
        <p14:creationId xmlns:p14="http://schemas.microsoft.com/office/powerpoint/2010/main" val="54585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55">
            <a:extLst>
              <a:ext uri="{FF2B5EF4-FFF2-40B4-BE49-F238E27FC236}">
                <a16:creationId xmlns:a16="http://schemas.microsoft.com/office/drawing/2014/main" xmlns="" id="{09ACD660-1EE8-4FB3-984F-2EFDCC2E3D5C}"/>
              </a:ext>
            </a:extLst>
          </p:cNvPr>
          <p:cNvSpPr/>
          <p:nvPr/>
        </p:nvSpPr>
        <p:spPr>
          <a:xfrm>
            <a:off x="1548157" y="2086343"/>
            <a:ext cx="2118151" cy="2394423"/>
          </a:xfrm>
          <a:custGeom>
            <a:avLst/>
            <a:gdLst/>
            <a:ahLst/>
            <a:cxnLst/>
            <a:rect l="0" t="0" r="0" b="0"/>
            <a:pathLst>
              <a:path w="1710289" h="1933364">
                <a:moveTo>
                  <a:pt x="0" y="966682"/>
                </a:moveTo>
                <a:cubicBezTo>
                  <a:pt x="0" y="432776"/>
                  <a:pt x="437899" y="0"/>
                  <a:pt x="978074" y="0"/>
                </a:cubicBezTo>
                <a:cubicBezTo>
                  <a:pt x="1269344" y="0"/>
                  <a:pt x="1530876" y="125831"/>
                  <a:pt x="1710289" y="325490"/>
                </a:cubicBezTo>
                <a:cubicBezTo>
                  <a:pt x="1710289" y="325490"/>
                  <a:pt x="1459952" y="557021"/>
                  <a:pt x="1457756" y="966682"/>
                </a:cubicBezTo>
                <a:cubicBezTo>
                  <a:pt x="1455552" y="1376345"/>
                  <a:pt x="1710289" y="1607719"/>
                  <a:pt x="1710289" y="1607719"/>
                </a:cubicBezTo>
                <a:cubicBezTo>
                  <a:pt x="1530876" y="1807379"/>
                  <a:pt x="1269344" y="1933364"/>
                  <a:pt x="978074" y="1933364"/>
                </a:cubicBezTo>
                <a:cubicBezTo>
                  <a:pt x="437899" y="1933364"/>
                  <a:pt x="0" y="1500483"/>
                  <a:pt x="0" y="966682"/>
                </a:cubicBezTo>
                <a:close/>
              </a:path>
            </a:pathLst>
          </a:custGeom>
          <a:solidFill>
            <a:schemeClr val="accent1"/>
          </a:solidFill>
          <a:ln w="7600" cap="flat">
            <a:noFill/>
            <a:beve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任意多边形 56">
            <a:extLst>
              <a:ext uri="{FF2B5EF4-FFF2-40B4-BE49-F238E27FC236}">
                <a16:creationId xmlns:a16="http://schemas.microsoft.com/office/drawing/2014/main" xmlns="" id="{FF2199AA-7371-4ACB-8D72-C6E7D30809F4}"/>
              </a:ext>
            </a:extLst>
          </p:cNvPr>
          <p:cNvSpPr/>
          <p:nvPr/>
        </p:nvSpPr>
        <p:spPr>
          <a:xfrm>
            <a:off x="3774848" y="2086343"/>
            <a:ext cx="2118151" cy="2394423"/>
          </a:xfrm>
          <a:custGeom>
            <a:avLst/>
            <a:gdLst/>
            <a:ahLst/>
            <a:cxnLst/>
            <a:rect l="0" t="0" r="0" b="0"/>
            <a:pathLst>
              <a:path w="1710289" h="1933364">
                <a:moveTo>
                  <a:pt x="0" y="966682"/>
                </a:moveTo>
                <a:cubicBezTo>
                  <a:pt x="0" y="432776"/>
                  <a:pt x="437899" y="0"/>
                  <a:pt x="978074" y="0"/>
                </a:cubicBezTo>
                <a:cubicBezTo>
                  <a:pt x="1269344" y="0"/>
                  <a:pt x="1530876" y="125831"/>
                  <a:pt x="1710289" y="325490"/>
                </a:cubicBezTo>
                <a:cubicBezTo>
                  <a:pt x="1710289" y="325490"/>
                  <a:pt x="1459952" y="557021"/>
                  <a:pt x="1457756" y="966682"/>
                </a:cubicBezTo>
                <a:cubicBezTo>
                  <a:pt x="1455552" y="1376345"/>
                  <a:pt x="1710289" y="1607719"/>
                  <a:pt x="1710289" y="1607719"/>
                </a:cubicBezTo>
                <a:cubicBezTo>
                  <a:pt x="1530876" y="1807379"/>
                  <a:pt x="1269344" y="1933364"/>
                  <a:pt x="978074" y="1933364"/>
                </a:cubicBezTo>
                <a:cubicBezTo>
                  <a:pt x="437899" y="1933364"/>
                  <a:pt x="0" y="1500483"/>
                  <a:pt x="0" y="966682"/>
                </a:cubicBezTo>
                <a:close/>
              </a:path>
            </a:pathLst>
          </a:custGeom>
          <a:solidFill>
            <a:schemeClr val="accent2"/>
          </a:solidFill>
          <a:ln w="7600" cap="flat">
            <a:noFill/>
            <a:beve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任意多边形 57">
            <a:extLst>
              <a:ext uri="{FF2B5EF4-FFF2-40B4-BE49-F238E27FC236}">
                <a16:creationId xmlns:a16="http://schemas.microsoft.com/office/drawing/2014/main" xmlns="" id="{A08D04A0-0AA6-46E8-BE6E-52C453FDC4CD}"/>
              </a:ext>
            </a:extLst>
          </p:cNvPr>
          <p:cNvSpPr/>
          <p:nvPr/>
        </p:nvSpPr>
        <p:spPr>
          <a:xfrm>
            <a:off x="6001540" y="2086343"/>
            <a:ext cx="2118151" cy="2394423"/>
          </a:xfrm>
          <a:custGeom>
            <a:avLst/>
            <a:gdLst/>
            <a:ahLst/>
            <a:cxnLst/>
            <a:rect l="0" t="0" r="0" b="0"/>
            <a:pathLst>
              <a:path w="1710289" h="1933364">
                <a:moveTo>
                  <a:pt x="0" y="966682"/>
                </a:moveTo>
                <a:cubicBezTo>
                  <a:pt x="0" y="432776"/>
                  <a:pt x="437899" y="0"/>
                  <a:pt x="978074" y="0"/>
                </a:cubicBezTo>
                <a:cubicBezTo>
                  <a:pt x="1269344" y="0"/>
                  <a:pt x="1530876" y="125831"/>
                  <a:pt x="1710289" y="325490"/>
                </a:cubicBezTo>
                <a:cubicBezTo>
                  <a:pt x="1710289" y="325490"/>
                  <a:pt x="1459952" y="557021"/>
                  <a:pt x="1457756" y="966682"/>
                </a:cubicBezTo>
                <a:cubicBezTo>
                  <a:pt x="1455552" y="1376345"/>
                  <a:pt x="1710289" y="1607719"/>
                  <a:pt x="1710289" y="1607719"/>
                </a:cubicBezTo>
                <a:cubicBezTo>
                  <a:pt x="1530876" y="1807379"/>
                  <a:pt x="1269344" y="1933364"/>
                  <a:pt x="978074" y="1933364"/>
                </a:cubicBezTo>
                <a:cubicBezTo>
                  <a:pt x="437899" y="1933364"/>
                  <a:pt x="0" y="1500483"/>
                  <a:pt x="0" y="966682"/>
                </a:cubicBezTo>
                <a:close/>
              </a:path>
            </a:pathLst>
          </a:custGeom>
          <a:solidFill>
            <a:schemeClr val="accent1"/>
          </a:solidFill>
          <a:ln w="7600" cap="flat">
            <a:noFill/>
            <a:beve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任意多边形 58">
            <a:extLst>
              <a:ext uri="{FF2B5EF4-FFF2-40B4-BE49-F238E27FC236}">
                <a16:creationId xmlns:a16="http://schemas.microsoft.com/office/drawing/2014/main" xmlns="" id="{673FD140-43B2-483A-9059-B5BF51A07992}"/>
              </a:ext>
            </a:extLst>
          </p:cNvPr>
          <p:cNvSpPr/>
          <p:nvPr/>
        </p:nvSpPr>
        <p:spPr>
          <a:xfrm>
            <a:off x="8228232" y="2086343"/>
            <a:ext cx="2415612" cy="2415620"/>
          </a:xfrm>
          <a:custGeom>
            <a:avLst/>
            <a:gdLst/>
            <a:ahLst/>
            <a:cxnLst/>
            <a:rect l="0" t="0" r="0" b="0"/>
            <a:pathLst>
              <a:path w="1950472" h="1950479">
                <a:moveTo>
                  <a:pt x="0" y="975240"/>
                </a:moveTo>
                <a:cubicBezTo>
                  <a:pt x="0" y="436631"/>
                  <a:pt x="436628" y="0"/>
                  <a:pt x="975240" y="0"/>
                </a:cubicBezTo>
                <a:cubicBezTo>
                  <a:pt x="1513844" y="0"/>
                  <a:pt x="1950472" y="436631"/>
                  <a:pt x="1950472" y="975240"/>
                </a:cubicBezTo>
                <a:cubicBezTo>
                  <a:pt x="1950472" y="1513852"/>
                  <a:pt x="1513844" y="1950479"/>
                  <a:pt x="975240" y="1950479"/>
                </a:cubicBezTo>
                <a:cubicBezTo>
                  <a:pt x="436628" y="1950479"/>
                  <a:pt x="0" y="1513852"/>
                  <a:pt x="0" y="975240"/>
                </a:cubicBezTo>
                <a:close/>
              </a:path>
            </a:pathLst>
          </a:custGeom>
          <a:solidFill>
            <a:schemeClr val="accent2"/>
          </a:solidFill>
          <a:ln w="7600" cap="flat">
            <a:noFill/>
            <a:beve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椭圆 14">
            <a:extLst>
              <a:ext uri="{FF2B5EF4-FFF2-40B4-BE49-F238E27FC236}">
                <a16:creationId xmlns:a16="http://schemas.microsoft.com/office/drawing/2014/main" xmlns="" id="{8C006B38-3C39-4E18-B050-1BD1D1591750}"/>
              </a:ext>
            </a:extLst>
          </p:cNvPr>
          <p:cNvSpPr/>
          <p:nvPr/>
        </p:nvSpPr>
        <p:spPr>
          <a:xfrm>
            <a:off x="2269954" y="2622247"/>
            <a:ext cx="674557" cy="622944"/>
          </a:xfrm>
          <a:custGeom>
            <a:avLst/>
            <a:gdLst>
              <a:gd name="connsiteX0" fmla="*/ 186302 w 608697"/>
              <a:gd name="connsiteY0" fmla="*/ 63862 h 562124"/>
              <a:gd name="connsiteX1" fmla="*/ 204357 w 608697"/>
              <a:gd name="connsiteY1" fmla="*/ 81889 h 562124"/>
              <a:gd name="connsiteX2" fmla="*/ 186302 w 608697"/>
              <a:gd name="connsiteY2" fmla="*/ 99991 h 562124"/>
              <a:gd name="connsiteX3" fmla="*/ 99759 w 608697"/>
              <a:gd name="connsiteY3" fmla="*/ 186326 h 562124"/>
              <a:gd name="connsiteX4" fmla="*/ 81705 w 608697"/>
              <a:gd name="connsiteY4" fmla="*/ 204428 h 562124"/>
              <a:gd name="connsiteX5" fmla="*/ 63650 w 608697"/>
              <a:gd name="connsiteY5" fmla="*/ 186326 h 562124"/>
              <a:gd name="connsiteX6" fmla="*/ 186302 w 608697"/>
              <a:gd name="connsiteY6" fmla="*/ 63862 h 562124"/>
              <a:gd name="connsiteX7" fmla="*/ 175448 w 608697"/>
              <a:gd name="connsiteY7" fmla="*/ 36129 h 562124"/>
              <a:gd name="connsiteX8" fmla="*/ 36179 w 608697"/>
              <a:gd name="connsiteY8" fmla="*/ 175282 h 562124"/>
              <a:gd name="connsiteX9" fmla="*/ 276226 w 608697"/>
              <a:gd name="connsiteY9" fmla="*/ 490611 h 562124"/>
              <a:gd name="connsiteX10" fmla="*/ 276972 w 608697"/>
              <a:gd name="connsiteY10" fmla="*/ 491356 h 562124"/>
              <a:gd name="connsiteX11" fmla="*/ 304349 w 608697"/>
              <a:gd name="connsiteY11" fmla="*/ 518546 h 562124"/>
              <a:gd name="connsiteX12" fmla="*/ 331725 w 608697"/>
              <a:gd name="connsiteY12" fmla="*/ 491356 h 562124"/>
              <a:gd name="connsiteX13" fmla="*/ 332471 w 608697"/>
              <a:gd name="connsiteY13" fmla="*/ 490611 h 562124"/>
              <a:gd name="connsiteX14" fmla="*/ 572518 w 608697"/>
              <a:gd name="connsiteY14" fmla="*/ 175282 h 562124"/>
              <a:gd name="connsiteX15" fmla="*/ 433249 w 608697"/>
              <a:gd name="connsiteY15" fmla="*/ 36129 h 562124"/>
              <a:gd name="connsiteX16" fmla="*/ 318149 w 608697"/>
              <a:gd name="connsiteY16" fmla="*/ 89764 h 562124"/>
              <a:gd name="connsiteX17" fmla="*/ 304349 w 608697"/>
              <a:gd name="connsiteY17" fmla="*/ 96170 h 562124"/>
              <a:gd name="connsiteX18" fmla="*/ 290548 w 608697"/>
              <a:gd name="connsiteY18" fmla="*/ 89764 h 562124"/>
              <a:gd name="connsiteX19" fmla="*/ 175448 w 608697"/>
              <a:gd name="connsiteY19" fmla="*/ 36129 h 562124"/>
              <a:gd name="connsiteX20" fmla="*/ 175448 w 608697"/>
              <a:gd name="connsiteY20" fmla="*/ 0 h 562124"/>
              <a:gd name="connsiteX21" fmla="*/ 304349 w 608697"/>
              <a:gd name="connsiteY21" fmla="*/ 51847 h 562124"/>
              <a:gd name="connsiteX22" fmla="*/ 433249 w 608697"/>
              <a:gd name="connsiteY22" fmla="*/ 0 h 562124"/>
              <a:gd name="connsiteX23" fmla="*/ 608697 w 608697"/>
              <a:gd name="connsiteY23" fmla="*/ 175282 h 562124"/>
              <a:gd name="connsiteX24" fmla="*/ 537309 w 608697"/>
              <a:gd name="connsiteY24" fmla="*/ 342593 h 562124"/>
              <a:gd name="connsiteX25" fmla="*/ 356864 w 608697"/>
              <a:gd name="connsiteY25" fmla="*/ 517354 h 562124"/>
              <a:gd name="connsiteX26" fmla="*/ 317104 w 608697"/>
              <a:gd name="connsiteY26" fmla="*/ 556835 h 562124"/>
              <a:gd name="connsiteX27" fmla="*/ 304349 w 608697"/>
              <a:gd name="connsiteY27" fmla="*/ 562124 h 562124"/>
              <a:gd name="connsiteX28" fmla="*/ 291593 w 608697"/>
              <a:gd name="connsiteY28" fmla="*/ 556835 h 562124"/>
              <a:gd name="connsiteX29" fmla="*/ 251834 w 608697"/>
              <a:gd name="connsiteY29" fmla="*/ 517354 h 562124"/>
              <a:gd name="connsiteX30" fmla="*/ 71388 w 608697"/>
              <a:gd name="connsiteY30" fmla="*/ 342593 h 562124"/>
              <a:gd name="connsiteX31" fmla="*/ 0 w 608697"/>
              <a:gd name="connsiteY31" fmla="*/ 175282 h 562124"/>
              <a:gd name="connsiteX32" fmla="*/ 175448 w 608697"/>
              <a:gd name="connsiteY32" fmla="*/ 0 h 562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8697" h="562124">
                <a:moveTo>
                  <a:pt x="186302" y="63862"/>
                </a:moveTo>
                <a:cubicBezTo>
                  <a:pt x="196225" y="63862"/>
                  <a:pt x="204357" y="71907"/>
                  <a:pt x="204357" y="81889"/>
                </a:cubicBezTo>
                <a:cubicBezTo>
                  <a:pt x="204357" y="91871"/>
                  <a:pt x="196300" y="99991"/>
                  <a:pt x="186302" y="99991"/>
                </a:cubicBezTo>
                <a:cubicBezTo>
                  <a:pt x="137808" y="99991"/>
                  <a:pt x="99759" y="137907"/>
                  <a:pt x="99759" y="186326"/>
                </a:cubicBezTo>
                <a:cubicBezTo>
                  <a:pt x="99759" y="196308"/>
                  <a:pt x="91702" y="204428"/>
                  <a:pt x="81705" y="204428"/>
                </a:cubicBezTo>
                <a:cubicBezTo>
                  <a:pt x="71708" y="204428"/>
                  <a:pt x="63650" y="196308"/>
                  <a:pt x="63650" y="186326"/>
                </a:cubicBezTo>
                <a:cubicBezTo>
                  <a:pt x="63650" y="117645"/>
                  <a:pt x="117516" y="63862"/>
                  <a:pt x="186302" y="63862"/>
                </a:cubicBezTo>
                <a:close/>
                <a:moveTo>
                  <a:pt x="175448" y="36129"/>
                </a:moveTo>
                <a:cubicBezTo>
                  <a:pt x="97347" y="36129"/>
                  <a:pt x="36179" y="97213"/>
                  <a:pt x="36179" y="175282"/>
                </a:cubicBezTo>
                <a:cubicBezTo>
                  <a:pt x="36179" y="273687"/>
                  <a:pt x="122933" y="355182"/>
                  <a:pt x="276226" y="490611"/>
                </a:cubicBezTo>
                <a:cubicBezTo>
                  <a:pt x="276450" y="490834"/>
                  <a:pt x="276748" y="491132"/>
                  <a:pt x="276972" y="491356"/>
                </a:cubicBezTo>
                <a:lnTo>
                  <a:pt x="304349" y="518546"/>
                </a:lnTo>
                <a:lnTo>
                  <a:pt x="331725" y="491356"/>
                </a:lnTo>
                <a:cubicBezTo>
                  <a:pt x="331949" y="491132"/>
                  <a:pt x="332247" y="490834"/>
                  <a:pt x="332471" y="490611"/>
                </a:cubicBezTo>
                <a:cubicBezTo>
                  <a:pt x="485764" y="355182"/>
                  <a:pt x="572518" y="273762"/>
                  <a:pt x="572518" y="175282"/>
                </a:cubicBezTo>
                <a:cubicBezTo>
                  <a:pt x="572518" y="97213"/>
                  <a:pt x="511350" y="36129"/>
                  <a:pt x="433249" y="36129"/>
                </a:cubicBezTo>
                <a:cubicBezTo>
                  <a:pt x="390282" y="36129"/>
                  <a:pt x="346196" y="56689"/>
                  <a:pt x="318149" y="89764"/>
                </a:cubicBezTo>
                <a:cubicBezTo>
                  <a:pt x="314717" y="93861"/>
                  <a:pt x="309645" y="96170"/>
                  <a:pt x="304349" y="96170"/>
                </a:cubicBezTo>
                <a:cubicBezTo>
                  <a:pt x="299052" y="96170"/>
                  <a:pt x="293980" y="93861"/>
                  <a:pt x="290548" y="89764"/>
                </a:cubicBezTo>
                <a:cubicBezTo>
                  <a:pt x="262501" y="56689"/>
                  <a:pt x="218415" y="36129"/>
                  <a:pt x="175448" y="36129"/>
                </a:cubicBezTo>
                <a:close/>
                <a:moveTo>
                  <a:pt x="175448" y="0"/>
                </a:moveTo>
                <a:cubicBezTo>
                  <a:pt x="222891" y="0"/>
                  <a:pt x="269736" y="19145"/>
                  <a:pt x="304349" y="51847"/>
                </a:cubicBezTo>
                <a:cubicBezTo>
                  <a:pt x="338961" y="19145"/>
                  <a:pt x="385807" y="0"/>
                  <a:pt x="433249" y="0"/>
                </a:cubicBezTo>
                <a:cubicBezTo>
                  <a:pt x="531640" y="0"/>
                  <a:pt x="608697" y="77026"/>
                  <a:pt x="608697" y="175282"/>
                </a:cubicBezTo>
                <a:cubicBezTo>
                  <a:pt x="608697" y="230258"/>
                  <a:pt x="586020" y="283446"/>
                  <a:pt x="537309" y="342593"/>
                </a:cubicBezTo>
                <a:cubicBezTo>
                  <a:pt x="494865" y="394291"/>
                  <a:pt x="435711" y="447628"/>
                  <a:pt x="356864" y="517354"/>
                </a:cubicBezTo>
                <a:lnTo>
                  <a:pt x="317104" y="556835"/>
                </a:lnTo>
                <a:cubicBezTo>
                  <a:pt x="313598" y="560336"/>
                  <a:pt x="308973" y="562124"/>
                  <a:pt x="304349" y="562124"/>
                </a:cubicBezTo>
                <a:cubicBezTo>
                  <a:pt x="299724" y="562124"/>
                  <a:pt x="295099" y="560336"/>
                  <a:pt x="291593" y="556835"/>
                </a:cubicBezTo>
                <a:lnTo>
                  <a:pt x="251834" y="517354"/>
                </a:lnTo>
                <a:cubicBezTo>
                  <a:pt x="172986" y="447628"/>
                  <a:pt x="113832" y="394291"/>
                  <a:pt x="71388" y="342593"/>
                </a:cubicBezTo>
                <a:cubicBezTo>
                  <a:pt x="22677" y="283446"/>
                  <a:pt x="0" y="230258"/>
                  <a:pt x="0" y="175282"/>
                </a:cubicBezTo>
                <a:cubicBezTo>
                  <a:pt x="0" y="77026"/>
                  <a:pt x="77057" y="0"/>
                  <a:pt x="17544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椭圆 25">
            <a:extLst>
              <a:ext uri="{FF2B5EF4-FFF2-40B4-BE49-F238E27FC236}">
                <a16:creationId xmlns:a16="http://schemas.microsoft.com/office/drawing/2014/main" xmlns="" id="{D6C731AE-D5BA-4C7D-9D97-535D184C521A}"/>
              </a:ext>
            </a:extLst>
          </p:cNvPr>
          <p:cNvSpPr/>
          <p:nvPr/>
        </p:nvSpPr>
        <p:spPr>
          <a:xfrm>
            <a:off x="4526326" y="2596442"/>
            <a:ext cx="615193" cy="674557"/>
          </a:xfrm>
          <a:custGeom>
            <a:avLst/>
            <a:gdLst>
              <a:gd name="connsiteX0" fmla="*/ 130776 w 510187"/>
              <a:gd name="connsiteY0" fmla="*/ 398252 h 559418"/>
              <a:gd name="connsiteX1" fmla="*/ 180826 w 510187"/>
              <a:gd name="connsiteY1" fmla="*/ 398252 h 559418"/>
              <a:gd name="connsiteX2" fmla="*/ 195356 w 510187"/>
              <a:gd name="connsiteY2" fmla="*/ 420815 h 559418"/>
              <a:gd name="connsiteX3" fmla="*/ 140463 w 510187"/>
              <a:gd name="connsiteY3" fmla="*/ 420815 h 559418"/>
              <a:gd name="connsiteX4" fmla="*/ 48435 w 510187"/>
              <a:gd name="connsiteY4" fmla="*/ 535243 h 559418"/>
              <a:gd name="connsiteX5" fmla="*/ 461752 w 510187"/>
              <a:gd name="connsiteY5" fmla="*/ 535243 h 559418"/>
              <a:gd name="connsiteX6" fmla="*/ 369724 w 510187"/>
              <a:gd name="connsiteY6" fmla="*/ 420815 h 559418"/>
              <a:gd name="connsiteX7" fmla="*/ 316445 w 510187"/>
              <a:gd name="connsiteY7" fmla="*/ 420815 h 559418"/>
              <a:gd name="connsiteX8" fmla="*/ 329361 w 510187"/>
              <a:gd name="connsiteY8" fmla="*/ 398252 h 559418"/>
              <a:gd name="connsiteX9" fmla="*/ 381026 w 510187"/>
              <a:gd name="connsiteY9" fmla="*/ 398252 h 559418"/>
              <a:gd name="connsiteX10" fmla="*/ 510187 w 510187"/>
              <a:gd name="connsiteY10" fmla="*/ 559418 h 559418"/>
              <a:gd name="connsiteX11" fmla="*/ 0 w 510187"/>
              <a:gd name="connsiteY11" fmla="*/ 559418 h 559418"/>
              <a:gd name="connsiteX12" fmla="*/ 254964 w 510187"/>
              <a:gd name="connsiteY12" fmla="*/ 79000 h 559418"/>
              <a:gd name="connsiteX13" fmla="*/ 175836 w 510187"/>
              <a:gd name="connsiteY13" fmla="*/ 159612 h 559418"/>
              <a:gd name="connsiteX14" fmla="*/ 254964 w 510187"/>
              <a:gd name="connsiteY14" fmla="*/ 238611 h 559418"/>
              <a:gd name="connsiteX15" fmla="*/ 335706 w 510187"/>
              <a:gd name="connsiteY15" fmla="*/ 159612 h 559418"/>
              <a:gd name="connsiteX16" fmla="*/ 254964 w 510187"/>
              <a:gd name="connsiteY16" fmla="*/ 79000 h 559418"/>
              <a:gd name="connsiteX17" fmla="*/ 254964 w 510187"/>
              <a:gd name="connsiteY17" fmla="*/ 0 h 559418"/>
              <a:gd name="connsiteX18" fmla="*/ 414834 w 510187"/>
              <a:gd name="connsiteY18" fmla="*/ 159612 h 559418"/>
              <a:gd name="connsiteX19" fmla="*/ 254964 w 510187"/>
              <a:gd name="connsiteY19" fmla="*/ 478835 h 559418"/>
              <a:gd name="connsiteX20" fmla="*/ 95093 w 510187"/>
              <a:gd name="connsiteY20" fmla="*/ 159612 h 559418"/>
              <a:gd name="connsiteX21" fmla="*/ 254964 w 510187"/>
              <a:gd name="connsiteY21" fmla="*/ 0 h 55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10187" h="559418">
                <a:moveTo>
                  <a:pt x="130776" y="398252"/>
                </a:moveTo>
                <a:lnTo>
                  <a:pt x="180826" y="398252"/>
                </a:lnTo>
                <a:cubicBezTo>
                  <a:pt x="185669" y="404699"/>
                  <a:pt x="190513" y="412757"/>
                  <a:pt x="195356" y="420815"/>
                </a:cubicBezTo>
                <a:lnTo>
                  <a:pt x="140463" y="420815"/>
                </a:lnTo>
                <a:lnTo>
                  <a:pt x="48435" y="535243"/>
                </a:lnTo>
                <a:lnTo>
                  <a:pt x="461752" y="535243"/>
                </a:lnTo>
                <a:lnTo>
                  <a:pt x="369724" y="420815"/>
                </a:lnTo>
                <a:lnTo>
                  <a:pt x="316445" y="420815"/>
                </a:lnTo>
                <a:cubicBezTo>
                  <a:pt x="319674" y="412757"/>
                  <a:pt x="324518" y="404699"/>
                  <a:pt x="329361" y="398252"/>
                </a:cubicBezTo>
                <a:lnTo>
                  <a:pt x="381026" y="398252"/>
                </a:lnTo>
                <a:lnTo>
                  <a:pt x="510187" y="559418"/>
                </a:lnTo>
                <a:lnTo>
                  <a:pt x="0" y="559418"/>
                </a:lnTo>
                <a:close/>
                <a:moveTo>
                  <a:pt x="254964" y="79000"/>
                </a:moveTo>
                <a:cubicBezTo>
                  <a:pt x="211363" y="79000"/>
                  <a:pt x="175836" y="116081"/>
                  <a:pt x="175836" y="159612"/>
                </a:cubicBezTo>
                <a:cubicBezTo>
                  <a:pt x="175836" y="203142"/>
                  <a:pt x="211363" y="238611"/>
                  <a:pt x="254964" y="238611"/>
                </a:cubicBezTo>
                <a:cubicBezTo>
                  <a:pt x="300179" y="238611"/>
                  <a:pt x="335706" y="203142"/>
                  <a:pt x="335706" y="159612"/>
                </a:cubicBezTo>
                <a:cubicBezTo>
                  <a:pt x="335706" y="116081"/>
                  <a:pt x="300179" y="79000"/>
                  <a:pt x="254964" y="79000"/>
                </a:cubicBezTo>
                <a:close/>
                <a:moveTo>
                  <a:pt x="254964" y="0"/>
                </a:moveTo>
                <a:cubicBezTo>
                  <a:pt x="343781" y="0"/>
                  <a:pt x="414834" y="70939"/>
                  <a:pt x="414834" y="159612"/>
                </a:cubicBezTo>
                <a:cubicBezTo>
                  <a:pt x="414834" y="246673"/>
                  <a:pt x="254964" y="478835"/>
                  <a:pt x="254964" y="478835"/>
                </a:cubicBezTo>
                <a:cubicBezTo>
                  <a:pt x="254964" y="478835"/>
                  <a:pt x="95093" y="246673"/>
                  <a:pt x="95093" y="159612"/>
                </a:cubicBezTo>
                <a:cubicBezTo>
                  <a:pt x="95093" y="70939"/>
                  <a:pt x="167761" y="0"/>
                  <a:pt x="2549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椭圆 43">
            <a:extLst>
              <a:ext uri="{FF2B5EF4-FFF2-40B4-BE49-F238E27FC236}">
                <a16:creationId xmlns:a16="http://schemas.microsoft.com/office/drawing/2014/main" xmlns="" id="{0D7685AF-BFF9-444C-B821-75595EA8A28D}"/>
              </a:ext>
            </a:extLst>
          </p:cNvPr>
          <p:cNvSpPr/>
          <p:nvPr/>
        </p:nvSpPr>
        <p:spPr>
          <a:xfrm>
            <a:off x="6723337" y="2597147"/>
            <a:ext cx="674557" cy="673144"/>
          </a:xfrm>
          <a:custGeom>
            <a:avLst/>
            <a:gdLst>
              <a:gd name="connsiteX0" fmla="*/ 73141 w 606368"/>
              <a:gd name="connsiteY0" fmla="*/ 459099 h 605099"/>
              <a:gd name="connsiteX1" fmla="*/ 146282 w 606368"/>
              <a:gd name="connsiteY1" fmla="*/ 532099 h 605099"/>
              <a:gd name="connsiteX2" fmla="*/ 73141 w 606368"/>
              <a:gd name="connsiteY2" fmla="*/ 605099 h 605099"/>
              <a:gd name="connsiteX3" fmla="*/ 0 w 606368"/>
              <a:gd name="connsiteY3" fmla="*/ 532099 h 605099"/>
              <a:gd name="connsiteX4" fmla="*/ 73141 w 606368"/>
              <a:gd name="connsiteY4" fmla="*/ 459099 h 605099"/>
              <a:gd name="connsiteX5" fmla="*/ 90350 w 606368"/>
              <a:gd name="connsiteY5" fmla="*/ 311335 h 605099"/>
              <a:gd name="connsiteX6" fmla="*/ 286566 w 606368"/>
              <a:gd name="connsiteY6" fmla="*/ 507355 h 605099"/>
              <a:gd name="connsiteX7" fmla="*/ 245213 w 606368"/>
              <a:gd name="connsiteY7" fmla="*/ 548647 h 605099"/>
              <a:gd name="connsiteX8" fmla="*/ 203860 w 606368"/>
              <a:gd name="connsiteY8" fmla="*/ 507355 h 605099"/>
              <a:gd name="connsiteX9" fmla="*/ 90350 w 606368"/>
              <a:gd name="connsiteY9" fmla="*/ 393919 h 605099"/>
              <a:gd name="connsiteX10" fmla="*/ 48902 w 606368"/>
              <a:gd name="connsiteY10" fmla="*/ 352627 h 605099"/>
              <a:gd name="connsiteX11" fmla="*/ 90350 w 606368"/>
              <a:gd name="connsiteY11" fmla="*/ 311335 h 605099"/>
              <a:gd name="connsiteX12" fmla="*/ 112838 w 606368"/>
              <a:gd name="connsiteY12" fmla="*/ 158772 h 605099"/>
              <a:gd name="connsiteX13" fmla="*/ 439340 w 606368"/>
              <a:gd name="connsiteY13" fmla="*/ 484848 h 605099"/>
              <a:gd name="connsiteX14" fmla="*/ 397986 w 606368"/>
              <a:gd name="connsiteY14" fmla="*/ 526136 h 605099"/>
              <a:gd name="connsiteX15" fmla="*/ 356631 w 606368"/>
              <a:gd name="connsiteY15" fmla="*/ 484848 h 605099"/>
              <a:gd name="connsiteX16" fmla="*/ 112838 w 606368"/>
              <a:gd name="connsiteY16" fmla="*/ 241443 h 605099"/>
              <a:gd name="connsiteX17" fmla="*/ 71483 w 606368"/>
              <a:gd name="connsiteY17" fmla="*/ 200060 h 605099"/>
              <a:gd name="connsiteX18" fmla="*/ 112838 w 606368"/>
              <a:gd name="connsiteY18" fmla="*/ 158772 h 605099"/>
              <a:gd name="connsiteX19" fmla="*/ 121024 w 606368"/>
              <a:gd name="connsiteY19" fmla="*/ 0 h 605099"/>
              <a:gd name="connsiteX20" fmla="*/ 606368 w 606368"/>
              <a:gd name="connsiteY20" fmla="*/ 484702 h 605099"/>
              <a:gd name="connsiteX21" fmla="*/ 565012 w 606368"/>
              <a:gd name="connsiteY21" fmla="*/ 525995 h 605099"/>
              <a:gd name="connsiteX22" fmla="*/ 523656 w 606368"/>
              <a:gd name="connsiteY22" fmla="*/ 484702 h 605099"/>
              <a:gd name="connsiteX23" fmla="*/ 121024 w 606368"/>
              <a:gd name="connsiteY23" fmla="*/ 82586 h 605099"/>
              <a:gd name="connsiteX24" fmla="*/ 79668 w 606368"/>
              <a:gd name="connsiteY24" fmla="*/ 41293 h 605099"/>
              <a:gd name="connsiteX25" fmla="*/ 121024 w 606368"/>
              <a:gd name="connsiteY25" fmla="*/ 0 h 60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6368" h="605099">
                <a:moveTo>
                  <a:pt x="73141" y="459099"/>
                </a:moveTo>
                <a:cubicBezTo>
                  <a:pt x="113536" y="459099"/>
                  <a:pt x="146282" y="491782"/>
                  <a:pt x="146282" y="532099"/>
                </a:cubicBezTo>
                <a:cubicBezTo>
                  <a:pt x="146282" y="572416"/>
                  <a:pt x="113536" y="605099"/>
                  <a:pt x="73141" y="605099"/>
                </a:cubicBezTo>
                <a:cubicBezTo>
                  <a:pt x="32746" y="605099"/>
                  <a:pt x="0" y="572416"/>
                  <a:pt x="0" y="532099"/>
                </a:cubicBezTo>
                <a:cubicBezTo>
                  <a:pt x="0" y="491782"/>
                  <a:pt x="32746" y="459099"/>
                  <a:pt x="73141" y="459099"/>
                </a:cubicBezTo>
                <a:close/>
                <a:moveTo>
                  <a:pt x="90350" y="311335"/>
                </a:moveTo>
                <a:cubicBezTo>
                  <a:pt x="198584" y="311335"/>
                  <a:pt x="286566" y="399280"/>
                  <a:pt x="286566" y="507355"/>
                </a:cubicBezTo>
                <a:cubicBezTo>
                  <a:pt x="286566" y="530118"/>
                  <a:pt x="268103" y="548647"/>
                  <a:pt x="245213" y="548647"/>
                </a:cubicBezTo>
                <a:cubicBezTo>
                  <a:pt x="222417" y="548647"/>
                  <a:pt x="203860" y="530118"/>
                  <a:pt x="203860" y="507355"/>
                </a:cubicBezTo>
                <a:cubicBezTo>
                  <a:pt x="203860" y="444805"/>
                  <a:pt x="152898" y="393919"/>
                  <a:pt x="90350" y="393919"/>
                </a:cubicBezTo>
                <a:cubicBezTo>
                  <a:pt x="67459" y="393919"/>
                  <a:pt x="48902" y="375483"/>
                  <a:pt x="48902" y="352627"/>
                </a:cubicBezTo>
                <a:cubicBezTo>
                  <a:pt x="48902" y="329770"/>
                  <a:pt x="67459" y="311335"/>
                  <a:pt x="90350" y="311335"/>
                </a:cubicBezTo>
                <a:close/>
                <a:moveTo>
                  <a:pt x="112838" y="158772"/>
                </a:moveTo>
                <a:cubicBezTo>
                  <a:pt x="292857" y="158772"/>
                  <a:pt x="439340" y="305021"/>
                  <a:pt x="439340" y="484848"/>
                </a:cubicBezTo>
                <a:cubicBezTo>
                  <a:pt x="439340" y="507608"/>
                  <a:pt x="420783" y="526136"/>
                  <a:pt x="397986" y="526136"/>
                </a:cubicBezTo>
                <a:cubicBezTo>
                  <a:pt x="375095" y="526136"/>
                  <a:pt x="356631" y="507608"/>
                  <a:pt x="356631" y="484848"/>
                </a:cubicBezTo>
                <a:cubicBezTo>
                  <a:pt x="356631" y="350636"/>
                  <a:pt x="247263" y="241443"/>
                  <a:pt x="112838" y="241443"/>
                </a:cubicBezTo>
                <a:cubicBezTo>
                  <a:pt x="89947" y="241443"/>
                  <a:pt x="71483" y="222915"/>
                  <a:pt x="71483" y="200060"/>
                </a:cubicBezTo>
                <a:cubicBezTo>
                  <a:pt x="71483" y="177300"/>
                  <a:pt x="89947" y="158772"/>
                  <a:pt x="112838" y="158772"/>
                </a:cubicBezTo>
                <a:close/>
                <a:moveTo>
                  <a:pt x="121024" y="0"/>
                </a:moveTo>
                <a:cubicBezTo>
                  <a:pt x="388661" y="0"/>
                  <a:pt x="606368" y="217377"/>
                  <a:pt x="606368" y="484702"/>
                </a:cubicBezTo>
                <a:cubicBezTo>
                  <a:pt x="606368" y="507465"/>
                  <a:pt x="587904" y="525995"/>
                  <a:pt x="565012" y="525995"/>
                </a:cubicBezTo>
                <a:cubicBezTo>
                  <a:pt x="542120" y="525995"/>
                  <a:pt x="523656" y="507465"/>
                  <a:pt x="523656" y="484702"/>
                </a:cubicBezTo>
                <a:cubicBezTo>
                  <a:pt x="523656" y="262997"/>
                  <a:pt x="342971" y="82586"/>
                  <a:pt x="121024" y="82586"/>
                </a:cubicBezTo>
                <a:cubicBezTo>
                  <a:pt x="98227" y="82586"/>
                  <a:pt x="79668" y="64150"/>
                  <a:pt x="79668" y="41293"/>
                </a:cubicBezTo>
                <a:cubicBezTo>
                  <a:pt x="79668" y="18530"/>
                  <a:pt x="98227" y="0"/>
                  <a:pt x="1210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椭圆 53">
            <a:extLst>
              <a:ext uri="{FF2B5EF4-FFF2-40B4-BE49-F238E27FC236}">
                <a16:creationId xmlns:a16="http://schemas.microsoft.com/office/drawing/2014/main" xmlns="" id="{29502EE9-73E3-484B-B199-E597C0242A36}"/>
              </a:ext>
            </a:extLst>
          </p:cNvPr>
          <p:cNvSpPr/>
          <p:nvPr/>
        </p:nvSpPr>
        <p:spPr>
          <a:xfrm>
            <a:off x="9098760" y="2596951"/>
            <a:ext cx="674557" cy="673535"/>
          </a:xfrm>
          <a:custGeom>
            <a:avLst/>
            <a:gdLst>
              <a:gd name="connsiteX0" fmla="*/ 288111 w 575551"/>
              <a:gd name="connsiteY0" fmla="*/ 195956 h 574680"/>
              <a:gd name="connsiteX1" fmla="*/ 250987 w 575551"/>
              <a:gd name="connsiteY1" fmla="*/ 204012 h 574680"/>
              <a:gd name="connsiteX2" fmla="*/ 204180 w 575551"/>
              <a:gd name="connsiteY2" fmla="*/ 324853 h 574680"/>
              <a:gd name="connsiteX3" fmla="*/ 288111 w 575551"/>
              <a:gd name="connsiteY3" fmla="*/ 378828 h 574680"/>
              <a:gd name="connsiteX4" fmla="*/ 325234 w 575551"/>
              <a:gd name="connsiteY4" fmla="*/ 370772 h 574680"/>
              <a:gd name="connsiteX5" fmla="*/ 371234 w 575551"/>
              <a:gd name="connsiteY5" fmla="*/ 250737 h 574680"/>
              <a:gd name="connsiteX6" fmla="*/ 288111 w 575551"/>
              <a:gd name="connsiteY6" fmla="*/ 195956 h 574680"/>
              <a:gd name="connsiteX7" fmla="*/ 288111 w 575551"/>
              <a:gd name="connsiteY7" fmla="*/ 163732 h 574680"/>
              <a:gd name="connsiteX8" fmla="*/ 401094 w 575551"/>
              <a:gd name="connsiteY8" fmla="*/ 237042 h 574680"/>
              <a:gd name="connsiteX9" fmla="*/ 338146 w 575551"/>
              <a:gd name="connsiteY9" fmla="*/ 400579 h 574680"/>
              <a:gd name="connsiteX10" fmla="*/ 288111 w 575551"/>
              <a:gd name="connsiteY10" fmla="*/ 411052 h 574680"/>
              <a:gd name="connsiteX11" fmla="*/ 175127 w 575551"/>
              <a:gd name="connsiteY11" fmla="*/ 337742 h 574680"/>
              <a:gd name="connsiteX12" fmla="*/ 237268 w 575551"/>
              <a:gd name="connsiteY12" fmla="*/ 175011 h 574680"/>
              <a:gd name="connsiteX13" fmla="*/ 288111 w 575551"/>
              <a:gd name="connsiteY13" fmla="*/ 163732 h 574680"/>
              <a:gd name="connsiteX14" fmla="*/ 307478 w 575551"/>
              <a:gd name="connsiteY14" fmla="*/ 33198 h 574680"/>
              <a:gd name="connsiteX15" fmla="*/ 260674 w 575551"/>
              <a:gd name="connsiteY15" fmla="*/ 34004 h 574680"/>
              <a:gd name="connsiteX16" fmla="*/ 255025 w 575551"/>
              <a:gd name="connsiteY16" fmla="*/ 64624 h 574680"/>
              <a:gd name="connsiteX17" fmla="*/ 179171 w 575551"/>
              <a:gd name="connsiteY17" fmla="*/ 116999 h 574680"/>
              <a:gd name="connsiteX18" fmla="*/ 150120 w 575551"/>
              <a:gd name="connsiteY18" fmla="*/ 111359 h 574680"/>
              <a:gd name="connsiteX19" fmla="*/ 121876 w 575551"/>
              <a:gd name="connsiteY19" fmla="*/ 93631 h 574680"/>
              <a:gd name="connsiteX20" fmla="*/ 88791 w 575551"/>
              <a:gd name="connsiteY20" fmla="*/ 127474 h 574680"/>
              <a:gd name="connsiteX21" fmla="*/ 107351 w 575551"/>
              <a:gd name="connsiteY21" fmla="*/ 153259 h 574680"/>
              <a:gd name="connsiteX22" fmla="*/ 108965 w 575551"/>
              <a:gd name="connsiteY22" fmla="*/ 215304 h 574680"/>
              <a:gd name="connsiteX23" fmla="*/ 66196 w 575551"/>
              <a:gd name="connsiteY23" fmla="*/ 260427 h 574680"/>
              <a:gd name="connsiteX24" fmla="*/ 33110 w 575551"/>
              <a:gd name="connsiteY24" fmla="*/ 267679 h 574680"/>
              <a:gd name="connsiteX25" fmla="*/ 33917 w 575551"/>
              <a:gd name="connsiteY25" fmla="*/ 314414 h 574680"/>
              <a:gd name="connsiteX26" fmla="*/ 65389 w 575551"/>
              <a:gd name="connsiteY26" fmla="*/ 320055 h 574680"/>
              <a:gd name="connsiteX27" fmla="*/ 110579 w 575551"/>
              <a:gd name="connsiteY27" fmla="*/ 362761 h 574680"/>
              <a:gd name="connsiteX28" fmla="*/ 112193 w 575551"/>
              <a:gd name="connsiteY28" fmla="*/ 424806 h 574680"/>
              <a:gd name="connsiteX29" fmla="*/ 93633 w 575551"/>
              <a:gd name="connsiteY29" fmla="*/ 453008 h 574680"/>
              <a:gd name="connsiteX30" fmla="*/ 127525 w 575551"/>
              <a:gd name="connsiteY30" fmla="*/ 486045 h 574680"/>
              <a:gd name="connsiteX31" fmla="*/ 154155 w 575551"/>
              <a:gd name="connsiteY31" fmla="*/ 467512 h 574680"/>
              <a:gd name="connsiteX32" fmla="*/ 187240 w 575551"/>
              <a:gd name="connsiteY32" fmla="*/ 460260 h 574680"/>
              <a:gd name="connsiteX33" fmla="*/ 261481 w 575551"/>
              <a:gd name="connsiteY33" fmla="*/ 508606 h 574680"/>
              <a:gd name="connsiteX34" fmla="*/ 268743 w 575551"/>
              <a:gd name="connsiteY34" fmla="*/ 541643 h 574680"/>
              <a:gd name="connsiteX35" fmla="*/ 315547 w 575551"/>
              <a:gd name="connsiteY35" fmla="*/ 541643 h 574680"/>
              <a:gd name="connsiteX36" fmla="*/ 321196 w 575551"/>
              <a:gd name="connsiteY36" fmla="*/ 508606 h 574680"/>
              <a:gd name="connsiteX37" fmla="*/ 397050 w 575551"/>
              <a:gd name="connsiteY37" fmla="*/ 457037 h 574680"/>
              <a:gd name="connsiteX38" fmla="*/ 426101 w 575551"/>
              <a:gd name="connsiteY38" fmla="*/ 461871 h 574680"/>
              <a:gd name="connsiteX39" fmla="*/ 454345 w 575551"/>
              <a:gd name="connsiteY39" fmla="*/ 481210 h 574680"/>
              <a:gd name="connsiteX40" fmla="*/ 487430 w 575551"/>
              <a:gd name="connsiteY40" fmla="*/ 446562 h 574680"/>
              <a:gd name="connsiteX41" fmla="*/ 468870 w 575551"/>
              <a:gd name="connsiteY41" fmla="*/ 420777 h 574680"/>
              <a:gd name="connsiteX42" fmla="*/ 510025 w 575551"/>
              <a:gd name="connsiteY42" fmla="*/ 313609 h 574680"/>
              <a:gd name="connsiteX43" fmla="*/ 543111 w 575551"/>
              <a:gd name="connsiteY43" fmla="*/ 306357 h 574680"/>
              <a:gd name="connsiteX44" fmla="*/ 541497 w 575551"/>
              <a:gd name="connsiteY44" fmla="*/ 258816 h 574680"/>
              <a:gd name="connsiteX45" fmla="*/ 510832 w 575551"/>
              <a:gd name="connsiteY45" fmla="*/ 253981 h 574680"/>
              <a:gd name="connsiteX46" fmla="*/ 464028 w 575551"/>
              <a:gd name="connsiteY46" fmla="*/ 149230 h 574680"/>
              <a:gd name="connsiteX47" fmla="*/ 481781 w 575551"/>
              <a:gd name="connsiteY47" fmla="*/ 121028 h 574680"/>
              <a:gd name="connsiteX48" fmla="*/ 447889 w 575551"/>
              <a:gd name="connsiteY48" fmla="*/ 88797 h 574680"/>
              <a:gd name="connsiteX49" fmla="*/ 422066 w 575551"/>
              <a:gd name="connsiteY49" fmla="*/ 106524 h 574680"/>
              <a:gd name="connsiteX50" fmla="*/ 388981 w 575551"/>
              <a:gd name="connsiteY50" fmla="*/ 113776 h 574680"/>
              <a:gd name="connsiteX51" fmla="*/ 314740 w 575551"/>
              <a:gd name="connsiteY51" fmla="*/ 65429 h 574680"/>
              <a:gd name="connsiteX52" fmla="*/ 307478 w 575551"/>
              <a:gd name="connsiteY52" fmla="*/ 33198 h 574680"/>
              <a:gd name="connsiteX53" fmla="*/ 327652 w 575551"/>
              <a:gd name="connsiteY53" fmla="*/ 2579 h 574680"/>
              <a:gd name="connsiteX54" fmla="*/ 338142 w 575551"/>
              <a:gd name="connsiteY54" fmla="*/ 9831 h 574680"/>
              <a:gd name="connsiteX55" fmla="*/ 340563 w 575551"/>
              <a:gd name="connsiteY55" fmla="*/ 21917 h 574680"/>
              <a:gd name="connsiteX56" fmla="*/ 343791 w 575551"/>
              <a:gd name="connsiteY56" fmla="*/ 52537 h 574680"/>
              <a:gd name="connsiteX57" fmla="*/ 388981 w 575551"/>
              <a:gd name="connsiteY57" fmla="*/ 81545 h 574680"/>
              <a:gd name="connsiteX58" fmla="*/ 409155 w 575551"/>
              <a:gd name="connsiteY58" fmla="*/ 76710 h 574680"/>
              <a:gd name="connsiteX59" fmla="*/ 430943 w 575551"/>
              <a:gd name="connsiteY59" fmla="*/ 57372 h 574680"/>
              <a:gd name="connsiteX60" fmla="*/ 441433 w 575551"/>
              <a:gd name="connsiteY60" fmla="*/ 50120 h 574680"/>
              <a:gd name="connsiteX61" fmla="*/ 454345 w 575551"/>
              <a:gd name="connsiteY61" fmla="*/ 52537 h 574680"/>
              <a:gd name="connsiteX62" fmla="*/ 517288 w 575551"/>
              <a:gd name="connsiteY62" fmla="*/ 113776 h 574680"/>
              <a:gd name="connsiteX63" fmla="*/ 519709 w 575551"/>
              <a:gd name="connsiteY63" fmla="*/ 125863 h 574680"/>
              <a:gd name="connsiteX64" fmla="*/ 513253 w 575551"/>
              <a:gd name="connsiteY64" fmla="*/ 137143 h 574680"/>
              <a:gd name="connsiteX65" fmla="*/ 493886 w 575551"/>
              <a:gd name="connsiteY65" fmla="*/ 160511 h 574680"/>
              <a:gd name="connsiteX66" fmla="*/ 522130 w 575551"/>
              <a:gd name="connsiteY66" fmla="*/ 224167 h 574680"/>
              <a:gd name="connsiteX67" fmla="*/ 551987 w 575551"/>
              <a:gd name="connsiteY67" fmla="*/ 225779 h 574680"/>
              <a:gd name="connsiteX68" fmla="*/ 564092 w 575551"/>
              <a:gd name="connsiteY68" fmla="*/ 227391 h 574680"/>
              <a:gd name="connsiteX69" fmla="*/ 571354 w 575551"/>
              <a:gd name="connsiteY69" fmla="*/ 238671 h 574680"/>
              <a:gd name="connsiteX70" fmla="*/ 572968 w 575551"/>
              <a:gd name="connsiteY70" fmla="*/ 326501 h 574680"/>
              <a:gd name="connsiteX71" fmla="*/ 566513 w 575551"/>
              <a:gd name="connsiteY71" fmla="*/ 336976 h 574680"/>
              <a:gd name="connsiteX72" fmla="*/ 553601 w 575551"/>
              <a:gd name="connsiteY72" fmla="*/ 339393 h 574680"/>
              <a:gd name="connsiteX73" fmla="*/ 522937 w 575551"/>
              <a:gd name="connsiteY73" fmla="*/ 342617 h 574680"/>
              <a:gd name="connsiteX74" fmla="*/ 497921 w 575551"/>
              <a:gd name="connsiteY74" fmla="*/ 407884 h 574680"/>
              <a:gd name="connsiteX75" fmla="*/ 518095 w 575551"/>
              <a:gd name="connsiteY75" fmla="*/ 429640 h 574680"/>
              <a:gd name="connsiteX76" fmla="*/ 526164 w 575551"/>
              <a:gd name="connsiteY76" fmla="*/ 440116 h 574680"/>
              <a:gd name="connsiteX77" fmla="*/ 522937 w 575551"/>
              <a:gd name="connsiteY77" fmla="*/ 453008 h 574680"/>
              <a:gd name="connsiteX78" fmla="*/ 461607 w 575551"/>
              <a:gd name="connsiteY78" fmla="*/ 516664 h 574680"/>
              <a:gd name="connsiteX79" fmla="*/ 449503 w 575551"/>
              <a:gd name="connsiteY79" fmla="*/ 519082 h 574680"/>
              <a:gd name="connsiteX80" fmla="*/ 438205 w 575551"/>
              <a:gd name="connsiteY80" fmla="*/ 511830 h 574680"/>
              <a:gd name="connsiteX81" fmla="*/ 414804 w 575551"/>
              <a:gd name="connsiteY81" fmla="*/ 492491 h 574680"/>
              <a:gd name="connsiteX82" fmla="*/ 397050 w 575551"/>
              <a:gd name="connsiteY82" fmla="*/ 489268 h 574680"/>
              <a:gd name="connsiteX83" fmla="*/ 351054 w 575551"/>
              <a:gd name="connsiteY83" fmla="*/ 520693 h 574680"/>
              <a:gd name="connsiteX84" fmla="*/ 349440 w 575551"/>
              <a:gd name="connsiteY84" fmla="*/ 550507 h 574680"/>
              <a:gd name="connsiteX85" fmla="*/ 347826 w 575551"/>
              <a:gd name="connsiteY85" fmla="*/ 563399 h 574680"/>
              <a:gd name="connsiteX86" fmla="*/ 336528 w 575551"/>
              <a:gd name="connsiteY86" fmla="*/ 570651 h 574680"/>
              <a:gd name="connsiteX87" fmla="*/ 288110 w 575551"/>
              <a:gd name="connsiteY87" fmla="*/ 574680 h 574680"/>
              <a:gd name="connsiteX88" fmla="*/ 248569 w 575551"/>
              <a:gd name="connsiteY88" fmla="*/ 572263 h 574680"/>
              <a:gd name="connsiteX89" fmla="*/ 237272 w 575551"/>
              <a:gd name="connsiteY89" fmla="*/ 565011 h 574680"/>
              <a:gd name="connsiteX90" fmla="*/ 234851 w 575551"/>
              <a:gd name="connsiteY90" fmla="*/ 552924 h 574680"/>
              <a:gd name="connsiteX91" fmla="*/ 232430 w 575551"/>
              <a:gd name="connsiteY91" fmla="*/ 521499 h 574680"/>
              <a:gd name="connsiteX92" fmla="*/ 187240 w 575551"/>
              <a:gd name="connsiteY92" fmla="*/ 492491 h 574680"/>
              <a:gd name="connsiteX93" fmla="*/ 167066 w 575551"/>
              <a:gd name="connsiteY93" fmla="*/ 496520 h 574680"/>
              <a:gd name="connsiteX94" fmla="*/ 144471 w 575551"/>
              <a:gd name="connsiteY94" fmla="*/ 516664 h 574680"/>
              <a:gd name="connsiteX95" fmla="*/ 133981 w 575551"/>
              <a:gd name="connsiteY95" fmla="*/ 524722 h 574680"/>
              <a:gd name="connsiteX96" fmla="*/ 121069 w 575551"/>
              <a:gd name="connsiteY96" fmla="*/ 522305 h 574680"/>
              <a:gd name="connsiteX97" fmla="*/ 58126 w 575551"/>
              <a:gd name="connsiteY97" fmla="*/ 460260 h 574680"/>
              <a:gd name="connsiteX98" fmla="*/ 54898 w 575551"/>
              <a:gd name="connsiteY98" fmla="*/ 448173 h 574680"/>
              <a:gd name="connsiteX99" fmla="*/ 62161 w 575551"/>
              <a:gd name="connsiteY99" fmla="*/ 436892 h 574680"/>
              <a:gd name="connsiteX100" fmla="*/ 82335 w 575551"/>
              <a:gd name="connsiteY100" fmla="*/ 413525 h 574680"/>
              <a:gd name="connsiteX101" fmla="*/ 81528 w 575551"/>
              <a:gd name="connsiteY101" fmla="*/ 375653 h 574680"/>
              <a:gd name="connsiteX102" fmla="*/ 54091 w 575551"/>
              <a:gd name="connsiteY102" fmla="*/ 349869 h 574680"/>
              <a:gd name="connsiteX103" fmla="*/ 24234 w 575551"/>
              <a:gd name="connsiteY103" fmla="*/ 348257 h 574680"/>
              <a:gd name="connsiteX104" fmla="*/ 11322 w 575551"/>
              <a:gd name="connsiteY104" fmla="*/ 346645 h 574680"/>
              <a:gd name="connsiteX105" fmla="*/ 4060 w 575551"/>
              <a:gd name="connsiteY105" fmla="*/ 335365 h 574680"/>
              <a:gd name="connsiteX106" fmla="*/ 3253 w 575551"/>
              <a:gd name="connsiteY106" fmla="*/ 247535 h 574680"/>
              <a:gd name="connsiteX107" fmla="*/ 9708 w 575551"/>
              <a:gd name="connsiteY107" fmla="*/ 236254 h 574680"/>
              <a:gd name="connsiteX108" fmla="*/ 22620 w 575551"/>
              <a:gd name="connsiteY108" fmla="*/ 233837 h 574680"/>
              <a:gd name="connsiteX109" fmla="*/ 53284 w 575551"/>
              <a:gd name="connsiteY109" fmla="*/ 230614 h 574680"/>
              <a:gd name="connsiteX110" fmla="*/ 79107 w 575551"/>
              <a:gd name="connsiteY110" fmla="*/ 204023 h 574680"/>
              <a:gd name="connsiteX111" fmla="*/ 78300 w 575551"/>
              <a:gd name="connsiteY111" fmla="*/ 166152 h 574680"/>
              <a:gd name="connsiteX112" fmla="*/ 58126 w 575551"/>
              <a:gd name="connsiteY112" fmla="*/ 144395 h 574680"/>
              <a:gd name="connsiteX113" fmla="*/ 50864 w 575551"/>
              <a:gd name="connsiteY113" fmla="*/ 133920 h 574680"/>
              <a:gd name="connsiteX114" fmla="*/ 53284 w 575551"/>
              <a:gd name="connsiteY114" fmla="*/ 121028 h 574680"/>
              <a:gd name="connsiteX115" fmla="*/ 114614 w 575551"/>
              <a:gd name="connsiteY115" fmla="*/ 58177 h 574680"/>
              <a:gd name="connsiteX116" fmla="*/ 127525 w 575551"/>
              <a:gd name="connsiteY116" fmla="*/ 54954 h 574680"/>
              <a:gd name="connsiteX117" fmla="*/ 138015 w 575551"/>
              <a:gd name="connsiteY117" fmla="*/ 62206 h 574680"/>
              <a:gd name="connsiteX118" fmla="*/ 161417 w 575551"/>
              <a:gd name="connsiteY118" fmla="*/ 81545 h 574680"/>
              <a:gd name="connsiteX119" fmla="*/ 179171 w 575551"/>
              <a:gd name="connsiteY119" fmla="*/ 84768 h 574680"/>
              <a:gd name="connsiteX120" fmla="*/ 225167 w 575551"/>
              <a:gd name="connsiteY120" fmla="*/ 53343 h 574680"/>
              <a:gd name="connsiteX121" fmla="*/ 226781 w 575551"/>
              <a:gd name="connsiteY121" fmla="*/ 24335 h 574680"/>
              <a:gd name="connsiteX122" fmla="*/ 229202 w 575551"/>
              <a:gd name="connsiteY122" fmla="*/ 11442 h 574680"/>
              <a:gd name="connsiteX123" fmla="*/ 239693 w 575551"/>
              <a:gd name="connsiteY123" fmla="*/ 4190 h 574680"/>
              <a:gd name="connsiteX124" fmla="*/ 327652 w 575551"/>
              <a:gd name="connsiteY124" fmla="*/ 2579 h 57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75551" h="574680">
                <a:moveTo>
                  <a:pt x="288111" y="195956"/>
                </a:moveTo>
                <a:cubicBezTo>
                  <a:pt x="275198" y="195956"/>
                  <a:pt x="262286" y="199179"/>
                  <a:pt x="250987" y="204012"/>
                </a:cubicBezTo>
                <a:cubicBezTo>
                  <a:pt x="204987" y="224958"/>
                  <a:pt x="184004" y="278933"/>
                  <a:pt x="204180" y="324853"/>
                </a:cubicBezTo>
                <a:cubicBezTo>
                  <a:pt x="218706" y="357882"/>
                  <a:pt x="251794" y="378828"/>
                  <a:pt x="288111" y="378828"/>
                </a:cubicBezTo>
                <a:cubicBezTo>
                  <a:pt x="301023" y="378828"/>
                  <a:pt x="313128" y="376411"/>
                  <a:pt x="325234" y="370772"/>
                </a:cubicBezTo>
                <a:cubicBezTo>
                  <a:pt x="371234" y="350632"/>
                  <a:pt x="392217" y="296657"/>
                  <a:pt x="371234" y="250737"/>
                </a:cubicBezTo>
                <a:cubicBezTo>
                  <a:pt x="356708" y="217708"/>
                  <a:pt x="323620" y="195956"/>
                  <a:pt x="288111" y="195956"/>
                </a:cubicBezTo>
                <a:close/>
                <a:moveTo>
                  <a:pt x="288111" y="163732"/>
                </a:moveTo>
                <a:cubicBezTo>
                  <a:pt x="336532" y="163732"/>
                  <a:pt x="380919" y="192734"/>
                  <a:pt x="401094" y="237042"/>
                </a:cubicBezTo>
                <a:cubicBezTo>
                  <a:pt x="428533" y="299879"/>
                  <a:pt x="400287" y="372383"/>
                  <a:pt x="338146" y="400579"/>
                </a:cubicBezTo>
                <a:cubicBezTo>
                  <a:pt x="322006" y="407830"/>
                  <a:pt x="305058" y="411052"/>
                  <a:pt x="288111" y="411052"/>
                </a:cubicBezTo>
                <a:cubicBezTo>
                  <a:pt x="238882" y="411052"/>
                  <a:pt x="194496" y="382050"/>
                  <a:pt x="175127" y="337742"/>
                </a:cubicBezTo>
                <a:cubicBezTo>
                  <a:pt x="146881" y="275711"/>
                  <a:pt x="175127" y="202401"/>
                  <a:pt x="237268" y="175011"/>
                </a:cubicBezTo>
                <a:cubicBezTo>
                  <a:pt x="253408" y="167760"/>
                  <a:pt x="270356" y="163732"/>
                  <a:pt x="288111" y="163732"/>
                </a:cubicBezTo>
                <a:close/>
                <a:moveTo>
                  <a:pt x="307478" y="33198"/>
                </a:moveTo>
                <a:cubicBezTo>
                  <a:pt x="292145" y="31587"/>
                  <a:pt x="276006" y="32392"/>
                  <a:pt x="260674" y="34004"/>
                </a:cubicBezTo>
                <a:cubicBezTo>
                  <a:pt x="260674" y="44479"/>
                  <a:pt x="259060" y="54954"/>
                  <a:pt x="255025" y="64624"/>
                </a:cubicBezTo>
                <a:cubicBezTo>
                  <a:pt x="242921" y="96049"/>
                  <a:pt x="212256" y="116999"/>
                  <a:pt x="179171" y="116999"/>
                </a:cubicBezTo>
                <a:cubicBezTo>
                  <a:pt x="168680" y="116999"/>
                  <a:pt x="158997" y="115387"/>
                  <a:pt x="150120" y="111359"/>
                </a:cubicBezTo>
                <a:cubicBezTo>
                  <a:pt x="139629" y="107330"/>
                  <a:pt x="129946" y="101689"/>
                  <a:pt x="121876" y="93631"/>
                </a:cubicBezTo>
                <a:cubicBezTo>
                  <a:pt x="109772" y="103301"/>
                  <a:pt x="99281" y="114582"/>
                  <a:pt x="88791" y="127474"/>
                </a:cubicBezTo>
                <a:cubicBezTo>
                  <a:pt x="96860" y="134726"/>
                  <a:pt x="103316" y="143590"/>
                  <a:pt x="107351" y="153259"/>
                </a:cubicBezTo>
                <a:cubicBezTo>
                  <a:pt x="116228" y="172598"/>
                  <a:pt x="117034" y="195160"/>
                  <a:pt x="108965" y="215304"/>
                </a:cubicBezTo>
                <a:cubicBezTo>
                  <a:pt x="100895" y="235448"/>
                  <a:pt x="86370" y="251564"/>
                  <a:pt x="66196" y="260427"/>
                </a:cubicBezTo>
                <a:cubicBezTo>
                  <a:pt x="55705" y="265262"/>
                  <a:pt x="44408" y="267679"/>
                  <a:pt x="33110" y="267679"/>
                </a:cubicBezTo>
                <a:cubicBezTo>
                  <a:pt x="31496" y="282989"/>
                  <a:pt x="32303" y="299105"/>
                  <a:pt x="33917" y="314414"/>
                </a:cubicBezTo>
                <a:cubicBezTo>
                  <a:pt x="44408" y="313609"/>
                  <a:pt x="55705" y="316026"/>
                  <a:pt x="65389" y="320055"/>
                </a:cubicBezTo>
                <a:cubicBezTo>
                  <a:pt x="85563" y="327307"/>
                  <a:pt x="101702" y="342617"/>
                  <a:pt x="110579" y="362761"/>
                </a:cubicBezTo>
                <a:cubicBezTo>
                  <a:pt x="119455" y="382100"/>
                  <a:pt x="120262" y="404661"/>
                  <a:pt x="112193" y="424806"/>
                </a:cubicBezTo>
                <a:cubicBezTo>
                  <a:pt x="108158" y="435281"/>
                  <a:pt x="101702" y="444950"/>
                  <a:pt x="93633" y="453008"/>
                </a:cubicBezTo>
                <a:cubicBezTo>
                  <a:pt x="104123" y="465095"/>
                  <a:pt x="115421" y="476375"/>
                  <a:pt x="127525" y="486045"/>
                </a:cubicBezTo>
                <a:cubicBezTo>
                  <a:pt x="134788" y="477987"/>
                  <a:pt x="143664" y="471541"/>
                  <a:pt x="154155" y="467512"/>
                </a:cubicBezTo>
                <a:cubicBezTo>
                  <a:pt x="164645" y="462677"/>
                  <a:pt x="175943" y="460260"/>
                  <a:pt x="187240" y="460260"/>
                </a:cubicBezTo>
                <a:cubicBezTo>
                  <a:pt x="219519" y="460260"/>
                  <a:pt x="248569" y="478793"/>
                  <a:pt x="261481" y="508606"/>
                </a:cubicBezTo>
                <a:cubicBezTo>
                  <a:pt x="266323" y="519082"/>
                  <a:pt x="268743" y="530362"/>
                  <a:pt x="268743" y="541643"/>
                </a:cubicBezTo>
                <a:cubicBezTo>
                  <a:pt x="284076" y="543255"/>
                  <a:pt x="300215" y="543255"/>
                  <a:pt x="315547" y="541643"/>
                </a:cubicBezTo>
                <a:cubicBezTo>
                  <a:pt x="315547" y="530362"/>
                  <a:pt x="317161" y="519082"/>
                  <a:pt x="321196" y="508606"/>
                </a:cubicBezTo>
                <a:cubicBezTo>
                  <a:pt x="333300" y="477987"/>
                  <a:pt x="363965" y="457037"/>
                  <a:pt x="397050" y="457037"/>
                </a:cubicBezTo>
                <a:cubicBezTo>
                  <a:pt x="406734" y="457037"/>
                  <a:pt x="417224" y="458648"/>
                  <a:pt x="426101" y="461871"/>
                </a:cubicBezTo>
                <a:cubicBezTo>
                  <a:pt x="437399" y="466706"/>
                  <a:pt x="446275" y="472347"/>
                  <a:pt x="454345" y="481210"/>
                </a:cubicBezTo>
                <a:cubicBezTo>
                  <a:pt x="466449" y="470735"/>
                  <a:pt x="477747" y="459454"/>
                  <a:pt x="487430" y="446562"/>
                </a:cubicBezTo>
                <a:cubicBezTo>
                  <a:pt x="479361" y="439310"/>
                  <a:pt x="472905" y="430446"/>
                  <a:pt x="468870" y="420777"/>
                </a:cubicBezTo>
                <a:cubicBezTo>
                  <a:pt x="450310" y="379682"/>
                  <a:pt x="468870" y="331336"/>
                  <a:pt x="510025" y="313609"/>
                </a:cubicBezTo>
                <a:cubicBezTo>
                  <a:pt x="520516" y="308774"/>
                  <a:pt x="531006" y="306357"/>
                  <a:pt x="543111" y="306357"/>
                </a:cubicBezTo>
                <a:cubicBezTo>
                  <a:pt x="543918" y="290241"/>
                  <a:pt x="543918" y="274931"/>
                  <a:pt x="541497" y="258816"/>
                </a:cubicBezTo>
                <a:cubicBezTo>
                  <a:pt x="531006" y="259622"/>
                  <a:pt x="520516" y="258010"/>
                  <a:pt x="510832" y="253981"/>
                </a:cubicBezTo>
                <a:cubicBezTo>
                  <a:pt x="468870" y="237866"/>
                  <a:pt x="447889" y="190325"/>
                  <a:pt x="464028" y="149230"/>
                </a:cubicBezTo>
                <a:cubicBezTo>
                  <a:pt x="468063" y="138755"/>
                  <a:pt x="473712" y="129086"/>
                  <a:pt x="481781" y="121028"/>
                </a:cubicBezTo>
                <a:cubicBezTo>
                  <a:pt x="471291" y="108941"/>
                  <a:pt x="459993" y="98466"/>
                  <a:pt x="447889" y="88797"/>
                </a:cubicBezTo>
                <a:cubicBezTo>
                  <a:pt x="440626" y="96049"/>
                  <a:pt x="431750" y="102495"/>
                  <a:pt x="422066" y="106524"/>
                </a:cubicBezTo>
                <a:cubicBezTo>
                  <a:pt x="411576" y="111359"/>
                  <a:pt x="400278" y="113776"/>
                  <a:pt x="388981" y="113776"/>
                </a:cubicBezTo>
                <a:cubicBezTo>
                  <a:pt x="356702" y="113776"/>
                  <a:pt x="327652" y="94437"/>
                  <a:pt x="314740" y="65429"/>
                </a:cubicBezTo>
                <a:cubicBezTo>
                  <a:pt x="309898" y="54954"/>
                  <a:pt x="307478" y="44479"/>
                  <a:pt x="307478" y="33198"/>
                </a:cubicBezTo>
                <a:close/>
                <a:moveTo>
                  <a:pt x="327652" y="2579"/>
                </a:moveTo>
                <a:cubicBezTo>
                  <a:pt x="331686" y="3385"/>
                  <a:pt x="335721" y="5802"/>
                  <a:pt x="338142" y="9831"/>
                </a:cubicBezTo>
                <a:cubicBezTo>
                  <a:pt x="340563" y="13054"/>
                  <a:pt x="341370" y="17889"/>
                  <a:pt x="340563" y="21917"/>
                </a:cubicBezTo>
                <a:cubicBezTo>
                  <a:pt x="338949" y="32392"/>
                  <a:pt x="339756" y="42868"/>
                  <a:pt x="343791" y="52537"/>
                </a:cubicBezTo>
                <a:cubicBezTo>
                  <a:pt x="351861" y="70264"/>
                  <a:pt x="369614" y="81545"/>
                  <a:pt x="388981" y="81545"/>
                </a:cubicBezTo>
                <a:cubicBezTo>
                  <a:pt x="395436" y="81545"/>
                  <a:pt x="402699" y="79933"/>
                  <a:pt x="409155" y="76710"/>
                </a:cubicBezTo>
                <a:cubicBezTo>
                  <a:pt x="418031" y="72681"/>
                  <a:pt x="425294" y="66235"/>
                  <a:pt x="430943" y="57372"/>
                </a:cubicBezTo>
                <a:cubicBezTo>
                  <a:pt x="433364" y="54148"/>
                  <a:pt x="437399" y="50925"/>
                  <a:pt x="441433" y="50120"/>
                </a:cubicBezTo>
                <a:cubicBezTo>
                  <a:pt x="445468" y="49314"/>
                  <a:pt x="450310" y="50120"/>
                  <a:pt x="454345" y="52537"/>
                </a:cubicBezTo>
                <a:cubicBezTo>
                  <a:pt x="477747" y="69458"/>
                  <a:pt x="499535" y="90408"/>
                  <a:pt x="517288" y="113776"/>
                </a:cubicBezTo>
                <a:cubicBezTo>
                  <a:pt x="519709" y="116999"/>
                  <a:pt x="520516" y="121834"/>
                  <a:pt x="519709" y="125863"/>
                </a:cubicBezTo>
                <a:cubicBezTo>
                  <a:pt x="519709" y="130697"/>
                  <a:pt x="516481" y="134726"/>
                  <a:pt x="513253" y="137143"/>
                </a:cubicBezTo>
                <a:cubicBezTo>
                  <a:pt x="504376" y="142784"/>
                  <a:pt x="497114" y="150842"/>
                  <a:pt x="493886" y="160511"/>
                </a:cubicBezTo>
                <a:cubicBezTo>
                  <a:pt x="484202" y="185490"/>
                  <a:pt x="497114" y="214498"/>
                  <a:pt x="522130" y="224167"/>
                </a:cubicBezTo>
                <a:cubicBezTo>
                  <a:pt x="531813" y="227391"/>
                  <a:pt x="541497" y="228196"/>
                  <a:pt x="551987" y="225779"/>
                </a:cubicBezTo>
                <a:cubicBezTo>
                  <a:pt x="556022" y="224167"/>
                  <a:pt x="560864" y="224973"/>
                  <a:pt x="564092" y="227391"/>
                </a:cubicBezTo>
                <a:cubicBezTo>
                  <a:pt x="568126" y="229808"/>
                  <a:pt x="570547" y="233837"/>
                  <a:pt x="571354" y="238671"/>
                </a:cubicBezTo>
                <a:cubicBezTo>
                  <a:pt x="576196" y="267679"/>
                  <a:pt x="577003" y="296687"/>
                  <a:pt x="572968" y="326501"/>
                </a:cubicBezTo>
                <a:cubicBezTo>
                  <a:pt x="572161" y="330530"/>
                  <a:pt x="569740" y="334559"/>
                  <a:pt x="566513" y="336976"/>
                </a:cubicBezTo>
                <a:cubicBezTo>
                  <a:pt x="562478" y="339393"/>
                  <a:pt x="558443" y="341005"/>
                  <a:pt x="553601" y="339393"/>
                </a:cubicBezTo>
                <a:cubicBezTo>
                  <a:pt x="543111" y="337782"/>
                  <a:pt x="532620" y="338588"/>
                  <a:pt x="522937" y="342617"/>
                </a:cubicBezTo>
                <a:cubicBezTo>
                  <a:pt x="498728" y="353897"/>
                  <a:pt x="487430" y="382905"/>
                  <a:pt x="497921" y="407884"/>
                </a:cubicBezTo>
                <a:cubicBezTo>
                  <a:pt x="501956" y="416748"/>
                  <a:pt x="509218" y="424806"/>
                  <a:pt x="518095" y="429640"/>
                </a:cubicBezTo>
                <a:cubicBezTo>
                  <a:pt x="522130" y="432058"/>
                  <a:pt x="524550" y="436087"/>
                  <a:pt x="526164" y="440116"/>
                </a:cubicBezTo>
                <a:cubicBezTo>
                  <a:pt x="526971" y="444950"/>
                  <a:pt x="526164" y="448979"/>
                  <a:pt x="522937" y="453008"/>
                </a:cubicBezTo>
                <a:cubicBezTo>
                  <a:pt x="505990" y="477181"/>
                  <a:pt x="485816" y="498937"/>
                  <a:pt x="461607" y="516664"/>
                </a:cubicBezTo>
                <a:cubicBezTo>
                  <a:pt x="458380" y="519082"/>
                  <a:pt x="453538" y="520693"/>
                  <a:pt x="449503" y="519082"/>
                </a:cubicBezTo>
                <a:cubicBezTo>
                  <a:pt x="444661" y="518276"/>
                  <a:pt x="440626" y="515858"/>
                  <a:pt x="438205" y="511830"/>
                </a:cubicBezTo>
                <a:cubicBezTo>
                  <a:pt x="432557" y="502966"/>
                  <a:pt x="424487" y="495714"/>
                  <a:pt x="414804" y="492491"/>
                </a:cubicBezTo>
                <a:cubicBezTo>
                  <a:pt x="409155" y="490074"/>
                  <a:pt x="403506" y="489268"/>
                  <a:pt x="397050" y="489268"/>
                </a:cubicBezTo>
                <a:cubicBezTo>
                  <a:pt x="376876" y="489268"/>
                  <a:pt x="358316" y="501355"/>
                  <a:pt x="351054" y="520693"/>
                </a:cubicBezTo>
                <a:cubicBezTo>
                  <a:pt x="347826" y="530362"/>
                  <a:pt x="347019" y="540838"/>
                  <a:pt x="349440" y="550507"/>
                </a:cubicBezTo>
                <a:cubicBezTo>
                  <a:pt x="351054" y="555342"/>
                  <a:pt x="350247" y="559370"/>
                  <a:pt x="347826" y="563399"/>
                </a:cubicBezTo>
                <a:cubicBezTo>
                  <a:pt x="345405" y="567428"/>
                  <a:pt x="341370" y="569845"/>
                  <a:pt x="336528" y="570651"/>
                </a:cubicBezTo>
                <a:cubicBezTo>
                  <a:pt x="321196" y="573874"/>
                  <a:pt x="304250" y="574680"/>
                  <a:pt x="288110" y="574680"/>
                </a:cubicBezTo>
                <a:cubicBezTo>
                  <a:pt x="275199" y="574680"/>
                  <a:pt x="261481" y="573874"/>
                  <a:pt x="248569" y="572263"/>
                </a:cubicBezTo>
                <a:cubicBezTo>
                  <a:pt x="243728" y="571457"/>
                  <a:pt x="239693" y="569040"/>
                  <a:pt x="237272" y="565011"/>
                </a:cubicBezTo>
                <a:cubicBezTo>
                  <a:pt x="234851" y="561788"/>
                  <a:pt x="234044" y="556953"/>
                  <a:pt x="234851" y="552924"/>
                </a:cubicBezTo>
                <a:cubicBezTo>
                  <a:pt x="237272" y="542449"/>
                  <a:pt x="236465" y="531168"/>
                  <a:pt x="232430" y="521499"/>
                </a:cubicBezTo>
                <a:cubicBezTo>
                  <a:pt x="224360" y="503772"/>
                  <a:pt x="206607" y="492491"/>
                  <a:pt x="187240" y="492491"/>
                </a:cubicBezTo>
                <a:cubicBezTo>
                  <a:pt x="179978" y="492491"/>
                  <a:pt x="173522" y="494103"/>
                  <a:pt x="167066" y="496520"/>
                </a:cubicBezTo>
                <a:cubicBezTo>
                  <a:pt x="157383" y="500549"/>
                  <a:pt x="150120" y="507801"/>
                  <a:pt x="144471" y="516664"/>
                </a:cubicBezTo>
                <a:cubicBezTo>
                  <a:pt x="142050" y="520693"/>
                  <a:pt x="138822" y="523916"/>
                  <a:pt x="133981" y="524722"/>
                </a:cubicBezTo>
                <a:cubicBezTo>
                  <a:pt x="129946" y="525528"/>
                  <a:pt x="125104" y="524722"/>
                  <a:pt x="121069" y="522305"/>
                </a:cubicBezTo>
                <a:cubicBezTo>
                  <a:pt x="96860" y="504578"/>
                  <a:pt x="75879" y="484433"/>
                  <a:pt x="58126" y="460260"/>
                </a:cubicBezTo>
                <a:cubicBezTo>
                  <a:pt x="54898" y="457037"/>
                  <a:pt x="54091" y="452202"/>
                  <a:pt x="54898" y="448173"/>
                </a:cubicBezTo>
                <a:cubicBezTo>
                  <a:pt x="55705" y="443339"/>
                  <a:pt x="58126" y="439310"/>
                  <a:pt x="62161" y="436892"/>
                </a:cubicBezTo>
                <a:cubicBezTo>
                  <a:pt x="71845" y="431252"/>
                  <a:pt x="78300" y="423194"/>
                  <a:pt x="82335" y="413525"/>
                </a:cubicBezTo>
                <a:cubicBezTo>
                  <a:pt x="87177" y="400632"/>
                  <a:pt x="86370" y="387740"/>
                  <a:pt x="81528" y="375653"/>
                </a:cubicBezTo>
                <a:cubicBezTo>
                  <a:pt x="75879" y="363567"/>
                  <a:pt x="66196" y="354703"/>
                  <a:pt x="54091" y="349869"/>
                </a:cubicBezTo>
                <a:cubicBezTo>
                  <a:pt x="44408" y="345840"/>
                  <a:pt x="33917" y="345840"/>
                  <a:pt x="24234" y="348257"/>
                </a:cubicBezTo>
                <a:cubicBezTo>
                  <a:pt x="19392" y="349063"/>
                  <a:pt x="15357" y="349063"/>
                  <a:pt x="11322" y="346645"/>
                </a:cubicBezTo>
                <a:cubicBezTo>
                  <a:pt x="7288" y="343422"/>
                  <a:pt x="4867" y="340199"/>
                  <a:pt x="4060" y="335365"/>
                </a:cubicBezTo>
                <a:cubicBezTo>
                  <a:pt x="-782" y="306357"/>
                  <a:pt x="-1589" y="276543"/>
                  <a:pt x="3253" y="247535"/>
                </a:cubicBezTo>
                <a:cubicBezTo>
                  <a:pt x="3253" y="242700"/>
                  <a:pt x="5674" y="238671"/>
                  <a:pt x="9708" y="236254"/>
                </a:cubicBezTo>
                <a:cubicBezTo>
                  <a:pt x="13743" y="233837"/>
                  <a:pt x="17778" y="233031"/>
                  <a:pt x="22620" y="233837"/>
                </a:cubicBezTo>
                <a:cubicBezTo>
                  <a:pt x="33110" y="236254"/>
                  <a:pt x="43601" y="235448"/>
                  <a:pt x="53284" y="230614"/>
                </a:cubicBezTo>
                <a:cubicBezTo>
                  <a:pt x="65389" y="225779"/>
                  <a:pt x="74265" y="216110"/>
                  <a:pt x="79107" y="204023"/>
                </a:cubicBezTo>
                <a:cubicBezTo>
                  <a:pt x="83949" y="191131"/>
                  <a:pt x="83142" y="178238"/>
                  <a:pt x="78300" y="166152"/>
                </a:cubicBezTo>
                <a:cubicBezTo>
                  <a:pt x="73459" y="157288"/>
                  <a:pt x="67003" y="149230"/>
                  <a:pt x="58126" y="144395"/>
                </a:cubicBezTo>
                <a:cubicBezTo>
                  <a:pt x="54091" y="141978"/>
                  <a:pt x="51671" y="137949"/>
                  <a:pt x="50864" y="133920"/>
                </a:cubicBezTo>
                <a:cubicBezTo>
                  <a:pt x="50057" y="129086"/>
                  <a:pt x="50864" y="124251"/>
                  <a:pt x="53284" y="121028"/>
                </a:cubicBezTo>
                <a:cubicBezTo>
                  <a:pt x="70231" y="96855"/>
                  <a:pt x="91212" y="75904"/>
                  <a:pt x="114614" y="58177"/>
                </a:cubicBezTo>
                <a:cubicBezTo>
                  <a:pt x="118648" y="55760"/>
                  <a:pt x="122683" y="54148"/>
                  <a:pt x="127525" y="54954"/>
                </a:cubicBezTo>
                <a:cubicBezTo>
                  <a:pt x="131560" y="55760"/>
                  <a:pt x="135595" y="58177"/>
                  <a:pt x="138015" y="62206"/>
                </a:cubicBezTo>
                <a:cubicBezTo>
                  <a:pt x="143664" y="71070"/>
                  <a:pt x="151734" y="77516"/>
                  <a:pt x="161417" y="81545"/>
                </a:cubicBezTo>
                <a:cubicBezTo>
                  <a:pt x="167066" y="83962"/>
                  <a:pt x="172715" y="84768"/>
                  <a:pt x="179171" y="84768"/>
                </a:cubicBezTo>
                <a:cubicBezTo>
                  <a:pt x="199345" y="84768"/>
                  <a:pt x="217905" y="71876"/>
                  <a:pt x="225167" y="53343"/>
                </a:cubicBezTo>
                <a:cubicBezTo>
                  <a:pt x="228395" y="43673"/>
                  <a:pt x="229202" y="34004"/>
                  <a:pt x="226781" y="24335"/>
                </a:cubicBezTo>
                <a:cubicBezTo>
                  <a:pt x="225974" y="19500"/>
                  <a:pt x="226781" y="14665"/>
                  <a:pt x="229202" y="11442"/>
                </a:cubicBezTo>
                <a:cubicBezTo>
                  <a:pt x="231623" y="7413"/>
                  <a:pt x="235658" y="4996"/>
                  <a:pt x="239693" y="4190"/>
                </a:cubicBezTo>
                <a:cubicBezTo>
                  <a:pt x="268743" y="-644"/>
                  <a:pt x="297794" y="-1450"/>
                  <a:pt x="327652" y="25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81EC752B-6E38-4D9C-82D3-6962AC518522}"/>
              </a:ext>
            </a:extLst>
          </p:cNvPr>
          <p:cNvSpPr txBox="1"/>
          <p:nvPr/>
        </p:nvSpPr>
        <p:spPr>
          <a:xfrm>
            <a:off x="1548156" y="4701317"/>
            <a:ext cx="2118152" cy="7940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The user can demonstrate on a projector or computer, or presentation and make it film to be used in a wider field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2E675E5B-0868-4730-9002-32344E8DDF4D}"/>
              </a:ext>
            </a:extLst>
          </p:cNvPr>
          <p:cNvSpPr txBox="1"/>
          <p:nvPr/>
        </p:nvSpPr>
        <p:spPr>
          <a:xfrm>
            <a:off x="3824424" y="4701317"/>
            <a:ext cx="2118152" cy="7940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The user can demonstrate on a projector or computer, or presentation and make it film to be used in a wider field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DD263D0C-6FBA-410C-9119-395997C7D0E6}"/>
              </a:ext>
            </a:extLst>
          </p:cNvPr>
          <p:cNvSpPr txBox="1"/>
          <p:nvPr/>
        </p:nvSpPr>
        <p:spPr>
          <a:xfrm>
            <a:off x="6100692" y="4701317"/>
            <a:ext cx="2118152" cy="7940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The user can demonstrate on a projector or computer, or presentation and make it film to be used in a wider field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92FADB40-9F86-4A6D-8B56-EEA2D495ED95}"/>
              </a:ext>
            </a:extLst>
          </p:cNvPr>
          <p:cNvSpPr txBox="1"/>
          <p:nvPr/>
        </p:nvSpPr>
        <p:spPr>
          <a:xfrm>
            <a:off x="8376961" y="4701317"/>
            <a:ext cx="2118152" cy="7940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The user can demonstrate on a projector or computer, or presentation and make it film to be used in a wider field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E8B6B42B-FC6B-474F-99F2-C7F48C83DB77}"/>
              </a:ext>
            </a:extLst>
          </p:cNvPr>
          <p:cNvSpPr txBox="1"/>
          <p:nvPr/>
        </p:nvSpPr>
        <p:spPr>
          <a:xfrm>
            <a:off x="1540341" y="3491550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标题文字添加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388B9402-2925-4186-ADD3-1B84E6A93F0A}"/>
              </a:ext>
            </a:extLst>
          </p:cNvPr>
          <p:cNvSpPr txBox="1"/>
          <p:nvPr/>
        </p:nvSpPr>
        <p:spPr>
          <a:xfrm>
            <a:off x="3747611" y="3491550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标题文字添加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1ADEC806-686A-415E-AC58-CA5402950B4B}"/>
              </a:ext>
            </a:extLst>
          </p:cNvPr>
          <p:cNvSpPr txBox="1"/>
          <p:nvPr/>
        </p:nvSpPr>
        <p:spPr>
          <a:xfrm>
            <a:off x="5972997" y="3491550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标题文字添加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4C9E8BD7-F79E-4CAC-B6BF-8494CAFE8BF4}"/>
              </a:ext>
            </a:extLst>
          </p:cNvPr>
          <p:cNvSpPr txBox="1"/>
          <p:nvPr/>
        </p:nvSpPr>
        <p:spPr>
          <a:xfrm>
            <a:off x="8386732" y="3491550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标题文字添加</a:t>
            </a:r>
          </a:p>
        </p:txBody>
      </p:sp>
    </p:spTree>
    <p:extLst>
      <p:ext uri="{BB962C8B-B14F-4D97-AF65-F5344CB8AC3E}">
        <p14:creationId xmlns:p14="http://schemas.microsoft.com/office/powerpoint/2010/main" val="64908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13">
            <a:extLst>
              <a:ext uri="{FF2B5EF4-FFF2-40B4-BE49-F238E27FC236}">
                <a16:creationId xmlns:a16="http://schemas.microsoft.com/office/drawing/2014/main" xmlns="" id="{906B03E7-B284-428E-8D09-1EE7A51AC617}"/>
              </a:ext>
            </a:extLst>
          </p:cNvPr>
          <p:cNvSpPr/>
          <p:nvPr/>
        </p:nvSpPr>
        <p:spPr>
          <a:xfrm>
            <a:off x="6580385" y="2276860"/>
            <a:ext cx="1374152" cy="1374149"/>
          </a:xfrm>
          <a:prstGeom prst="ellipse">
            <a:avLst/>
          </a:prstGeom>
          <a:solidFill>
            <a:schemeClr val="accent2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xmlns="" id="{190157B4-B6C6-4AB1-B0B5-101DA9E4CF91}"/>
              </a:ext>
            </a:extLst>
          </p:cNvPr>
          <p:cNvSpPr/>
          <p:nvPr/>
        </p:nvSpPr>
        <p:spPr>
          <a:xfrm>
            <a:off x="4237463" y="2276860"/>
            <a:ext cx="1374152" cy="1374149"/>
          </a:xfrm>
          <a:prstGeom prst="ellipse">
            <a:avLst/>
          </a:prstGeom>
          <a:solidFill>
            <a:schemeClr val="accent2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xmlns="" id="{F8EA8D33-BB3A-419A-AA49-FF93067FC764}"/>
              </a:ext>
            </a:extLst>
          </p:cNvPr>
          <p:cNvSpPr>
            <a:spLocks/>
          </p:cNvSpPr>
          <p:nvPr/>
        </p:nvSpPr>
        <p:spPr bwMode="auto">
          <a:xfrm>
            <a:off x="5173138" y="2880825"/>
            <a:ext cx="1845725" cy="3371817"/>
          </a:xfrm>
          <a:custGeom>
            <a:avLst/>
            <a:gdLst/>
            <a:ahLst/>
            <a:cxnLst>
              <a:cxn ang="0">
                <a:pos x="173" y="908"/>
              </a:cxn>
              <a:cxn ang="0">
                <a:pos x="187" y="613"/>
              </a:cxn>
              <a:cxn ang="0">
                <a:pos x="0" y="357"/>
              </a:cxn>
              <a:cxn ang="0">
                <a:pos x="0" y="357"/>
              </a:cxn>
              <a:cxn ang="0">
                <a:pos x="203" y="547"/>
              </a:cxn>
              <a:cxn ang="0">
                <a:pos x="230" y="0"/>
              </a:cxn>
              <a:cxn ang="0">
                <a:pos x="255" y="237"/>
              </a:cxn>
              <a:cxn ang="0">
                <a:pos x="271" y="439"/>
              </a:cxn>
              <a:cxn ang="0">
                <a:pos x="496" y="295"/>
              </a:cxn>
              <a:cxn ang="0">
                <a:pos x="496" y="295"/>
              </a:cxn>
              <a:cxn ang="0">
                <a:pos x="291" y="500"/>
              </a:cxn>
              <a:cxn ang="0">
                <a:pos x="282" y="660"/>
              </a:cxn>
              <a:cxn ang="0">
                <a:pos x="307" y="905"/>
              </a:cxn>
              <a:cxn ang="0">
                <a:pos x="173" y="908"/>
              </a:cxn>
            </a:cxnLst>
            <a:rect l="0" t="0" r="r" b="b"/>
            <a:pathLst>
              <a:path w="496" h="908">
                <a:moveTo>
                  <a:pt x="173" y="908"/>
                </a:moveTo>
                <a:cubicBezTo>
                  <a:pt x="173" y="908"/>
                  <a:pt x="208" y="680"/>
                  <a:pt x="187" y="613"/>
                </a:cubicBezTo>
                <a:cubicBezTo>
                  <a:pt x="0" y="357"/>
                  <a:pt x="0" y="357"/>
                  <a:pt x="0" y="357"/>
                </a:cubicBezTo>
                <a:cubicBezTo>
                  <a:pt x="0" y="357"/>
                  <a:pt x="0" y="357"/>
                  <a:pt x="0" y="357"/>
                </a:cubicBezTo>
                <a:cubicBezTo>
                  <a:pt x="203" y="547"/>
                  <a:pt x="203" y="547"/>
                  <a:pt x="203" y="547"/>
                </a:cubicBezTo>
                <a:cubicBezTo>
                  <a:pt x="230" y="0"/>
                  <a:pt x="230" y="0"/>
                  <a:pt x="230" y="0"/>
                </a:cubicBezTo>
                <a:cubicBezTo>
                  <a:pt x="255" y="237"/>
                  <a:pt x="255" y="237"/>
                  <a:pt x="255" y="237"/>
                </a:cubicBezTo>
                <a:cubicBezTo>
                  <a:pt x="271" y="439"/>
                  <a:pt x="271" y="439"/>
                  <a:pt x="271" y="439"/>
                </a:cubicBezTo>
                <a:cubicBezTo>
                  <a:pt x="496" y="295"/>
                  <a:pt x="496" y="295"/>
                  <a:pt x="496" y="295"/>
                </a:cubicBezTo>
                <a:cubicBezTo>
                  <a:pt x="496" y="295"/>
                  <a:pt x="496" y="295"/>
                  <a:pt x="496" y="295"/>
                </a:cubicBezTo>
                <a:cubicBezTo>
                  <a:pt x="291" y="500"/>
                  <a:pt x="291" y="500"/>
                  <a:pt x="291" y="500"/>
                </a:cubicBezTo>
                <a:cubicBezTo>
                  <a:pt x="291" y="500"/>
                  <a:pt x="268" y="500"/>
                  <a:pt x="282" y="660"/>
                </a:cubicBezTo>
                <a:cubicBezTo>
                  <a:pt x="295" y="819"/>
                  <a:pt x="307" y="905"/>
                  <a:pt x="307" y="905"/>
                </a:cubicBezTo>
                <a:lnTo>
                  <a:pt x="173" y="90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xmlns="" id="{0454188C-F2D8-42A9-A826-BD6030E71D9A}"/>
              </a:ext>
            </a:extLst>
          </p:cNvPr>
          <p:cNvSpPr>
            <a:spLocks/>
          </p:cNvSpPr>
          <p:nvPr/>
        </p:nvSpPr>
        <p:spPr bwMode="auto">
          <a:xfrm>
            <a:off x="0" y="5963708"/>
            <a:ext cx="12192000" cy="886627"/>
          </a:xfrm>
          <a:custGeom>
            <a:avLst/>
            <a:gdLst/>
            <a:ahLst/>
            <a:cxnLst>
              <a:cxn ang="0">
                <a:pos x="0" y="1489"/>
              </a:cxn>
              <a:cxn ang="0">
                <a:pos x="0" y="700"/>
              </a:cxn>
              <a:cxn ang="0">
                <a:pos x="940" y="320"/>
              </a:cxn>
              <a:cxn ang="0">
                <a:pos x="3842" y="0"/>
              </a:cxn>
              <a:cxn ang="0">
                <a:pos x="6745" y="320"/>
              </a:cxn>
              <a:cxn ang="0">
                <a:pos x="7680" y="696"/>
              </a:cxn>
              <a:cxn ang="0">
                <a:pos x="7680" y="1492"/>
              </a:cxn>
              <a:cxn ang="0">
                <a:pos x="7659" y="1506"/>
              </a:cxn>
              <a:cxn ang="0">
                <a:pos x="25" y="1506"/>
              </a:cxn>
              <a:cxn ang="0">
                <a:pos x="0" y="1489"/>
              </a:cxn>
            </a:cxnLst>
            <a:rect l="0" t="0" r="r" b="b"/>
            <a:pathLst>
              <a:path w="7680" h="1506">
                <a:moveTo>
                  <a:pt x="0" y="1489"/>
                </a:moveTo>
                <a:cubicBezTo>
                  <a:pt x="0" y="700"/>
                  <a:pt x="0" y="700"/>
                  <a:pt x="0" y="700"/>
                </a:cubicBezTo>
                <a:cubicBezTo>
                  <a:pt x="199" y="561"/>
                  <a:pt x="512" y="434"/>
                  <a:pt x="940" y="320"/>
                </a:cubicBezTo>
                <a:cubicBezTo>
                  <a:pt x="1741" y="107"/>
                  <a:pt x="2709" y="0"/>
                  <a:pt x="3842" y="0"/>
                </a:cubicBezTo>
                <a:cubicBezTo>
                  <a:pt x="4976" y="0"/>
                  <a:pt x="5943" y="107"/>
                  <a:pt x="6745" y="320"/>
                </a:cubicBezTo>
                <a:cubicBezTo>
                  <a:pt x="7168" y="433"/>
                  <a:pt x="7480" y="559"/>
                  <a:pt x="7680" y="696"/>
                </a:cubicBezTo>
                <a:cubicBezTo>
                  <a:pt x="7680" y="1492"/>
                  <a:pt x="7680" y="1492"/>
                  <a:pt x="7680" y="1492"/>
                </a:cubicBezTo>
                <a:cubicBezTo>
                  <a:pt x="7673" y="1497"/>
                  <a:pt x="7666" y="1501"/>
                  <a:pt x="7659" y="1506"/>
                </a:cubicBezTo>
                <a:cubicBezTo>
                  <a:pt x="25" y="1506"/>
                  <a:pt x="25" y="1506"/>
                  <a:pt x="25" y="1506"/>
                </a:cubicBezTo>
                <a:cubicBezTo>
                  <a:pt x="16" y="1500"/>
                  <a:pt x="8" y="1494"/>
                  <a:pt x="0" y="1489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Oval 11">
            <a:extLst>
              <a:ext uri="{FF2B5EF4-FFF2-40B4-BE49-F238E27FC236}">
                <a16:creationId xmlns:a16="http://schemas.microsoft.com/office/drawing/2014/main" xmlns="" id="{D5078BF8-186A-499A-905F-C46CD09699B4}"/>
              </a:ext>
            </a:extLst>
          </p:cNvPr>
          <p:cNvSpPr/>
          <p:nvPr/>
        </p:nvSpPr>
        <p:spPr>
          <a:xfrm>
            <a:off x="5173138" y="1972968"/>
            <a:ext cx="1788893" cy="1788891"/>
          </a:xfrm>
          <a:prstGeom prst="ellipse">
            <a:avLst/>
          </a:prstGeom>
          <a:solidFill>
            <a:schemeClr val="accent1"/>
          </a:solidFill>
          <a:ln w="381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2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Oval 12">
            <a:extLst>
              <a:ext uri="{FF2B5EF4-FFF2-40B4-BE49-F238E27FC236}">
                <a16:creationId xmlns:a16="http://schemas.microsoft.com/office/drawing/2014/main" xmlns="" id="{96A85110-2CFF-4A32-B46C-0DFE3E0DAA40}"/>
              </a:ext>
            </a:extLst>
          </p:cNvPr>
          <p:cNvSpPr/>
          <p:nvPr/>
        </p:nvSpPr>
        <p:spPr>
          <a:xfrm>
            <a:off x="6339023" y="3275115"/>
            <a:ext cx="1459644" cy="1459644"/>
          </a:xfrm>
          <a:prstGeom prst="ellipse">
            <a:avLst/>
          </a:prstGeom>
          <a:solidFill>
            <a:schemeClr val="accent1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219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2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Oval 15">
            <a:extLst>
              <a:ext uri="{FF2B5EF4-FFF2-40B4-BE49-F238E27FC236}">
                <a16:creationId xmlns:a16="http://schemas.microsoft.com/office/drawing/2014/main" xmlns="" id="{CE4C11F5-761F-493A-BC0C-36C11F9DCD65}"/>
              </a:ext>
            </a:extLst>
          </p:cNvPr>
          <p:cNvSpPr/>
          <p:nvPr/>
        </p:nvSpPr>
        <p:spPr>
          <a:xfrm>
            <a:off x="4379102" y="3275115"/>
            <a:ext cx="1459644" cy="1459644"/>
          </a:xfrm>
          <a:prstGeom prst="ellipse">
            <a:avLst/>
          </a:prstGeom>
          <a:solidFill>
            <a:schemeClr val="accent1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2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1" name="Group 25">
            <a:extLst>
              <a:ext uri="{FF2B5EF4-FFF2-40B4-BE49-F238E27FC236}">
                <a16:creationId xmlns:a16="http://schemas.microsoft.com/office/drawing/2014/main" xmlns="" id="{1C67E79C-D970-4ABF-BDAE-342D718304A8}"/>
              </a:ext>
            </a:extLst>
          </p:cNvPr>
          <p:cNvGrpSpPr/>
          <p:nvPr/>
        </p:nvGrpSpPr>
        <p:grpSpPr>
          <a:xfrm>
            <a:off x="8242717" y="2465900"/>
            <a:ext cx="2189304" cy="626619"/>
            <a:chOff x="1662668" y="916537"/>
            <a:chExt cx="1641978" cy="469964"/>
          </a:xfrm>
        </p:grpSpPr>
        <p:sp>
          <p:nvSpPr>
            <p:cNvPr id="32" name="Text Placeholder 3">
              <a:extLst>
                <a:ext uri="{FF2B5EF4-FFF2-40B4-BE49-F238E27FC236}">
                  <a16:creationId xmlns:a16="http://schemas.microsoft.com/office/drawing/2014/main" xmlns="" id="{84EBF695-96AA-45E5-8411-82F9E4A17BB4}"/>
                </a:ext>
              </a:extLst>
            </p:cNvPr>
            <p:cNvSpPr txBox="1">
              <a:spLocks/>
            </p:cNvSpPr>
            <p:nvPr/>
          </p:nvSpPr>
          <p:spPr>
            <a:xfrm>
              <a:off x="1662668" y="916537"/>
              <a:ext cx="615554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你的标题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Text Placeholder 3">
              <a:extLst>
                <a:ext uri="{FF2B5EF4-FFF2-40B4-BE49-F238E27FC236}">
                  <a16:creationId xmlns:a16="http://schemas.microsoft.com/office/drawing/2014/main" xmlns="" id="{FABB485B-CEDC-4FDF-B5F3-A70D23C3A678}"/>
                </a:ext>
              </a:extLst>
            </p:cNvPr>
            <p:cNvSpPr txBox="1">
              <a:spLocks/>
            </p:cNvSpPr>
            <p:nvPr/>
          </p:nvSpPr>
          <p:spPr>
            <a:xfrm>
              <a:off x="1662668" y="1109502"/>
              <a:ext cx="1641978" cy="276999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点击添加内容点击添加内容点击添加内容点击添加内容</a:t>
              </a:r>
              <a:endPara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4" name="Group 28">
            <a:extLst>
              <a:ext uri="{FF2B5EF4-FFF2-40B4-BE49-F238E27FC236}">
                <a16:creationId xmlns:a16="http://schemas.microsoft.com/office/drawing/2014/main" xmlns="" id="{FB8EBDA5-892F-45BC-B1B9-6B4C194F6EBE}"/>
              </a:ext>
            </a:extLst>
          </p:cNvPr>
          <p:cNvGrpSpPr/>
          <p:nvPr/>
        </p:nvGrpSpPr>
        <p:grpSpPr>
          <a:xfrm>
            <a:off x="2093481" y="2458316"/>
            <a:ext cx="2044121" cy="634203"/>
            <a:chOff x="1253094" y="916537"/>
            <a:chExt cx="1533091" cy="475652"/>
          </a:xfrm>
        </p:grpSpPr>
        <p:sp>
          <p:nvSpPr>
            <p:cNvPr id="35" name="Text Placeholder 3">
              <a:extLst>
                <a:ext uri="{FF2B5EF4-FFF2-40B4-BE49-F238E27FC236}">
                  <a16:creationId xmlns:a16="http://schemas.microsoft.com/office/drawing/2014/main" xmlns="" id="{A27B4ED7-6BAC-4D42-83FA-A7D4A6CEA324}"/>
                </a:ext>
              </a:extLst>
            </p:cNvPr>
            <p:cNvSpPr txBox="1">
              <a:spLocks/>
            </p:cNvSpPr>
            <p:nvPr/>
          </p:nvSpPr>
          <p:spPr>
            <a:xfrm>
              <a:off x="2170631" y="916537"/>
              <a:ext cx="615554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你的标题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Text Placeholder 3">
              <a:extLst>
                <a:ext uri="{FF2B5EF4-FFF2-40B4-BE49-F238E27FC236}">
                  <a16:creationId xmlns:a16="http://schemas.microsoft.com/office/drawing/2014/main" xmlns="" id="{4FE24BD4-0B69-4E5A-9200-7CA1374442E4}"/>
                </a:ext>
              </a:extLst>
            </p:cNvPr>
            <p:cNvSpPr txBox="1">
              <a:spLocks/>
            </p:cNvSpPr>
            <p:nvPr/>
          </p:nvSpPr>
          <p:spPr>
            <a:xfrm>
              <a:off x="1253094" y="1115190"/>
              <a:ext cx="1533090" cy="276999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点击添加内容点击添加内容点击添加内容点击添加内容</a:t>
              </a:r>
              <a:endPara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7" name="Group 61">
            <a:extLst>
              <a:ext uri="{FF2B5EF4-FFF2-40B4-BE49-F238E27FC236}">
                <a16:creationId xmlns:a16="http://schemas.microsoft.com/office/drawing/2014/main" xmlns="" id="{A91E1889-EC99-4359-91B0-1413095781A1}"/>
              </a:ext>
            </a:extLst>
          </p:cNvPr>
          <p:cNvGrpSpPr/>
          <p:nvPr/>
        </p:nvGrpSpPr>
        <p:grpSpPr>
          <a:xfrm>
            <a:off x="8054400" y="3735430"/>
            <a:ext cx="2189304" cy="626619"/>
            <a:chOff x="1662668" y="916537"/>
            <a:chExt cx="1641978" cy="469964"/>
          </a:xfrm>
        </p:grpSpPr>
        <p:sp>
          <p:nvSpPr>
            <p:cNvPr id="38" name="Text Placeholder 3">
              <a:extLst>
                <a:ext uri="{FF2B5EF4-FFF2-40B4-BE49-F238E27FC236}">
                  <a16:creationId xmlns:a16="http://schemas.microsoft.com/office/drawing/2014/main" xmlns="" id="{2D4C2651-6678-4CB9-9B77-4F9B24F1AA89}"/>
                </a:ext>
              </a:extLst>
            </p:cNvPr>
            <p:cNvSpPr txBox="1">
              <a:spLocks/>
            </p:cNvSpPr>
            <p:nvPr/>
          </p:nvSpPr>
          <p:spPr>
            <a:xfrm>
              <a:off x="1662668" y="916537"/>
              <a:ext cx="615554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你的标题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Text Placeholder 3">
              <a:extLst>
                <a:ext uri="{FF2B5EF4-FFF2-40B4-BE49-F238E27FC236}">
                  <a16:creationId xmlns:a16="http://schemas.microsoft.com/office/drawing/2014/main" xmlns="" id="{CCCA4BDB-53DE-4DCC-BD9E-91A62E1ABC5F}"/>
                </a:ext>
              </a:extLst>
            </p:cNvPr>
            <p:cNvSpPr txBox="1">
              <a:spLocks/>
            </p:cNvSpPr>
            <p:nvPr/>
          </p:nvSpPr>
          <p:spPr>
            <a:xfrm>
              <a:off x="1662668" y="1109502"/>
              <a:ext cx="1641978" cy="276999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点击添加内容点击添加内容点击添加内容点击添加内容</a:t>
              </a:r>
              <a:endPara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2" name="Group 64">
            <a:extLst>
              <a:ext uri="{FF2B5EF4-FFF2-40B4-BE49-F238E27FC236}">
                <a16:creationId xmlns:a16="http://schemas.microsoft.com/office/drawing/2014/main" xmlns="" id="{FFACFCC2-D95C-4C9B-ACCC-F5396D5C0409}"/>
              </a:ext>
            </a:extLst>
          </p:cNvPr>
          <p:cNvGrpSpPr/>
          <p:nvPr/>
        </p:nvGrpSpPr>
        <p:grpSpPr>
          <a:xfrm>
            <a:off x="2093481" y="3651036"/>
            <a:ext cx="2044121" cy="634203"/>
            <a:chOff x="1253094" y="916537"/>
            <a:chExt cx="1533091" cy="475652"/>
          </a:xfrm>
        </p:grpSpPr>
        <p:sp>
          <p:nvSpPr>
            <p:cNvPr id="43" name="Text Placeholder 3">
              <a:extLst>
                <a:ext uri="{FF2B5EF4-FFF2-40B4-BE49-F238E27FC236}">
                  <a16:creationId xmlns:a16="http://schemas.microsoft.com/office/drawing/2014/main" xmlns="" id="{4EAA0F5C-F5F1-4051-9BAF-38A64C812516}"/>
                </a:ext>
              </a:extLst>
            </p:cNvPr>
            <p:cNvSpPr txBox="1">
              <a:spLocks/>
            </p:cNvSpPr>
            <p:nvPr/>
          </p:nvSpPr>
          <p:spPr>
            <a:xfrm>
              <a:off x="2170631" y="916537"/>
              <a:ext cx="615554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你的标题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Text Placeholder 3">
              <a:extLst>
                <a:ext uri="{FF2B5EF4-FFF2-40B4-BE49-F238E27FC236}">
                  <a16:creationId xmlns:a16="http://schemas.microsoft.com/office/drawing/2014/main" xmlns="" id="{4CE34FE3-B697-4425-8060-58C95C6EBE7B}"/>
                </a:ext>
              </a:extLst>
            </p:cNvPr>
            <p:cNvSpPr txBox="1">
              <a:spLocks/>
            </p:cNvSpPr>
            <p:nvPr/>
          </p:nvSpPr>
          <p:spPr>
            <a:xfrm>
              <a:off x="1253094" y="1115190"/>
              <a:ext cx="1533090" cy="276999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点击添加内容点击添加内容点击添加内容点击添加内容</a:t>
              </a:r>
              <a:endPara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5" name="Group 28">
            <a:extLst>
              <a:ext uri="{FF2B5EF4-FFF2-40B4-BE49-F238E27FC236}">
                <a16:creationId xmlns:a16="http://schemas.microsoft.com/office/drawing/2014/main" xmlns="" id="{E1E5C0FE-FBF2-41F0-BA35-CB17C6B8DF4D}"/>
              </a:ext>
            </a:extLst>
          </p:cNvPr>
          <p:cNvGrpSpPr/>
          <p:nvPr/>
        </p:nvGrpSpPr>
        <p:grpSpPr>
          <a:xfrm>
            <a:off x="5073940" y="1256632"/>
            <a:ext cx="2044120" cy="634203"/>
            <a:chOff x="1253094" y="916537"/>
            <a:chExt cx="1533090" cy="475652"/>
          </a:xfrm>
        </p:grpSpPr>
        <p:sp>
          <p:nvSpPr>
            <p:cNvPr id="46" name="Text Placeholder 3">
              <a:extLst>
                <a:ext uri="{FF2B5EF4-FFF2-40B4-BE49-F238E27FC236}">
                  <a16:creationId xmlns:a16="http://schemas.microsoft.com/office/drawing/2014/main" xmlns="" id="{93400112-1B44-4A28-80BB-254994D64E1B}"/>
                </a:ext>
              </a:extLst>
            </p:cNvPr>
            <p:cNvSpPr txBox="1">
              <a:spLocks/>
            </p:cNvSpPr>
            <p:nvPr/>
          </p:nvSpPr>
          <p:spPr>
            <a:xfrm>
              <a:off x="1711862" y="916537"/>
              <a:ext cx="615554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你的标题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Text Placeholder 3">
              <a:extLst>
                <a:ext uri="{FF2B5EF4-FFF2-40B4-BE49-F238E27FC236}">
                  <a16:creationId xmlns:a16="http://schemas.microsoft.com/office/drawing/2014/main" xmlns="" id="{DA385323-F4D8-4933-B95D-1C25D6E38D2B}"/>
                </a:ext>
              </a:extLst>
            </p:cNvPr>
            <p:cNvSpPr txBox="1">
              <a:spLocks/>
            </p:cNvSpPr>
            <p:nvPr/>
          </p:nvSpPr>
          <p:spPr>
            <a:xfrm>
              <a:off x="1253094" y="1115190"/>
              <a:ext cx="1533090" cy="276999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点击添加内容点击添加内容点击添加内容点击添加内容</a:t>
              </a:r>
              <a:endPara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8" name="Freeform 126">
            <a:extLst>
              <a:ext uri="{FF2B5EF4-FFF2-40B4-BE49-F238E27FC236}">
                <a16:creationId xmlns:a16="http://schemas.microsoft.com/office/drawing/2014/main" xmlns="" id="{59BB423E-3244-490A-8F12-0647E5BC457E}"/>
              </a:ext>
            </a:extLst>
          </p:cNvPr>
          <p:cNvSpPr>
            <a:spLocks/>
          </p:cNvSpPr>
          <p:nvPr/>
        </p:nvSpPr>
        <p:spPr bwMode="auto">
          <a:xfrm>
            <a:off x="4850532" y="3672375"/>
            <a:ext cx="516785" cy="665123"/>
          </a:xfrm>
          <a:custGeom>
            <a:avLst/>
            <a:gdLst/>
            <a:ahLst/>
            <a:cxnLst>
              <a:cxn ang="0">
                <a:pos x="25" y="46"/>
              </a:cxn>
              <a:cxn ang="0">
                <a:pos x="1" y="64"/>
              </a:cxn>
              <a:cxn ang="0">
                <a:pos x="0" y="62"/>
              </a:cxn>
              <a:cxn ang="0">
                <a:pos x="1" y="61"/>
              </a:cxn>
              <a:cxn ang="0">
                <a:pos x="22" y="46"/>
              </a:cxn>
              <a:cxn ang="0">
                <a:pos x="1" y="36"/>
              </a:cxn>
              <a:cxn ang="0">
                <a:pos x="24" y="41"/>
              </a:cxn>
              <a:cxn ang="0">
                <a:pos x="27" y="31"/>
              </a:cxn>
              <a:cxn ang="0">
                <a:pos x="7" y="18"/>
              </a:cxn>
              <a:cxn ang="0">
                <a:pos x="27" y="28"/>
              </a:cxn>
              <a:cxn ang="0">
                <a:pos x="28" y="21"/>
              </a:cxn>
              <a:cxn ang="0">
                <a:pos x="23" y="0"/>
              </a:cxn>
              <a:cxn ang="0">
                <a:pos x="31" y="21"/>
              </a:cxn>
              <a:cxn ang="0">
                <a:pos x="31" y="25"/>
              </a:cxn>
              <a:cxn ang="0">
                <a:pos x="48" y="18"/>
              </a:cxn>
              <a:cxn ang="0">
                <a:pos x="30" y="32"/>
              </a:cxn>
              <a:cxn ang="0">
                <a:pos x="27" y="42"/>
              </a:cxn>
              <a:cxn ang="0">
                <a:pos x="50" y="39"/>
              </a:cxn>
              <a:cxn ang="0">
                <a:pos x="25" y="46"/>
              </a:cxn>
            </a:cxnLst>
            <a:rect l="0" t="0" r="r" b="b"/>
            <a:pathLst>
              <a:path w="50" h="64">
                <a:moveTo>
                  <a:pt x="25" y="46"/>
                </a:moveTo>
                <a:cubicBezTo>
                  <a:pt x="20" y="57"/>
                  <a:pt x="11" y="64"/>
                  <a:pt x="1" y="64"/>
                </a:cubicBezTo>
                <a:cubicBezTo>
                  <a:pt x="0" y="64"/>
                  <a:pt x="0" y="63"/>
                  <a:pt x="0" y="62"/>
                </a:cubicBezTo>
                <a:cubicBezTo>
                  <a:pt x="0" y="61"/>
                  <a:pt x="0" y="61"/>
                  <a:pt x="1" y="61"/>
                </a:cubicBezTo>
                <a:cubicBezTo>
                  <a:pt x="10" y="61"/>
                  <a:pt x="17" y="55"/>
                  <a:pt x="22" y="46"/>
                </a:cubicBezTo>
                <a:cubicBezTo>
                  <a:pt x="17" y="48"/>
                  <a:pt x="6" y="50"/>
                  <a:pt x="1" y="36"/>
                </a:cubicBezTo>
                <a:cubicBezTo>
                  <a:pt x="15" y="30"/>
                  <a:pt x="22" y="37"/>
                  <a:pt x="24" y="41"/>
                </a:cubicBezTo>
                <a:cubicBezTo>
                  <a:pt x="25" y="38"/>
                  <a:pt x="26" y="35"/>
                  <a:pt x="27" y="31"/>
                </a:cubicBezTo>
                <a:cubicBezTo>
                  <a:pt x="27" y="31"/>
                  <a:pt x="9" y="34"/>
                  <a:pt x="7" y="18"/>
                </a:cubicBezTo>
                <a:cubicBezTo>
                  <a:pt x="23" y="12"/>
                  <a:pt x="27" y="28"/>
                  <a:pt x="27" y="28"/>
                </a:cubicBezTo>
                <a:cubicBezTo>
                  <a:pt x="27" y="26"/>
                  <a:pt x="28" y="21"/>
                  <a:pt x="28" y="21"/>
                </a:cubicBezTo>
                <a:cubicBezTo>
                  <a:pt x="28" y="21"/>
                  <a:pt x="14" y="12"/>
                  <a:pt x="23" y="0"/>
                </a:cubicBezTo>
                <a:cubicBezTo>
                  <a:pt x="39" y="5"/>
                  <a:pt x="31" y="21"/>
                  <a:pt x="31" y="21"/>
                </a:cubicBezTo>
                <a:cubicBezTo>
                  <a:pt x="31" y="21"/>
                  <a:pt x="31" y="24"/>
                  <a:pt x="31" y="25"/>
                </a:cubicBezTo>
                <a:cubicBezTo>
                  <a:pt x="31" y="25"/>
                  <a:pt x="37" y="14"/>
                  <a:pt x="48" y="18"/>
                </a:cubicBezTo>
                <a:cubicBezTo>
                  <a:pt x="48" y="35"/>
                  <a:pt x="30" y="32"/>
                  <a:pt x="30" y="32"/>
                </a:cubicBezTo>
                <a:cubicBezTo>
                  <a:pt x="29" y="35"/>
                  <a:pt x="29" y="39"/>
                  <a:pt x="27" y="42"/>
                </a:cubicBezTo>
                <a:cubicBezTo>
                  <a:pt x="27" y="42"/>
                  <a:pt x="38" y="30"/>
                  <a:pt x="50" y="39"/>
                </a:cubicBezTo>
                <a:cubicBezTo>
                  <a:pt x="43" y="57"/>
                  <a:pt x="25" y="46"/>
                  <a:pt x="25" y="4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Freeform 127">
            <a:extLst>
              <a:ext uri="{FF2B5EF4-FFF2-40B4-BE49-F238E27FC236}">
                <a16:creationId xmlns:a16="http://schemas.microsoft.com/office/drawing/2014/main" xmlns="" id="{08FA3538-8B33-4906-A299-82463C80F3B2}"/>
              </a:ext>
            </a:extLst>
          </p:cNvPr>
          <p:cNvSpPr>
            <a:spLocks/>
          </p:cNvSpPr>
          <p:nvPr/>
        </p:nvSpPr>
        <p:spPr bwMode="auto">
          <a:xfrm>
            <a:off x="6826571" y="3737987"/>
            <a:ext cx="484547" cy="533900"/>
          </a:xfrm>
          <a:custGeom>
            <a:avLst/>
            <a:gdLst/>
            <a:ahLst/>
            <a:cxnLst>
              <a:cxn ang="0">
                <a:pos x="40" y="55"/>
              </a:cxn>
              <a:cxn ang="0">
                <a:pos x="32" y="51"/>
              </a:cxn>
              <a:cxn ang="0">
                <a:pos x="4" y="24"/>
              </a:cxn>
              <a:cxn ang="0">
                <a:pos x="0" y="14"/>
              </a:cxn>
              <a:cxn ang="0">
                <a:pos x="13" y="0"/>
              </a:cxn>
              <a:cxn ang="0">
                <a:pos x="23" y="5"/>
              </a:cxn>
              <a:cxn ang="0">
                <a:pos x="45" y="26"/>
              </a:cxn>
              <a:cxn ang="0">
                <a:pos x="45" y="27"/>
              </a:cxn>
              <a:cxn ang="0">
                <a:pos x="42" y="30"/>
              </a:cxn>
              <a:cxn ang="0">
                <a:pos x="42" y="29"/>
              </a:cxn>
              <a:cxn ang="0">
                <a:pos x="20" y="8"/>
              </a:cxn>
              <a:cxn ang="0">
                <a:pos x="13" y="5"/>
              </a:cxn>
              <a:cxn ang="0">
                <a:pos x="4" y="14"/>
              </a:cxn>
              <a:cxn ang="0">
                <a:pos x="7" y="21"/>
              </a:cxn>
              <a:cxn ang="0">
                <a:pos x="35" y="48"/>
              </a:cxn>
              <a:cxn ang="0">
                <a:pos x="40" y="50"/>
              </a:cxn>
              <a:cxn ang="0">
                <a:pos x="45" y="45"/>
              </a:cxn>
              <a:cxn ang="0">
                <a:pos x="43" y="40"/>
              </a:cxn>
              <a:cxn ang="0">
                <a:pos x="22" y="19"/>
              </a:cxn>
              <a:cxn ang="0">
                <a:pos x="20" y="18"/>
              </a:cxn>
              <a:cxn ang="0">
                <a:pos x="18" y="21"/>
              </a:cxn>
              <a:cxn ang="0">
                <a:pos x="19" y="23"/>
              </a:cxn>
              <a:cxn ang="0">
                <a:pos x="33" y="38"/>
              </a:cxn>
              <a:cxn ang="0">
                <a:pos x="34" y="38"/>
              </a:cxn>
              <a:cxn ang="0">
                <a:pos x="31" y="41"/>
              </a:cxn>
              <a:cxn ang="0">
                <a:pos x="30" y="41"/>
              </a:cxn>
              <a:cxn ang="0">
                <a:pos x="16" y="26"/>
              </a:cxn>
              <a:cxn ang="0">
                <a:pos x="13" y="21"/>
              </a:cxn>
              <a:cxn ang="0">
                <a:pos x="20" y="14"/>
              </a:cxn>
              <a:cxn ang="0">
                <a:pos x="26" y="16"/>
              </a:cxn>
              <a:cxn ang="0">
                <a:pos x="46" y="37"/>
              </a:cxn>
              <a:cxn ang="0">
                <a:pos x="50" y="45"/>
              </a:cxn>
              <a:cxn ang="0">
                <a:pos x="40" y="55"/>
              </a:cxn>
            </a:cxnLst>
            <a:rect l="0" t="0" r="r" b="b"/>
            <a:pathLst>
              <a:path w="50" h="55">
                <a:moveTo>
                  <a:pt x="40" y="55"/>
                </a:moveTo>
                <a:cubicBezTo>
                  <a:pt x="37" y="55"/>
                  <a:pt x="34" y="54"/>
                  <a:pt x="32" y="51"/>
                </a:cubicBezTo>
                <a:cubicBezTo>
                  <a:pt x="4" y="24"/>
                  <a:pt x="4" y="24"/>
                  <a:pt x="4" y="24"/>
                </a:cubicBezTo>
                <a:cubicBezTo>
                  <a:pt x="1" y="21"/>
                  <a:pt x="0" y="18"/>
                  <a:pt x="0" y="14"/>
                </a:cubicBezTo>
                <a:cubicBezTo>
                  <a:pt x="0" y="7"/>
                  <a:pt x="6" y="0"/>
                  <a:pt x="13" y="0"/>
                </a:cubicBezTo>
                <a:cubicBezTo>
                  <a:pt x="17" y="0"/>
                  <a:pt x="21" y="2"/>
                  <a:pt x="23" y="5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7"/>
                  <a:pt x="45" y="27"/>
                </a:cubicBezTo>
                <a:cubicBezTo>
                  <a:pt x="45" y="28"/>
                  <a:pt x="43" y="30"/>
                  <a:pt x="42" y="30"/>
                </a:cubicBezTo>
                <a:cubicBezTo>
                  <a:pt x="42" y="30"/>
                  <a:pt x="42" y="30"/>
                  <a:pt x="42" y="29"/>
                </a:cubicBezTo>
                <a:cubicBezTo>
                  <a:pt x="20" y="8"/>
                  <a:pt x="20" y="8"/>
                  <a:pt x="20" y="8"/>
                </a:cubicBezTo>
                <a:cubicBezTo>
                  <a:pt x="18" y="6"/>
                  <a:pt x="16" y="5"/>
                  <a:pt x="13" y="5"/>
                </a:cubicBezTo>
                <a:cubicBezTo>
                  <a:pt x="8" y="5"/>
                  <a:pt x="4" y="9"/>
                  <a:pt x="4" y="14"/>
                </a:cubicBezTo>
                <a:cubicBezTo>
                  <a:pt x="4" y="16"/>
                  <a:pt x="5" y="19"/>
                  <a:pt x="7" y="21"/>
                </a:cubicBezTo>
                <a:cubicBezTo>
                  <a:pt x="35" y="48"/>
                  <a:pt x="35" y="48"/>
                  <a:pt x="35" y="48"/>
                </a:cubicBezTo>
                <a:cubicBezTo>
                  <a:pt x="36" y="50"/>
                  <a:pt x="38" y="50"/>
                  <a:pt x="40" y="50"/>
                </a:cubicBezTo>
                <a:cubicBezTo>
                  <a:pt x="43" y="50"/>
                  <a:pt x="45" y="48"/>
                  <a:pt x="45" y="45"/>
                </a:cubicBezTo>
                <a:cubicBezTo>
                  <a:pt x="45" y="43"/>
                  <a:pt x="44" y="41"/>
                  <a:pt x="43" y="40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8"/>
                  <a:pt x="20" y="18"/>
                </a:cubicBezTo>
                <a:cubicBezTo>
                  <a:pt x="19" y="18"/>
                  <a:pt x="18" y="19"/>
                  <a:pt x="18" y="21"/>
                </a:cubicBezTo>
                <a:cubicBezTo>
                  <a:pt x="18" y="22"/>
                  <a:pt x="18" y="22"/>
                  <a:pt x="19" y="23"/>
                </a:cubicBezTo>
                <a:cubicBezTo>
                  <a:pt x="33" y="38"/>
                  <a:pt x="33" y="38"/>
                  <a:pt x="33" y="38"/>
                </a:cubicBezTo>
                <a:cubicBezTo>
                  <a:pt x="34" y="38"/>
                  <a:pt x="34" y="38"/>
                  <a:pt x="34" y="38"/>
                </a:cubicBezTo>
                <a:cubicBezTo>
                  <a:pt x="34" y="39"/>
                  <a:pt x="32" y="41"/>
                  <a:pt x="31" y="41"/>
                </a:cubicBezTo>
                <a:cubicBezTo>
                  <a:pt x="31" y="41"/>
                  <a:pt x="30" y="41"/>
                  <a:pt x="30" y="41"/>
                </a:cubicBezTo>
                <a:cubicBezTo>
                  <a:pt x="16" y="26"/>
                  <a:pt x="16" y="26"/>
                  <a:pt x="16" y="26"/>
                </a:cubicBezTo>
                <a:cubicBezTo>
                  <a:pt x="14" y="25"/>
                  <a:pt x="13" y="23"/>
                  <a:pt x="13" y="21"/>
                </a:cubicBezTo>
                <a:cubicBezTo>
                  <a:pt x="13" y="17"/>
                  <a:pt x="16" y="14"/>
                  <a:pt x="20" y="14"/>
                </a:cubicBezTo>
                <a:cubicBezTo>
                  <a:pt x="22" y="14"/>
                  <a:pt x="24" y="15"/>
                  <a:pt x="26" y="16"/>
                </a:cubicBezTo>
                <a:cubicBezTo>
                  <a:pt x="46" y="37"/>
                  <a:pt x="46" y="37"/>
                  <a:pt x="46" y="37"/>
                </a:cubicBezTo>
                <a:cubicBezTo>
                  <a:pt x="49" y="39"/>
                  <a:pt x="50" y="42"/>
                  <a:pt x="50" y="45"/>
                </a:cubicBezTo>
                <a:cubicBezTo>
                  <a:pt x="50" y="51"/>
                  <a:pt x="46" y="55"/>
                  <a:pt x="40" y="5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Freeform 56">
            <a:extLst>
              <a:ext uri="{FF2B5EF4-FFF2-40B4-BE49-F238E27FC236}">
                <a16:creationId xmlns:a16="http://schemas.microsoft.com/office/drawing/2014/main" xmlns="" id="{E310AAF8-E22E-4E34-B93D-43CADD1B90CA}"/>
              </a:ext>
            </a:extLst>
          </p:cNvPr>
          <p:cNvSpPr>
            <a:spLocks noEditPoints="1"/>
          </p:cNvSpPr>
          <p:nvPr/>
        </p:nvSpPr>
        <p:spPr bwMode="auto">
          <a:xfrm>
            <a:off x="7026621" y="2723094"/>
            <a:ext cx="481684" cy="481684"/>
          </a:xfrm>
          <a:custGeom>
            <a:avLst/>
            <a:gdLst/>
            <a:ahLst/>
            <a:cxnLst>
              <a:cxn ang="0">
                <a:pos x="64" y="42"/>
              </a:cxn>
              <a:cxn ang="0">
                <a:pos x="63" y="44"/>
              </a:cxn>
              <a:cxn ang="0">
                <a:pos x="33" y="64"/>
              </a:cxn>
              <a:cxn ang="0">
                <a:pos x="32" y="64"/>
              </a:cxn>
              <a:cxn ang="0">
                <a:pos x="30" y="64"/>
              </a:cxn>
              <a:cxn ang="0">
                <a:pos x="1" y="44"/>
              </a:cxn>
              <a:cxn ang="0">
                <a:pos x="0" y="42"/>
              </a:cxn>
              <a:cxn ang="0">
                <a:pos x="0" y="23"/>
              </a:cxn>
              <a:cxn ang="0">
                <a:pos x="1" y="20"/>
              </a:cxn>
              <a:cxn ang="0">
                <a:pos x="30" y="1"/>
              </a:cxn>
              <a:cxn ang="0">
                <a:pos x="32" y="0"/>
              </a:cxn>
              <a:cxn ang="0">
                <a:pos x="33" y="1"/>
              </a:cxn>
              <a:cxn ang="0">
                <a:pos x="63" y="20"/>
              </a:cxn>
              <a:cxn ang="0">
                <a:pos x="64" y="23"/>
              </a:cxn>
              <a:cxn ang="0">
                <a:pos x="64" y="42"/>
              </a:cxn>
              <a:cxn ang="0">
                <a:pos x="12" y="32"/>
              </a:cxn>
              <a:cxn ang="0">
                <a:pos x="5" y="28"/>
              </a:cxn>
              <a:cxn ang="0">
                <a:pos x="5" y="37"/>
              </a:cxn>
              <a:cxn ang="0">
                <a:pos x="12" y="32"/>
              </a:cxn>
              <a:cxn ang="0">
                <a:pos x="29" y="21"/>
              </a:cxn>
              <a:cxn ang="0">
                <a:pos x="29" y="8"/>
              </a:cxn>
              <a:cxn ang="0">
                <a:pos x="7" y="23"/>
              </a:cxn>
              <a:cxn ang="0">
                <a:pos x="17" y="29"/>
              </a:cxn>
              <a:cxn ang="0">
                <a:pos x="29" y="21"/>
              </a:cxn>
              <a:cxn ang="0">
                <a:pos x="29" y="56"/>
              </a:cxn>
              <a:cxn ang="0">
                <a:pos x="29" y="44"/>
              </a:cxn>
              <a:cxn ang="0">
                <a:pos x="17" y="36"/>
              </a:cxn>
              <a:cxn ang="0">
                <a:pos x="7" y="42"/>
              </a:cxn>
              <a:cxn ang="0">
                <a:pos x="29" y="56"/>
              </a:cxn>
              <a:cxn ang="0">
                <a:pos x="41" y="32"/>
              </a:cxn>
              <a:cxn ang="0">
                <a:pos x="32" y="26"/>
              </a:cxn>
              <a:cxn ang="0">
                <a:pos x="22" y="32"/>
              </a:cxn>
              <a:cxn ang="0">
                <a:pos x="32" y="39"/>
              </a:cxn>
              <a:cxn ang="0">
                <a:pos x="41" y="32"/>
              </a:cxn>
              <a:cxn ang="0">
                <a:pos x="56" y="23"/>
              </a:cxn>
              <a:cxn ang="0">
                <a:pos x="35" y="8"/>
              </a:cxn>
              <a:cxn ang="0">
                <a:pos x="35" y="21"/>
              </a:cxn>
              <a:cxn ang="0">
                <a:pos x="46" y="29"/>
              </a:cxn>
              <a:cxn ang="0">
                <a:pos x="56" y="23"/>
              </a:cxn>
              <a:cxn ang="0">
                <a:pos x="56" y="42"/>
              </a:cxn>
              <a:cxn ang="0">
                <a:pos x="46" y="36"/>
              </a:cxn>
              <a:cxn ang="0">
                <a:pos x="35" y="44"/>
              </a:cxn>
              <a:cxn ang="0">
                <a:pos x="35" y="56"/>
              </a:cxn>
              <a:cxn ang="0">
                <a:pos x="56" y="42"/>
              </a:cxn>
              <a:cxn ang="0">
                <a:pos x="58" y="37"/>
              </a:cxn>
              <a:cxn ang="0">
                <a:pos x="58" y="28"/>
              </a:cxn>
              <a:cxn ang="0">
                <a:pos x="51" y="32"/>
              </a:cxn>
              <a:cxn ang="0">
                <a:pos x="58" y="37"/>
              </a:cxn>
            </a:cxnLst>
            <a:rect l="0" t="0" r="r" b="b"/>
            <a:pathLst>
              <a:path w="64" h="64">
                <a:moveTo>
                  <a:pt x="64" y="42"/>
                </a:moveTo>
                <a:cubicBezTo>
                  <a:pt x="64" y="43"/>
                  <a:pt x="63" y="44"/>
                  <a:pt x="63" y="44"/>
                </a:cubicBezTo>
                <a:cubicBezTo>
                  <a:pt x="33" y="64"/>
                  <a:pt x="33" y="64"/>
                  <a:pt x="33" y="64"/>
                </a:cubicBezTo>
                <a:cubicBezTo>
                  <a:pt x="33" y="64"/>
                  <a:pt x="32" y="64"/>
                  <a:pt x="32" y="64"/>
                </a:cubicBezTo>
                <a:cubicBezTo>
                  <a:pt x="31" y="64"/>
                  <a:pt x="31" y="64"/>
                  <a:pt x="30" y="64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4"/>
                  <a:pt x="0" y="43"/>
                  <a:pt x="0" y="4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2" y="0"/>
                  <a:pt x="33" y="1"/>
                  <a:pt x="33" y="1"/>
                </a:cubicBezTo>
                <a:cubicBezTo>
                  <a:pt x="63" y="20"/>
                  <a:pt x="63" y="20"/>
                  <a:pt x="63" y="20"/>
                </a:cubicBezTo>
                <a:cubicBezTo>
                  <a:pt x="63" y="21"/>
                  <a:pt x="64" y="22"/>
                  <a:pt x="64" y="23"/>
                </a:cubicBezTo>
                <a:lnTo>
                  <a:pt x="64" y="42"/>
                </a:lnTo>
                <a:close/>
                <a:moveTo>
                  <a:pt x="12" y="32"/>
                </a:moveTo>
                <a:cubicBezTo>
                  <a:pt x="5" y="28"/>
                  <a:pt x="5" y="28"/>
                  <a:pt x="5" y="28"/>
                </a:cubicBezTo>
                <a:cubicBezTo>
                  <a:pt x="5" y="37"/>
                  <a:pt x="5" y="37"/>
                  <a:pt x="5" y="37"/>
                </a:cubicBezTo>
                <a:lnTo>
                  <a:pt x="12" y="32"/>
                </a:lnTo>
                <a:close/>
                <a:moveTo>
                  <a:pt x="29" y="21"/>
                </a:moveTo>
                <a:cubicBezTo>
                  <a:pt x="29" y="8"/>
                  <a:pt x="29" y="8"/>
                  <a:pt x="29" y="8"/>
                </a:cubicBezTo>
                <a:cubicBezTo>
                  <a:pt x="7" y="23"/>
                  <a:pt x="7" y="23"/>
                  <a:pt x="7" y="23"/>
                </a:cubicBezTo>
                <a:cubicBezTo>
                  <a:pt x="17" y="29"/>
                  <a:pt x="17" y="29"/>
                  <a:pt x="17" y="29"/>
                </a:cubicBezTo>
                <a:lnTo>
                  <a:pt x="29" y="21"/>
                </a:lnTo>
                <a:close/>
                <a:moveTo>
                  <a:pt x="29" y="56"/>
                </a:moveTo>
                <a:cubicBezTo>
                  <a:pt x="29" y="44"/>
                  <a:pt x="29" y="44"/>
                  <a:pt x="29" y="44"/>
                </a:cubicBezTo>
                <a:cubicBezTo>
                  <a:pt x="17" y="36"/>
                  <a:pt x="17" y="36"/>
                  <a:pt x="17" y="36"/>
                </a:cubicBezTo>
                <a:cubicBezTo>
                  <a:pt x="7" y="42"/>
                  <a:pt x="7" y="42"/>
                  <a:pt x="7" y="42"/>
                </a:cubicBezTo>
                <a:lnTo>
                  <a:pt x="29" y="56"/>
                </a:lnTo>
                <a:close/>
                <a:moveTo>
                  <a:pt x="41" y="32"/>
                </a:moveTo>
                <a:cubicBezTo>
                  <a:pt x="32" y="26"/>
                  <a:pt x="32" y="26"/>
                  <a:pt x="32" y="26"/>
                </a:cubicBezTo>
                <a:cubicBezTo>
                  <a:pt x="22" y="32"/>
                  <a:pt x="22" y="32"/>
                  <a:pt x="22" y="32"/>
                </a:cubicBezTo>
                <a:cubicBezTo>
                  <a:pt x="32" y="39"/>
                  <a:pt x="32" y="39"/>
                  <a:pt x="32" y="39"/>
                </a:cubicBezTo>
                <a:lnTo>
                  <a:pt x="41" y="32"/>
                </a:lnTo>
                <a:close/>
                <a:moveTo>
                  <a:pt x="56" y="23"/>
                </a:moveTo>
                <a:cubicBezTo>
                  <a:pt x="35" y="8"/>
                  <a:pt x="35" y="8"/>
                  <a:pt x="35" y="8"/>
                </a:cubicBezTo>
                <a:cubicBezTo>
                  <a:pt x="35" y="21"/>
                  <a:pt x="35" y="21"/>
                  <a:pt x="35" y="21"/>
                </a:cubicBezTo>
                <a:cubicBezTo>
                  <a:pt x="46" y="29"/>
                  <a:pt x="46" y="29"/>
                  <a:pt x="46" y="29"/>
                </a:cubicBezTo>
                <a:lnTo>
                  <a:pt x="56" y="23"/>
                </a:lnTo>
                <a:close/>
                <a:moveTo>
                  <a:pt x="56" y="42"/>
                </a:moveTo>
                <a:cubicBezTo>
                  <a:pt x="46" y="36"/>
                  <a:pt x="46" y="36"/>
                  <a:pt x="46" y="36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6"/>
                  <a:pt x="35" y="56"/>
                  <a:pt x="35" y="56"/>
                </a:cubicBezTo>
                <a:lnTo>
                  <a:pt x="56" y="42"/>
                </a:lnTo>
                <a:close/>
                <a:moveTo>
                  <a:pt x="58" y="37"/>
                </a:moveTo>
                <a:cubicBezTo>
                  <a:pt x="58" y="28"/>
                  <a:pt x="58" y="28"/>
                  <a:pt x="58" y="28"/>
                </a:cubicBezTo>
                <a:cubicBezTo>
                  <a:pt x="51" y="32"/>
                  <a:pt x="51" y="32"/>
                  <a:pt x="51" y="32"/>
                </a:cubicBezTo>
                <a:lnTo>
                  <a:pt x="58" y="3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Freeform 24">
            <a:extLst>
              <a:ext uri="{FF2B5EF4-FFF2-40B4-BE49-F238E27FC236}">
                <a16:creationId xmlns:a16="http://schemas.microsoft.com/office/drawing/2014/main" xmlns="" id="{4691A244-B65E-4151-A7D0-D0B669847EDF}"/>
              </a:ext>
            </a:extLst>
          </p:cNvPr>
          <p:cNvSpPr>
            <a:spLocks noEditPoints="1"/>
          </p:cNvSpPr>
          <p:nvPr/>
        </p:nvSpPr>
        <p:spPr bwMode="auto">
          <a:xfrm>
            <a:off x="4711309" y="2723093"/>
            <a:ext cx="406139" cy="441043"/>
          </a:xfrm>
          <a:custGeom>
            <a:avLst/>
            <a:gdLst/>
            <a:ahLst/>
            <a:cxnLst>
              <a:cxn ang="0">
                <a:pos x="55" y="55"/>
              </a:cxn>
              <a:cxn ang="0">
                <a:pos x="39" y="55"/>
              </a:cxn>
              <a:cxn ang="0">
                <a:pos x="30" y="64"/>
              </a:cxn>
              <a:cxn ang="0">
                <a:pos x="21" y="55"/>
              </a:cxn>
              <a:cxn ang="0">
                <a:pos x="5" y="55"/>
              </a:cxn>
              <a:cxn ang="0">
                <a:pos x="0" y="50"/>
              </a:cxn>
              <a:cxn ang="0">
                <a:pos x="11" y="20"/>
              </a:cxn>
              <a:cxn ang="0">
                <a:pos x="27" y="5"/>
              </a:cxn>
              <a:cxn ang="0">
                <a:pos x="26" y="3"/>
              </a:cxn>
              <a:cxn ang="0">
                <a:pos x="30" y="0"/>
              </a:cxn>
              <a:cxn ang="0">
                <a:pos x="33" y="3"/>
              </a:cxn>
              <a:cxn ang="0">
                <a:pos x="33" y="5"/>
              </a:cxn>
              <a:cxn ang="0">
                <a:pos x="48" y="20"/>
              </a:cxn>
              <a:cxn ang="0">
                <a:pos x="59" y="50"/>
              </a:cxn>
              <a:cxn ang="0">
                <a:pos x="55" y="55"/>
              </a:cxn>
              <a:cxn ang="0">
                <a:pos x="30" y="60"/>
              </a:cxn>
              <a:cxn ang="0">
                <a:pos x="25" y="55"/>
              </a:cxn>
              <a:cxn ang="0">
                <a:pos x="24" y="54"/>
              </a:cxn>
              <a:cxn ang="0">
                <a:pos x="23" y="55"/>
              </a:cxn>
              <a:cxn ang="0">
                <a:pos x="30" y="61"/>
              </a:cxn>
              <a:cxn ang="0">
                <a:pos x="30" y="60"/>
              </a:cxn>
              <a:cxn ang="0">
                <a:pos x="30" y="60"/>
              </a:cxn>
            </a:cxnLst>
            <a:rect l="0" t="0" r="r" b="b"/>
            <a:pathLst>
              <a:path w="59" h="64">
                <a:moveTo>
                  <a:pt x="55" y="55"/>
                </a:moveTo>
                <a:cubicBezTo>
                  <a:pt x="39" y="55"/>
                  <a:pt x="39" y="55"/>
                  <a:pt x="39" y="55"/>
                </a:cubicBezTo>
                <a:cubicBezTo>
                  <a:pt x="39" y="60"/>
                  <a:pt x="35" y="64"/>
                  <a:pt x="30" y="64"/>
                </a:cubicBezTo>
                <a:cubicBezTo>
                  <a:pt x="25" y="64"/>
                  <a:pt x="21" y="60"/>
                  <a:pt x="21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2" y="55"/>
                  <a:pt x="0" y="53"/>
                  <a:pt x="0" y="50"/>
                </a:cubicBezTo>
                <a:cubicBezTo>
                  <a:pt x="5" y="46"/>
                  <a:pt x="11" y="38"/>
                  <a:pt x="11" y="20"/>
                </a:cubicBezTo>
                <a:cubicBezTo>
                  <a:pt x="11" y="13"/>
                  <a:pt x="17" y="6"/>
                  <a:pt x="27" y="5"/>
                </a:cubicBezTo>
                <a:cubicBezTo>
                  <a:pt x="26" y="4"/>
                  <a:pt x="26" y="4"/>
                  <a:pt x="26" y="3"/>
                </a:cubicBezTo>
                <a:cubicBezTo>
                  <a:pt x="26" y="1"/>
                  <a:pt x="28" y="0"/>
                  <a:pt x="30" y="0"/>
                </a:cubicBezTo>
                <a:cubicBezTo>
                  <a:pt x="32" y="0"/>
                  <a:pt x="33" y="1"/>
                  <a:pt x="33" y="3"/>
                </a:cubicBezTo>
                <a:cubicBezTo>
                  <a:pt x="33" y="4"/>
                  <a:pt x="33" y="4"/>
                  <a:pt x="33" y="5"/>
                </a:cubicBezTo>
                <a:cubicBezTo>
                  <a:pt x="42" y="6"/>
                  <a:pt x="48" y="13"/>
                  <a:pt x="48" y="20"/>
                </a:cubicBezTo>
                <a:cubicBezTo>
                  <a:pt x="48" y="38"/>
                  <a:pt x="54" y="46"/>
                  <a:pt x="59" y="50"/>
                </a:cubicBezTo>
                <a:cubicBezTo>
                  <a:pt x="59" y="53"/>
                  <a:pt x="57" y="55"/>
                  <a:pt x="55" y="55"/>
                </a:cubicBezTo>
                <a:close/>
                <a:moveTo>
                  <a:pt x="30" y="60"/>
                </a:moveTo>
                <a:cubicBezTo>
                  <a:pt x="27" y="60"/>
                  <a:pt x="25" y="57"/>
                  <a:pt x="25" y="55"/>
                </a:cubicBezTo>
                <a:cubicBezTo>
                  <a:pt x="25" y="54"/>
                  <a:pt x="24" y="54"/>
                  <a:pt x="24" y="54"/>
                </a:cubicBezTo>
                <a:cubicBezTo>
                  <a:pt x="24" y="54"/>
                  <a:pt x="23" y="54"/>
                  <a:pt x="23" y="55"/>
                </a:cubicBezTo>
                <a:cubicBezTo>
                  <a:pt x="23" y="58"/>
                  <a:pt x="26" y="61"/>
                  <a:pt x="30" y="61"/>
                </a:cubicBezTo>
                <a:cubicBezTo>
                  <a:pt x="30" y="61"/>
                  <a:pt x="30" y="61"/>
                  <a:pt x="30" y="60"/>
                </a:cubicBezTo>
                <a:cubicBezTo>
                  <a:pt x="30" y="60"/>
                  <a:pt x="30" y="60"/>
                  <a:pt x="30" y="6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2" name="Freeform 5">
            <a:extLst>
              <a:ext uri="{FF2B5EF4-FFF2-40B4-BE49-F238E27FC236}">
                <a16:creationId xmlns:a16="http://schemas.microsoft.com/office/drawing/2014/main" xmlns="" id="{6432D155-EFD7-4280-9065-408B1FE5A086}"/>
              </a:ext>
            </a:extLst>
          </p:cNvPr>
          <p:cNvSpPr>
            <a:spLocks noEditPoints="1"/>
          </p:cNvSpPr>
          <p:nvPr/>
        </p:nvSpPr>
        <p:spPr bwMode="auto">
          <a:xfrm>
            <a:off x="5652497" y="2452326"/>
            <a:ext cx="830177" cy="830177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3" name="Text Box 7">
            <a:extLst>
              <a:ext uri="{FF2B5EF4-FFF2-40B4-BE49-F238E27FC236}">
                <a16:creationId xmlns:a16="http://schemas.microsoft.com/office/drawing/2014/main" xmlns="" id="{8678557C-F80B-4249-88A6-7346DFFE3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561" y="1022695"/>
            <a:ext cx="10464800" cy="26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45094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点击添加内容点击添加内容点击添加内容点击添加内容</a:t>
            </a:r>
            <a:endParaRPr kumimoji="0" lang="en-US" sz="11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7D1F6E10-FCB7-4D35-9291-EB5F2FD44DB6}"/>
              </a:ext>
            </a:extLst>
          </p:cNvPr>
          <p:cNvSpPr/>
          <p:nvPr/>
        </p:nvSpPr>
        <p:spPr>
          <a:xfrm>
            <a:off x="0" y="6568148"/>
            <a:ext cx="12192000" cy="2898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743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0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4E2D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222189" y="2959209"/>
            <a:ext cx="1949622" cy="38460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73099" y="-12828"/>
            <a:ext cx="4935018" cy="38420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16217" y="3762456"/>
            <a:ext cx="4991900" cy="305153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0117" y="3883957"/>
            <a:ext cx="8111883" cy="3049294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D28AAF32-9A5C-4667-B948-F1A612C3EFDC}"/>
              </a:ext>
            </a:extLst>
          </p:cNvPr>
          <p:cNvSpPr/>
          <p:nvPr/>
        </p:nvSpPr>
        <p:spPr>
          <a:xfrm>
            <a:off x="301383" y="1133480"/>
            <a:ext cx="6226417" cy="401156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  <a:effectLst>
            <a:glow rad="101600">
              <a:schemeClr val="tx1">
                <a:lumMod val="85000"/>
                <a:lumOff val="1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FF0D0EA5-A532-48DF-995B-CDFF64895A04}"/>
              </a:ext>
            </a:extLst>
          </p:cNvPr>
          <p:cNvSpPr/>
          <p:nvPr/>
        </p:nvSpPr>
        <p:spPr>
          <a:xfrm>
            <a:off x="752567" y="1504471"/>
            <a:ext cx="233766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D907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82493F92-19D8-41DC-B5F2-AF7590C9118B}"/>
              </a:ext>
            </a:extLst>
          </p:cNvPr>
          <p:cNvSpPr txBox="1"/>
          <p:nvPr/>
        </p:nvSpPr>
        <p:spPr>
          <a:xfrm>
            <a:off x="734005" y="1659571"/>
            <a:ext cx="2566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D9072"/>
                </a:solidFill>
                <a:effectLst/>
                <a:uLnTx/>
                <a:uFillTx/>
                <a:cs typeface="+mn-ea"/>
                <a:sym typeface="+mn-lt"/>
              </a:rPr>
              <a:t>SPRING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D907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90801DCC-2F52-4F3F-919C-41F7A3B18726}"/>
              </a:ext>
            </a:extLst>
          </p:cNvPr>
          <p:cNvSpPr txBox="1"/>
          <p:nvPr/>
        </p:nvSpPr>
        <p:spPr>
          <a:xfrm>
            <a:off x="638685" y="2310708"/>
            <a:ext cx="5184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600" dirty="0">
                <a:solidFill>
                  <a:srgbClr val="3D9072"/>
                </a:solidFill>
                <a:cs typeface="+mn-ea"/>
                <a:sym typeface="+mn-lt"/>
              </a:rPr>
              <a:t>谢谢观看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3D907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D2C16F70-12A5-4F12-8ACD-865050FE710C}"/>
              </a:ext>
            </a:extLst>
          </p:cNvPr>
          <p:cNvSpPr txBox="1"/>
          <p:nvPr/>
        </p:nvSpPr>
        <p:spPr>
          <a:xfrm>
            <a:off x="752567" y="3880368"/>
            <a:ext cx="5218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清新绿色教学说课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PPT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模板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306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  <p:bldP spid="24" grpId="0" animBg="1"/>
      <p:bldP spid="25" grpId="0"/>
      <p:bldP spid="26" grpId="0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3" y="4437112"/>
            <a:ext cx="9025003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www.1ppt.com/jianli/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www.1ppt.com/shouchaobao/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28408" y="3097348"/>
            <a:ext cx="5471583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人学习、研究。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69" y="356247"/>
            <a:ext cx="7893049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571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E741E9F6-D2AB-48F1-837E-DF9E91EBD931}"/>
              </a:ext>
            </a:extLst>
          </p:cNvPr>
          <p:cNvSpPr/>
          <p:nvPr/>
        </p:nvSpPr>
        <p:spPr>
          <a:xfrm>
            <a:off x="1032387" y="1499560"/>
            <a:ext cx="7787148" cy="40605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FF97928-0983-4AB9-A99F-4E94C34AEF3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9026" y="-343987"/>
            <a:ext cx="4862973" cy="406058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5CFCBB46-E68E-4695-9536-A6836878A64C}"/>
              </a:ext>
            </a:extLst>
          </p:cNvPr>
          <p:cNvSpPr txBox="1"/>
          <p:nvPr/>
        </p:nvSpPr>
        <p:spPr>
          <a:xfrm>
            <a:off x="2268827" y="3093750"/>
            <a:ext cx="5184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第一章节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8FAB555E-ADDE-4D3E-8F91-E99E0CABAEE2}"/>
              </a:ext>
            </a:extLst>
          </p:cNvPr>
          <p:cNvGrpSpPr/>
          <p:nvPr/>
        </p:nvGrpSpPr>
        <p:grpSpPr>
          <a:xfrm>
            <a:off x="2560198" y="2756429"/>
            <a:ext cx="4703814" cy="2084934"/>
            <a:chOff x="2560198" y="2756429"/>
            <a:chExt cx="4703814" cy="208493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F20A4FD1-4E6F-4EC4-ABA0-9107BDEA9825}"/>
                </a:ext>
              </a:extLst>
            </p:cNvPr>
            <p:cNvSpPr/>
            <p:nvPr/>
          </p:nvSpPr>
          <p:spPr>
            <a:xfrm>
              <a:off x="2560199" y="2756429"/>
              <a:ext cx="4703813" cy="82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794A22D6-6649-46AB-AFFA-18C528DE03A9}"/>
                </a:ext>
              </a:extLst>
            </p:cNvPr>
            <p:cNvSpPr/>
            <p:nvPr/>
          </p:nvSpPr>
          <p:spPr>
            <a:xfrm>
              <a:off x="2560198" y="4759343"/>
              <a:ext cx="4703813" cy="82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AF3CBC1A-565A-4435-B9F7-68AEA8E2AC0A}"/>
              </a:ext>
            </a:extLst>
          </p:cNvPr>
          <p:cNvSpPr txBox="1"/>
          <p:nvPr/>
        </p:nvSpPr>
        <p:spPr>
          <a:xfrm>
            <a:off x="2625214" y="2114208"/>
            <a:ext cx="4703812" cy="52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SPRINGFLOWER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397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8349451" y="1851148"/>
            <a:ext cx="2351472" cy="1132618"/>
            <a:chOff x="3624780" y="2412339"/>
            <a:chExt cx="2351472" cy="1132618"/>
          </a:xfrm>
        </p:grpSpPr>
        <p:sp>
          <p:nvSpPr>
            <p:cNvPr id="71" name="文本框 70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8349451" y="4692908"/>
            <a:ext cx="2351472" cy="1132618"/>
            <a:chOff x="3624780" y="2412339"/>
            <a:chExt cx="2351472" cy="1132618"/>
          </a:xfrm>
        </p:grpSpPr>
        <p:sp>
          <p:nvSpPr>
            <p:cNvPr id="74" name="文本框 73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530694" y="1851148"/>
            <a:ext cx="2351472" cy="1132618"/>
            <a:chOff x="3624780" y="2412339"/>
            <a:chExt cx="2351472" cy="1132618"/>
          </a:xfrm>
        </p:grpSpPr>
        <p:sp>
          <p:nvSpPr>
            <p:cNvPr id="77" name="文本框 76"/>
            <p:cNvSpPr txBox="1"/>
            <p:nvPr/>
          </p:nvSpPr>
          <p:spPr>
            <a:xfrm>
              <a:off x="3842471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1530694" y="4692908"/>
            <a:ext cx="2351472" cy="1132618"/>
            <a:chOff x="3624780" y="2412339"/>
            <a:chExt cx="2351472" cy="1132618"/>
          </a:xfrm>
        </p:grpSpPr>
        <p:sp>
          <p:nvSpPr>
            <p:cNvPr id="80" name="文本框 79"/>
            <p:cNvSpPr txBox="1"/>
            <p:nvPr/>
          </p:nvSpPr>
          <p:spPr>
            <a:xfrm>
              <a:off x="3842471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3987799" y="1778659"/>
            <a:ext cx="4216402" cy="4021408"/>
            <a:chOff x="3987799" y="1778659"/>
            <a:chExt cx="4216402" cy="4021408"/>
          </a:xfrm>
        </p:grpSpPr>
        <p:grpSp>
          <p:nvGrpSpPr>
            <p:cNvPr id="69" name="组合 68"/>
            <p:cNvGrpSpPr/>
            <p:nvPr/>
          </p:nvGrpSpPr>
          <p:grpSpPr>
            <a:xfrm>
              <a:off x="3987799" y="1778659"/>
              <a:ext cx="4216402" cy="4021408"/>
              <a:chOff x="4670536" y="2200206"/>
              <a:chExt cx="2850927" cy="2719082"/>
            </a:xfrm>
          </p:grpSpPr>
          <p:sp>
            <p:nvSpPr>
              <p:cNvPr id="2" name="任意多边形 1"/>
              <p:cNvSpPr/>
              <p:nvPr/>
            </p:nvSpPr>
            <p:spPr>
              <a:xfrm>
                <a:off x="4670536" y="2200206"/>
                <a:ext cx="2850927" cy="2719082"/>
              </a:xfrm>
              <a:custGeom>
                <a:avLst/>
                <a:gdLst>
                  <a:gd name="rtl" fmla="*/ 779486 w 2850927"/>
                  <a:gd name="rtt" fmla="*/ 907676 h 2719082"/>
                  <a:gd name="rtr" fmla="*/ 2077946 w 2850927"/>
                  <a:gd name="rtb" fmla="*/ 2095009 h 2719082"/>
                </a:gdLst>
                <a:ahLst/>
                <a:cxnLst/>
                <a:rect l="rtl" t="rtt" r="rtr" b="rtb"/>
                <a:pathLst>
                  <a:path w="2850927" h="2719082">
                    <a:moveTo>
                      <a:pt x="556311" y="2722913"/>
                    </a:moveTo>
                    <a:lnTo>
                      <a:pt x="0" y="1051946"/>
                    </a:lnTo>
                    <a:lnTo>
                      <a:pt x="1413630" y="3844"/>
                    </a:lnTo>
                    <a:lnTo>
                      <a:pt x="2850927" y="1027064"/>
                    </a:lnTo>
                    <a:lnTo>
                      <a:pt x="2318281" y="2707553"/>
                    </a:lnTo>
                    <a:lnTo>
                      <a:pt x="556311" y="2722913"/>
                    </a:lnTo>
                    <a:close/>
                  </a:path>
                </a:pathLst>
              </a:custGeom>
              <a:solidFill>
                <a:srgbClr val="EEEEEE"/>
              </a:solidFill>
              <a:ln w="7600" cap="flat">
                <a:noFill/>
                <a:bevel/>
              </a:ln>
            </p:spPr>
            <p:txBody>
              <a:bodyPr wrap="squar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54545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3" name="Circular Motion 3"/>
              <p:cNvGrpSpPr/>
              <p:nvPr/>
            </p:nvGrpSpPr>
            <p:grpSpPr>
              <a:xfrm rot="10770000">
                <a:off x="4901979" y="2524566"/>
                <a:ext cx="2390876" cy="2390876"/>
                <a:chOff x="2187196" y="2660742"/>
                <a:chExt cx="2390876" cy="2390876"/>
              </a:xfrm>
            </p:grpSpPr>
            <p:grpSp>
              <p:nvGrpSpPr>
                <p:cNvPr id="4" name="Group 132"/>
                <p:cNvGrpSpPr/>
                <p:nvPr/>
              </p:nvGrpSpPr>
              <p:grpSpPr>
                <a:xfrm>
                  <a:off x="2187196" y="2660742"/>
                  <a:ext cx="2390876" cy="2390876"/>
                  <a:chOff x="2187196" y="2660742"/>
                  <a:chExt cx="2390876" cy="2390876"/>
                </a:xfrm>
              </p:grpSpPr>
              <p:sp>
                <p:nvSpPr>
                  <p:cNvPr id="57" name="ArcArrow"/>
                  <p:cNvSpPr/>
                  <p:nvPr/>
                </p:nvSpPr>
                <p:spPr>
                  <a:xfrm>
                    <a:off x="2187196" y="2660742"/>
                    <a:ext cx="2390876" cy="239087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390876" h="2390876">
                        <a:moveTo>
                          <a:pt x="1247586" y="1138"/>
                        </a:moveTo>
                        <a:cubicBezTo>
                          <a:pt x="1737892" y="22259"/>
                          <a:pt x="2151478" y="338444"/>
                          <a:pt x="2315165" y="776784"/>
                        </a:cubicBezTo>
                        <a:lnTo>
                          <a:pt x="2160931" y="1086108"/>
                        </a:lnTo>
                        <a:lnTo>
                          <a:pt x="1791160" y="972709"/>
                        </a:lnTo>
                        <a:cubicBezTo>
                          <a:pt x="1703990" y="739411"/>
                          <a:pt x="1483929" y="571228"/>
                          <a:pt x="1223176" y="560043"/>
                        </a:cubicBezTo>
                        <a:lnTo>
                          <a:pt x="1472044" y="263980"/>
                        </a:lnTo>
                        <a:lnTo>
                          <a:pt x="1247586" y="113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7600" cap="flat">
                    <a:noFill/>
                    <a:bevel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8" name="Text 133"/>
                  <p:cNvSpPr txBox="1"/>
                  <p:nvPr/>
                </p:nvSpPr>
                <p:spPr>
                  <a:xfrm rot="1449982">
                    <a:off x="3731762" y="2822939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S</a:t>
                    </a:r>
                  </a:p>
                </p:txBody>
              </p:sp>
              <p:sp>
                <p:nvSpPr>
                  <p:cNvPr id="59" name="Text 134"/>
                  <p:cNvSpPr txBox="1"/>
                  <p:nvPr/>
                </p:nvSpPr>
                <p:spPr>
                  <a:xfrm rot="1800819">
                    <a:off x="3828735" y="2866885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a</a:t>
                    </a:r>
                  </a:p>
                </p:txBody>
              </p:sp>
              <p:sp>
                <p:nvSpPr>
                  <p:cNvPr id="60" name="Text 135"/>
                  <p:cNvSpPr txBox="1"/>
                  <p:nvPr/>
                </p:nvSpPr>
                <p:spPr>
                  <a:xfrm rot="2177127">
                    <a:off x="3908248" y="2911869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m</a:t>
                    </a:r>
                  </a:p>
                </p:txBody>
              </p:sp>
              <p:sp>
                <p:nvSpPr>
                  <p:cNvPr id="61" name="Text 136"/>
                  <p:cNvSpPr txBox="1"/>
                  <p:nvPr/>
                </p:nvSpPr>
                <p:spPr>
                  <a:xfrm rot="2538840">
                    <a:off x="4005706" y="2984668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p</a:t>
                    </a:r>
                  </a:p>
                </p:txBody>
              </p:sp>
              <p:sp>
                <p:nvSpPr>
                  <p:cNvPr id="62" name="Text 137"/>
                  <p:cNvSpPr txBox="1"/>
                  <p:nvPr/>
                </p:nvSpPr>
                <p:spPr>
                  <a:xfrm rot="2739579">
                    <a:off x="4066998" y="3041517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l</a:t>
                    </a:r>
                  </a:p>
                </p:txBody>
              </p:sp>
              <p:sp>
                <p:nvSpPr>
                  <p:cNvPr id="63" name="Text 138"/>
                  <p:cNvSpPr txBox="1"/>
                  <p:nvPr/>
                </p:nvSpPr>
                <p:spPr>
                  <a:xfrm rot="2953760">
                    <a:off x="4088956" y="3062633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e</a:t>
                    </a:r>
                  </a:p>
                </p:txBody>
              </p:sp>
              <p:sp>
                <p:nvSpPr>
                  <p:cNvPr id="64" name="Text 139"/>
                  <p:cNvSpPr txBox="1"/>
                  <p:nvPr/>
                </p:nvSpPr>
                <p:spPr>
                  <a:xfrm rot="3195015">
                    <a:off x="4147907" y="3132223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 </a:t>
                    </a:r>
                  </a:p>
                </p:txBody>
              </p:sp>
              <p:sp>
                <p:nvSpPr>
                  <p:cNvPr id="65" name="Text 140"/>
                  <p:cNvSpPr txBox="1"/>
                  <p:nvPr/>
                </p:nvSpPr>
                <p:spPr>
                  <a:xfrm rot="3436809">
                    <a:off x="4175866" y="3168326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T</a:t>
                    </a:r>
                  </a:p>
                </p:txBody>
              </p:sp>
              <p:sp>
                <p:nvSpPr>
                  <p:cNvPr id="66" name="Text 141"/>
                  <p:cNvSpPr txBox="1"/>
                  <p:nvPr/>
                </p:nvSpPr>
                <p:spPr>
                  <a:xfrm rot="3760272">
                    <a:off x="4225199" y="3245112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e</a:t>
                    </a:r>
                  </a:p>
                </p:txBody>
              </p:sp>
              <p:sp>
                <p:nvSpPr>
                  <p:cNvPr id="67" name="Text 142"/>
                  <p:cNvSpPr txBox="1"/>
                  <p:nvPr/>
                </p:nvSpPr>
                <p:spPr>
                  <a:xfrm rot="4057839">
                    <a:off x="4266793" y="3326318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x</a:t>
                    </a:r>
                  </a:p>
                </p:txBody>
              </p:sp>
              <p:sp>
                <p:nvSpPr>
                  <p:cNvPr id="68" name="Text 143"/>
                  <p:cNvSpPr txBox="1"/>
                  <p:nvPr/>
                </p:nvSpPr>
                <p:spPr>
                  <a:xfrm rot="4274688">
                    <a:off x="4295276" y="3396786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t</a:t>
                    </a:r>
                  </a:p>
                </p:txBody>
              </p:sp>
            </p:grpSp>
            <p:grpSp>
              <p:nvGrpSpPr>
                <p:cNvPr id="5" name="Group 144"/>
                <p:cNvGrpSpPr/>
                <p:nvPr/>
              </p:nvGrpSpPr>
              <p:grpSpPr>
                <a:xfrm>
                  <a:off x="2187196" y="2660742"/>
                  <a:ext cx="2390876" cy="2390876"/>
                  <a:chOff x="2187196" y="2660742"/>
                  <a:chExt cx="2390876" cy="2390876"/>
                </a:xfrm>
              </p:grpSpPr>
              <p:sp>
                <p:nvSpPr>
                  <p:cNvPr id="45" name="ArcArrow"/>
                  <p:cNvSpPr/>
                  <p:nvPr/>
                </p:nvSpPr>
                <p:spPr>
                  <a:xfrm>
                    <a:off x="2187196" y="2660742"/>
                    <a:ext cx="2390876" cy="239087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390876" h="2390876">
                        <a:moveTo>
                          <a:pt x="2347397" y="875968"/>
                        </a:moveTo>
                        <a:cubicBezTo>
                          <a:pt x="2375810" y="977463"/>
                          <a:pt x="2390869" y="1084690"/>
                          <a:pt x="2390869" y="1195434"/>
                        </a:cubicBezTo>
                        <a:cubicBezTo>
                          <a:pt x="2390869" y="1574303"/>
                          <a:pt x="2214620" y="1912006"/>
                          <a:pt x="1939610" y="2130991"/>
                        </a:cubicBezTo>
                        <a:lnTo>
                          <a:pt x="1597771" y="2079892"/>
                        </a:lnTo>
                        <a:lnTo>
                          <a:pt x="1591356" y="1693174"/>
                        </a:lnTo>
                        <a:cubicBezTo>
                          <a:pt x="1737665" y="1576661"/>
                          <a:pt x="1831431" y="1396998"/>
                          <a:pt x="1831431" y="1195434"/>
                        </a:cubicBezTo>
                        <a:cubicBezTo>
                          <a:pt x="1831431" y="1136459"/>
                          <a:pt x="1823404" y="1079358"/>
                          <a:pt x="1808300" y="1025472"/>
                        </a:cubicBezTo>
                        <a:lnTo>
                          <a:pt x="2166783" y="1170674"/>
                        </a:lnTo>
                        <a:lnTo>
                          <a:pt x="2347397" y="875968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 w="7600" cap="flat">
                    <a:noFill/>
                    <a:bevel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6" name="Text 145"/>
                  <p:cNvSpPr txBox="1"/>
                  <p:nvPr/>
                </p:nvSpPr>
                <p:spPr>
                  <a:xfrm rot="5772219">
                    <a:off x="4354303" y="3784618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S</a:t>
                    </a:r>
                  </a:p>
                </p:txBody>
              </p:sp>
              <p:sp>
                <p:nvSpPr>
                  <p:cNvPr id="47" name="Text 146"/>
                  <p:cNvSpPr txBox="1"/>
                  <p:nvPr/>
                </p:nvSpPr>
                <p:spPr>
                  <a:xfrm rot="6122576">
                    <a:off x="4342417" y="3890420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a</a:t>
                    </a:r>
                  </a:p>
                </p:txBody>
              </p:sp>
              <p:sp>
                <p:nvSpPr>
                  <p:cNvPr id="48" name="Text 147"/>
                  <p:cNvSpPr txBox="1"/>
                  <p:nvPr/>
                </p:nvSpPr>
                <p:spPr>
                  <a:xfrm rot="6501898">
                    <a:off x="4324171" y="3979936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m</a:t>
                    </a:r>
                  </a:p>
                </p:txBody>
              </p:sp>
              <p:sp>
                <p:nvSpPr>
                  <p:cNvPr id="49" name="Text 148"/>
                  <p:cNvSpPr txBox="1"/>
                  <p:nvPr/>
                </p:nvSpPr>
                <p:spPr>
                  <a:xfrm rot="6867506">
                    <a:off x="4284881" y="4095064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p</a:t>
                    </a:r>
                  </a:p>
                </p:txBody>
              </p:sp>
              <p:sp>
                <p:nvSpPr>
                  <p:cNvPr id="50" name="Text 149"/>
                  <p:cNvSpPr txBox="1"/>
                  <p:nvPr/>
                </p:nvSpPr>
                <p:spPr>
                  <a:xfrm rot="7070075">
                    <a:off x="4249556" y="4170831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l</a:t>
                    </a:r>
                  </a:p>
                </p:txBody>
              </p:sp>
              <p:sp>
                <p:nvSpPr>
                  <p:cNvPr id="51" name="Text 150"/>
                  <p:cNvSpPr txBox="1"/>
                  <p:nvPr/>
                </p:nvSpPr>
                <p:spPr>
                  <a:xfrm rot="7285586">
                    <a:off x="4236180" y="4198202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e</a:t>
                    </a:r>
                  </a:p>
                </p:txBody>
              </p:sp>
              <p:sp>
                <p:nvSpPr>
                  <p:cNvPr id="52" name="Text 151"/>
                  <p:cNvSpPr txBox="1"/>
                  <p:nvPr/>
                </p:nvSpPr>
                <p:spPr>
                  <a:xfrm rot="7527347">
                    <a:off x="4187942" y="4275605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 </a:t>
                    </a:r>
                  </a:p>
                </p:txBody>
              </p:sp>
              <p:sp>
                <p:nvSpPr>
                  <p:cNvPr id="53" name="Text 152"/>
                  <p:cNvSpPr txBox="1"/>
                  <p:nvPr/>
                </p:nvSpPr>
                <p:spPr>
                  <a:xfrm rot="7768505">
                    <a:off x="4162108" y="4313257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T</a:t>
                    </a:r>
                  </a:p>
                </p:txBody>
              </p:sp>
              <p:sp>
                <p:nvSpPr>
                  <p:cNvPr id="54" name="Text 153"/>
                  <p:cNvSpPr txBox="1"/>
                  <p:nvPr/>
                </p:nvSpPr>
                <p:spPr>
                  <a:xfrm rot="8089498">
                    <a:off x="4104083" y="4383703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e</a:t>
                    </a:r>
                  </a:p>
                </p:txBody>
              </p:sp>
              <p:sp>
                <p:nvSpPr>
                  <p:cNvPr id="55" name="Text 154"/>
                  <p:cNvSpPr txBox="1"/>
                  <p:nvPr/>
                </p:nvSpPr>
                <p:spPr>
                  <a:xfrm rot="8383712">
                    <a:off x="4039534" y="4448184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x</a:t>
                    </a:r>
                  </a:p>
                </p:txBody>
              </p:sp>
              <p:sp>
                <p:nvSpPr>
                  <p:cNvPr id="56" name="Text 155"/>
                  <p:cNvSpPr txBox="1"/>
                  <p:nvPr/>
                </p:nvSpPr>
                <p:spPr>
                  <a:xfrm rot="8597977">
                    <a:off x="3981237" y="4496953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t</a:t>
                    </a:r>
                  </a:p>
                </p:txBody>
              </p:sp>
            </p:grpSp>
            <p:grpSp>
              <p:nvGrpSpPr>
                <p:cNvPr id="6" name="Group 156"/>
                <p:cNvGrpSpPr/>
                <p:nvPr/>
              </p:nvGrpSpPr>
              <p:grpSpPr>
                <a:xfrm>
                  <a:off x="2187196" y="2660742"/>
                  <a:ext cx="2390876" cy="2390876"/>
                  <a:chOff x="2187196" y="2660742"/>
                  <a:chExt cx="2390876" cy="2390876"/>
                </a:xfrm>
              </p:grpSpPr>
              <p:sp>
                <p:nvSpPr>
                  <p:cNvPr id="33" name="ArcArrow"/>
                  <p:cNvSpPr/>
                  <p:nvPr/>
                </p:nvSpPr>
                <p:spPr>
                  <a:xfrm>
                    <a:off x="2187196" y="2660742"/>
                    <a:ext cx="2390876" cy="239087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390876" h="2390876">
                        <a:moveTo>
                          <a:pt x="1855244" y="2192296"/>
                        </a:moveTo>
                        <a:cubicBezTo>
                          <a:pt x="1666219" y="2317812"/>
                          <a:pt x="1439358" y="2390869"/>
                          <a:pt x="1195434" y="2390869"/>
                        </a:cubicBezTo>
                        <a:cubicBezTo>
                          <a:pt x="951495" y="2390869"/>
                          <a:pt x="724621" y="2317803"/>
                          <a:pt x="535630" y="2192290"/>
                        </a:cubicBezTo>
                        <a:lnTo>
                          <a:pt x="478602" y="1851390"/>
                        </a:lnTo>
                        <a:lnTo>
                          <a:pt x="844406" y="1725785"/>
                        </a:lnTo>
                        <a:cubicBezTo>
                          <a:pt x="944967" y="1792564"/>
                          <a:pt x="1065662" y="1831431"/>
                          <a:pt x="1195434" y="1831431"/>
                        </a:cubicBezTo>
                        <a:cubicBezTo>
                          <a:pt x="1325215" y="1831431"/>
                          <a:pt x="1445917" y="1792559"/>
                          <a:pt x="1546465" y="1725783"/>
                        </a:cubicBezTo>
                        <a:lnTo>
                          <a:pt x="1519156" y="2111592"/>
                        </a:lnTo>
                        <a:lnTo>
                          <a:pt x="1855244" y="219229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7600" cap="flat">
                    <a:noFill/>
                    <a:bevel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" name="Text 157"/>
                  <p:cNvSpPr txBox="1"/>
                  <p:nvPr/>
                </p:nvSpPr>
                <p:spPr>
                  <a:xfrm rot="10090106">
                    <a:off x="3634146" y="4671525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S</a:t>
                    </a:r>
                  </a:p>
                </p:txBody>
              </p:sp>
              <p:sp>
                <p:nvSpPr>
                  <p:cNvPr id="35" name="Text 158"/>
                  <p:cNvSpPr txBox="1"/>
                  <p:nvPr/>
                </p:nvSpPr>
                <p:spPr>
                  <a:xfrm rot="10442479">
                    <a:off x="3529859" y="4692956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a</a:t>
                    </a:r>
                  </a:p>
                </p:txBody>
              </p:sp>
              <p:sp>
                <p:nvSpPr>
                  <p:cNvPr id="36" name="Text 159"/>
                  <p:cNvSpPr txBox="1"/>
                  <p:nvPr/>
                </p:nvSpPr>
                <p:spPr>
                  <a:xfrm rot="10826335">
                    <a:off x="3435829" y="4703410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m</a:t>
                    </a:r>
                  </a:p>
                </p:txBody>
              </p:sp>
              <p:sp>
                <p:nvSpPr>
                  <p:cNvPr id="37" name="Text 160"/>
                  <p:cNvSpPr txBox="1"/>
                  <p:nvPr/>
                </p:nvSpPr>
                <p:spPr>
                  <a:xfrm rot="11185622">
                    <a:off x="3314198" y="4701498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p</a:t>
                    </a:r>
                  </a:p>
                </p:txBody>
              </p:sp>
              <p:sp>
                <p:nvSpPr>
                  <p:cNvPr id="38" name="Text 161"/>
                  <p:cNvSpPr txBox="1"/>
                  <p:nvPr/>
                </p:nvSpPr>
                <p:spPr>
                  <a:xfrm rot="11387454">
                    <a:off x="3231217" y="4691367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l</a:t>
                    </a:r>
                  </a:p>
                </p:txBody>
              </p:sp>
              <p:sp>
                <p:nvSpPr>
                  <p:cNvPr id="39" name="Text 162"/>
                  <p:cNvSpPr txBox="1"/>
                  <p:nvPr/>
                </p:nvSpPr>
                <p:spPr>
                  <a:xfrm rot="11603733">
                    <a:off x="3201048" y="4687131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e</a:t>
                    </a:r>
                  </a:p>
                </p:txBody>
              </p:sp>
              <p:sp>
                <p:nvSpPr>
                  <p:cNvPr id="40" name="Text 163"/>
                  <p:cNvSpPr txBox="1"/>
                  <p:nvPr/>
                </p:nvSpPr>
                <p:spPr>
                  <a:xfrm rot="11847605">
                    <a:off x="3112516" y="4665215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 </a:t>
                    </a:r>
                  </a:p>
                </p:txBody>
              </p:sp>
              <p:sp>
                <p:nvSpPr>
                  <p:cNvPr id="41" name="Text 164"/>
                  <p:cNvSpPr txBox="1"/>
                  <p:nvPr/>
                </p:nvSpPr>
                <p:spPr>
                  <a:xfrm rot="12091478">
                    <a:off x="3068720" y="4652286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T</a:t>
                    </a:r>
                  </a:p>
                </p:txBody>
              </p:sp>
              <p:sp>
                <p:nvSpPr>
                  <p:cNvPr id="42" name="Text 165"/>
                  <p:cNvSpPr txBox="1"/>
                  <p:nvPr/>
                </p:nvSpPr>
                <p:spPr>
                  <a:xfrm rot="12415919">
                    <a:off x="2983820" y="4618794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e</a:t>
                    </a:r>
                  </a:p>
                </p:txBody>
              </p:sp>
              <p:sp>
                <p:nvSpPr>
                  <p:cNvPr id="43" name="Text 166"/>
                  <p:cNvSpPr txBox="1"/>
                  <p:nvPr/>
                </p:nvSpPr>
                <p:spPr>
                  <a:xfrm rot="12712216">
                    <a:off x="2902628" y="4577175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x</a:t>
                    </a:r>
                  </a:p>
                </p:txBody>
              </p:sp>
              <p:sp>
                <p:nvSpPr>
                  <p:cNvPr id="44" name="Text 167"/>
                  <p:cNvSpPr txBox="1"/>
                  <p:nvPr/>
                </p:nvSpPr>
                <p:spPr>
                  <a:xfrm rot="12927013">
                    <a:off x="2838332" y="4536640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t</a:t>
                    </a:r>
                  </a:p>
                </p:txBody>
              </p:sp>
            </p:grpSp>
            <p:grpSp>
              <p:nvGrpSpPr>
                <p:cNvPr id="7" name="Group 168"/>
                <p:cNvGrpSpPr/>
                <p:nvPr/>
              </p:nvGrpSpPr>
              <p:grpSpPr>
                <a:xfrm>
                  <a:off x="2187196" y="2660742"/>
                  <a:ext cx="2390876" cy="2390876"/>
                  <a:chOff x="2187196" y="2660742"/>
                  <a:chExt cx="2390876" cy="2390876"/>
                </a:xfrm>
              </p:grpSpPr>
              <p:sp>
                <p:nvSpPr>
                  <p:cNvPr id="21" name="ArcArrow"/>
                  <p:cNvSpPr/>
                  <p:nvPr/>
                </p:nvSpPr>
                <p:spPr>
                  <a:xfrm>
                    <a:off x="2187196" y="2660742"/>
                    <a:ext cx="2390876" cy="239087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390876" h="2390876">
                        <a:moveTo>
                          <a:pt x="451260" y="2130994"/>
                        </a:moveTo>
                        <a:cubicBezTo>
                          <a:pt x="176245" y="1911997"/>
                          <a:pt x="0" y="1574298"/>
                          <a:pt x="0" y="1195434"/>
                        </a:cubicBezTo>
                        <a:cubicBezTo>
                          <a:pt x="0" y="1084583"/>
                          <a:pt x="15088" y="977255"/>
                          <a:pt x="43477" y="875968"/>
                        </a:cubicBezTo>
                        <a:lnTo>
                          <a:pt x="350076" y="716387"/>
                        </a:lnTo>
                        <a:lnTo>
                          <a:pt x="582572" y="1025476"/>
                        </a:lnTo>
                        <a:cubicBezTo>
                          <a:pt x="567449" y="1079469"/>
                          <a:pt x="559438" y="1136516"/>
                          <a:pt x="559438" y="1195434"/>
                        </a:cubicBezTo>
                        <a:cubicBezTo>
                          <a:pt x="559438" y="1397001"/>
                          <a:pt x="653206" y="1576666"/>
                          <a:pt x="799517" y="1693171"/>
                        </a:cubicBezTo>
                        <a:lnTo>
                          <a:pt x="424161" y="1786418"/>
                        </a:lnTo>
                        <a:lnTo>
                          <a:pt x="451260" y="2130994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7600" cap="flat">
                    <a:noFill/>
                    <a:bevel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" name="Text 169"/>
                  <p:cNvSpPr txBox="1"/>
                  <p:nvPr/>
                </p:nvSpPr>
                <p:spPr>
                  <a:xfrm rot="14405710">
                    <a:off x="2566221" y="4261022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S</a:t>
                    </a:r>
                  </a:p>
                </p:txBody>
              </p:sp>
              <p:sp>
                <p:nvSpPr>
                  <p:cNvPr id="23" name="Text 170"/>
                  <p:cNvSpPr txBox="1"/>
                  <p:nvPr/>
                </p:nvSpPr>
                <p:spPr>
                  <a:xfrm rot="14756661">
                    <a:off x="2513478" y="4168538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a</a:t>
                    </a:r>
                  </a:p>
                </p:txBody>
              </p:sp>
              <p:sp>
                <p:nvSpPr>
                  <p:cNvPr id="24" name="Text 171"/>
                  <p:cNvSpPr txBox="1"/>
                  <p:nvPr/>
                </p:nvSpPr>
                <p:spPr>
                  <a:xfrm rot="15135925">
                    <a:off x="2475479" y="4085457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m</a:t>
                    </a:r>
                  </a:p>
                </p:txBody>
              </p:sp>
              <p:sp>
                <p:nvSpPr>
                  <p:cNvPr id="25" name="Text 172"/>
                  <p:cNvSpPr txBox="1"/>
                  <p:nvPr/>
                </p:nvSpPr>
                <p:spPr>
                  <a:xfrm rot="15501662">
                    <a:off x="2439393" y="3969286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p</a:t>
                    </a:r>
                  </a:p>
                </p:txBody>
              </p:sp>
              <p:sp>
                <p:nvSpPr>
                  <p:cNvPr id="26" name="Text 173"/>
                  <p:cNvSpPr txBox="1"/>
                  <p:nvPr/>
                </p:nvSpPr>
                <p:spPr>
                  <a:xfrm rot="15704077">
                    <a:off x="2423297" y="3887253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l</a:t>
                    </a:r>
                  </a:p>
                </p:txBody>
              </p:sp>
              <p:sp>
                <p:nvSpPr>
                  <p:cNvPr id="27" name="Text 174"/>
                  <p:cNvSpPr txBox="1"/>
                  <p:nvPr/>
                </p:nvSpPr>
                <p:spPr>
                  <a:xfrm rot="15918706">
                    <a:off x="2417984" y="3857256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e</a:t>
                    </a:r>
                  </a:p>
                </p:txBody>
              </p:sp>
              <p:sp>
                <p:nvSpPr>
                  <p:cNvPr id="28" name="Text 175"/>
                  <p:cNvSpPr txBox="1"/>
                  <p:nvPr/>
                </p:nvSpPr>
                <p:spPr>
                  <a:xfrm rot="16157758">
                    <a:off x="2411326" y="3766296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 </a:t>
                    </a:r>
                  </a:p>
                </p:txBody>
              </p:sp>
              <p:sp>
                <p:nvSpPr>
                  <p:cNvPr id="29" name="Text 176"/>
                  <p:cNvSpPr txBox="1"/>
                  <p:nvPr/>
                </p:nvSpPr>
                <p:spPr>
                  <a:xfrm rot="16411944">
                    <a:off x="2410031" y="3716065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T</a:t>
                    </a:r>
                  </a:p>
                </p:txBody>
              </p:sp>
              <p:sp>
                <p:nvSpPr>
                  <p:cNvPr id="30" name="Text 177"/>
                  <p:cNvSpPr txBox="1"/>
                  <p:nvPr/>
                </p:nvSpPr>
                <p:spPr>
                  <a:xfrm rot="16734337">
                    <a:off x="2415647" y="3624971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e</a:t>
                    </a:r>
                  </a:p>
                </p:txBody>
              </p:sp>
              <p:sp>
                <p:nvSpPr>
                  <p:cNvPr id="31" name="Text 178"/>
                  <p:cNvSpPr txBox="1"/>
                  <p:nvPr/>
                </p:nvSpPr>
                <p:spPr>
                  <a:xfrm rot="17033178">
                    <a:off x="2430094" y="3534883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x</a:t>
                    </a:r>
                  </a:p>
                </p:txBody>
              </p:sp>
              <p:sp>
                <p:nvSpPr>
                  <p:cNvPr id="32" name="Text 179"/>
                  <p:cNvSpPr txBox="1"/>
                  <p:nvPr/>
                </p:nvSpPr>
                <p:spPr>
                  <a:xfrm rot="17251806">
                    <a:off x="2448805" y="3461214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t</a:t>
                    </a:r>
                  </a:p>
                </p:txBody>
              </p:sp>
            </p:grpSp>
            <p:grpSp>
              <p:nvGrpSpPr>
                <p:cNvPr id="8" name="Group 180"/>
                <p:cNvGrpSpPr/>
                <p:nvPr/>
              </p:nvGrpSpPr>
              <p:grpSpPr>
                <a:xfrm>
                  <a:off x="2187196" y="2660742"/>
                  <a:ext cx="2390876" cy="2390876"/>
                  <a:chOff x="2187196" y="2660742"/>
                  <a:chExt cx="2390876" cy="2390876"/>
                </a:xfrm>
              </p:grpSpPr>
              <p:sp>
                <p:nvSpPr>
                  <p:cNvPr id="9" name="ArcArrow"/>
                  <p:cNvSpPr/>
                  <p:nvPr/>
                </p:nvSpPr>
                <p:spPr>
                  <a:xfrm>
                    <a:off x="2187196" y="2660742"/>
                    <a:ext cx="2390876" cy="239087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390876" h="2390876">
                        <a:moveTo>
                          <a:pt x="75704" y="776788"/>
                        </a:moveTo>
                        <a:cubicBezTo>
                          <a:pt x="239542" y="338283"/>
                          <a:pt x="653174" y="22163"/>
                          <a:pt x="1143290" y="1138"/>
                        </a:cubicBezTo>
                        <a:lnTo>
                          <a:pt x="1389812" y="243416"/>
                        </a:lnTo>
                        <a:lnTo>
                          <a:pt x="1167694" y="560046"/>
                        </a:lnTo>
                        <a:cubicBezTo>
                          <a:pt x="906835" y="571280"/>
                          <a:pt x="686799" y="739497"/>
                          <a:pt x="599714" y="972704"/>
                        </a:cubicBezTo>
                        <a:lnTo>
                          <a:pt x="395045" y="644532"/>
                        </a:lnTo>
                        <a:lnTo>
                          <a:pt x="75704" y="77678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7600" cap="flat">
                    <a:noFill/>
                    <a:bevel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" name="Text 181"/>
                  <p:cNvSpPr txBox="1"/>
                  <p:nvPr/>
                </p:nvSpPr>
                <p:spPr>
                  <a:xfrm rot="18729782">
                    <a:off x="2626674" y="3118626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S</a:t>
                    </a:r>
                  </a:p>
                </p:txBody>
              </p:sp>
              <p:sp>
                <p:nvSpPr>
                  <p:cNvPr id="11" name="Text 182"/>
                  <p:cNvSpPr txBox="1"/>
                  <p:nvPr/>
                </p:nvSpPr>
                <p:spPr>
                  <a:xfrm rot="19077356">
                    <a:off x="2698425" y="3039970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a</a:t>
                    </a:r>
                  </a:p>
                </p:txBody>
              </p:sp>
              <p:sp>
                <p:nvSpPr>
                  <p:cNvPr id="12" name="Text 183"/>
                  <p:cNvSpPr txBox="1"/>
                  <p:nvPr/>
                </p:nvSpPr>
                <p:spPr>
                  <a:xfrm rot="19452189">
                    <a:off x="2765713" y="2978182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m</a:t>
                    </a:r>
                  </a:p>
                </p:txBody>
              </p:sp>
              <p:sp>
                <p:nvSpPr>
                  <p:cNvPr id="13" name="Text 184"/>
                  <p:cNvSpPr txBox="1"/>
                  <p:nvPr/>
                </p:nvSpPr>
                <p:spPr>
                  <a:xfrm rot="19814968">
                    <a:off x="2864962" y="2907844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p</a:t>
                    </a:r>
                  </a:p>
                </p:txBody>
              </p:sp>
              <p:sp>
                <p:nvSpPr>
                  <p:cNvPr id="14" name="Text 185"/>
                  <p:cNvSpPr txBox="1"/>
                  <p:nvPr/>
                </p:nvSpPr>
                <p:spPr>
                  <a:xfrm rot="20017233">
                    <a:off x="2937926" y="2867039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l</a:t>
                    </a:r>
                  </a:p>
                </p:txBody>
              </p:sp>
              <p:sp>
                <p:nvSpPr>
                  <p:cNvPr id="15" name="Text 186"/>
                  <p:cNvSpPr txBox="1"/>
                  <p:nvPr/>
                </p:nvSpPr>
                <p:spPr>
                  <a:xfrm rot="20233520">
                    <a:off x="2964781" y="2852656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e</a:t>
                    </a:r>
                  </a:p>
                </p:txBody>
              </p:sp>
              <p:sp>
                <p:nvSpPr>
                  <p:cNvPr id="16" name="Text 187"/>
                  <p:cNvSpPr txBox="1"/>
                  <p:nvPr/>
                </p:nvSpPr>
                <p:spPr>
                  <a:xfrm rot="20477329">
                    <a:off x="3049183" y="2818097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 </a:t>
                    </a:r>
                  </a:p>
                </p:txBody>
              </p:sp>
              <p:sp>
                <p:nvSpPr>
                  <p:cNvPr id="17" name="Text 188"/>
                  <p:cNvSpPr txBox="1"/>
                  <p:nvPr/>
                </p:nvSpPr>
                <p:spPr>
                  <a:xfrm rot="20721285">
                    <a:off x="3092168" y="2802685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T</a:t>
                    </a:r>
                  </a:p>
                </p:txBody>
              </p:sp>
              <p:sp>
                <p:nvSpPr>
                  <p:cNvPr id="18" name="Text 189"/>
                  <p:cNvSpPr txBox="1"/>
                  <p:nvPr/>
                </p:nvSpPr>
                <p:spPr>
                  <a:xfrm rot="21045790">
                    <a:off x="3180472" y="2779616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e</a:t>
                    </a:r>
                  </a:p>
                </p:txBody>
              </p:sp>
              <p:sp>
                <p:nvSpPr>
                  <p:cNvPr id="19" name="Text 190"/>
                  <p:cNvSpPr txBox="1"/>
                  <p:nvPr/>
                </p:nvSpPr>
                <p:spPr>
                  <a:xfrm rot="21341042">
                    <a:off x="3270580" y="2765301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x</a:t>
                    </a:r>
                  </a:p>
                </p:txBody>
              </p:sp>
              <p:sp>
                <p:nvSpPr>
                  <p:cNvPr id="20" name="Text 191"/>
                  <p:cNvSpPr txBox="1"/>
                  <p:nvPr/>
                </p:nvSpPr>
                <p:spPr>
                  <a:xfrm rot="21553438">
                    <a:off x="3346405" y="2760053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t</a:t>
                    </a:r>
                  </a:p>
                </p:txBody>
              </p:sp>
            </p:grpSp>
          </p:grpSp>
        </p:grpSp>
        <p:sp>
          <p:nvSpPr>
            <p:cNvPr id="82" name="椭圆 81"/>
            <p:cNvSpPr/>
            <p:nvPr/>
          </p:nvSpPr>
          <p:spPr>
            <a:xfrm>
              <a:off x="5231935" y="3159763"/>
              <a:ext cx="1728130" cy="1728130"/>
            </a:xfrm>
            <a:prstGeom prst="ellipse">
              <a:avLst/>
            </a:prstGeom>
            <a:blipFill>
              <a:blip r:embed="rId3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210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椭圆 1"/>
          <p:cNvSpPr/>
          <p:nvPr/>
        </p:nvSpPr>
        <p:spPr>
          <a:xfrm>
            <a:off x="1390650" y="2464297"/>
            <a:ext cx="660400" cy="659404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2" name="椭圆 56"/>
          <p:cNvSpPr/>
          <p:nvPr/>
        </p:nvSpPr>
        <p:spPr>
          <a:xfrm>
            <a:off x="3140710" y="2587586"/>
            <a:ext cx="660400" cy="412827"/>
          </a:xfrm>
          <a:custGeom>
            <a:avLst/>
            <a:gdLst>
              <a:gd name="connsiteX0" fmla="*/ 218748 w 607427"/>
              <a:gd name="connsiteY0" fmla="*/ 211767 h 379713"/>
              <a:gd name="connsiteX1" fmla="*/ 303678 w 607427"/>
              <a:gd name="connsiteY1" fmla="*/ 286283 h 379713"/>
              <a:gd name="connsiteX2" fmla="*/ 388608 w 607427"/>
              <a:gd name="connsiteY2" fmla="*/ 211767 h 379713"/>
              <a:gd name="connsiteX3" fmla="*/ 580118 w 607427"/>
              <a:gd name="connsiteY3" fmla="*/ 379713 h 379713"/>
              <a:gd name="connsiteX4" fmla="*/ 27238 w 607427"/>
              <a:gd name="connsiteY4" fmla="*/ 379713 h 379713"/>
              <a:gd name="connsiteX5" fmla="*/ 607427 w 607427"/>
              <a:gd name="connsiteY5" fmla="*/ 19970 h 379713"/>
              <a:gd name="connsiteX6" fmla="*/ 607427 w 607427"/>
              <a:gd name="connsiteY6" fmla="*/ 359531 h 379713"/>
              <a:gd name="connsiteX7" fmla="*/ 413725 w 607427"/>
              <a:gd name="connsiteY7" fmla="*/ 189751 h 379713"/>
              <a:gd name="connsiteX8" fmla="*/ 0 w 607427"/>
              <a:gd name="connsiteY8" fmla="*/ 19970 h 379713"/>
              <a:gd name="connsiteX9" fmla="*/ 193561 w 607427"/>
              <a:gd name="connsiteY9" fmla="*/ 189751 h 379713"/>
              <a:gd name="connsiteX10" fmla="*/ 0 w 607427"/>
              <a:gd name="connsiteY10" fmla="*/ 359531 h 379713"/>
              <a:gd name="connsiteX11" fmla="*/ 27379 w 607427"/>
              <a:gd name="connsiteY11" fmla="*/ 0 h 379713"/>
              <a:gd name="connsiteX12" fmla="*/ 579906 w 607427"/>
              <a:gd name="connsiteY12" fmla="*/ 0 h 379713"/>
              <a:gd name="connsiteX13" fmla="*/ 303694 w 607427"/>
              <a:gd name="connsiteY13" fmla="*/ 242251 h 37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07427" h="379713">
                <a:moveTo>
                  <a:pt x="218748" y="211767"/>
                </a:moveTo>
                <a:lnTo>
                  <a:pt x="303678" y="286283"/>
                </a:lnTo>
                <a:lnTo>
                  <a:pt x="388608" y="211767"/>
                </a:lnTo>
                <a:lnTo>
                  <a:pt x="580118" y="379713"/>
                </a:lnTo>
                <a:lnTo>
                  <a:pt x="27238" y="379713"/>
                </a:lnTo>
                <a:close/>
                <a:moveTo>
                  <a:pt x="607427" y="19970"/>
                </a:moveTo>
                <a:lnTo>
                  <a:pt x="607427" y="359531"/>
                </a:lnTo>
                <a:lnTo>
                  <a:pt x="413725" y="189751"/>
                </a:lnTo>
                <a:close/>
                <a:moveTo>
                  <a:pt x="0" y="19970"/>
                </a:moveTo>
                <a:lnTo>
                  <a:pt x="193561" y="189751"/>
                </a:lnTo>
                <a:lnTo>
                  <a:pt x="0" y="359531"/>
                </a:lnTo>
                <a:close/>
                <a:moveTo>
                  <a:pt x="27379" y="0"/>
                </a:moveTo>
                <a:lnTo>
                  <a:pt x="579906" y="0"/>
                </a:lnTo>
                <a:lnTo>
                  <a:pt x="303694" y="2422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3" name="椭圆 64"/>
          <p:cNvSpPr/>
          <p:nvPr/>
        </p:nvSpPr>
        <p:spPr>
          <a:xfrm>
            <a:off x="4890770" y="2523559"/>
            <a:ext cx="660400" cy="540880"/>
          </a:xfrm>
          <a:custGeom>
            <a:avLst/>
            <a:gdLst>
              <a:gd name="connsiteX0" fmla="*/ 374823 w 605522"/>
              <a:gd name="connsiteY0" fmla="*/ 232327 h 495934"/>
              <a:gd name="connsiteX1" fmla="*/ 328351 w 605522"/>
              <a:gd name="connsiteY1" fmla="*/ 278712 h 495934"/>
              <a:gd name="connsiteX2" fmla="*/ 374823 w 605522"/>
              <a:gd name="connsiteY2" fmla="*/ 325282 h 495934"/>
              <a:gd name="connsiteX3" fmla="*/ 421479 w 605522"/>
              <a:gd name="connsiteY3" fmla="*/ 278712 h 495934"/>
              <a:gd name="connsiteX4" fmla="*/ 374823 w 605522"/>
              <a:gd name="connsiteY4" fmla="*/ 232327 h 495934"/>
              <a:gd name="connsiteX5" fmla="*/ 374823 w 605522"/>
              <a:gd name="connsiteY5" fmla="*/ 202876 h 495934"/>
              <a:gd name="connsiteX6" fmla="*/ 450984 w 605522"/>
              <a:gd name="connsiteY6" fmla="*/ 278712 h 495934"/>
              <a:gd name="connsiteX7" fmla="*/ 374823 w 605522"/>
              <a:gd name="connsiteY7" fmla="*/ 354733 h 495934"/>
              <a:gd name="connsiteX8" fmla="*/ 298845 w 605522"/>
              <a:gd name="connsiteY8" fmla="*/ 278712 h 495934"/>
              <a:gd name="connsiteX9" fmla="*/ 374823 w 605522"/>
              <a:gd name="connsiteY9" fmla="*/ 202876 h 495934"/>
              <a:gd name="connsiteX10" fmla="*/ 374858 w 605522"/>
              <a:gd name="connsiteY10" fmla="*/ 175958 h 495934"/>
              <a:gd name="connsiteX11" fmla="*/ 271966 w 605522"/>
              <a:gd name="connsiteY11" fmla="*/ 278712 h 495934"/>
              <a:gd name="connsiteX12" fmla="*/ 374858 w 605522"/>
              <a:gd name="connsiteY12" fmla="*/ 381650 h 495934"/>
              <a:gd name="connsiteX13" fmla="*/ 477933 w 605522"/>
              <a:gd name="connsiteY13" fmla="*/ 278712 h 495934"/>
              <a:gd name="connsiteX14" fmla="*/ 374858 w 605522"/>
              <a:gd name="connsiteY14" fmla="*/ 175958 h 495934"/>
              <a:gd name="connsiteX15" fmla="*/ 91625 w 605522"/>
              <a:gd name="connsiteY15" fmla="*/ 169355 h 495934"/>
              <a:gd name="connsiteX16" fmla="*/ 91625 w 605522"/>
              <a:gd name="connsiteY16" fmla="*/ 203964 h 495934"/>
              <a:gd name="connsiteX17" fmla="*/ 165728 w 605522"/>
              <a:gd name="connsiteY17" fmla="*/ 203964 h 495934"/>
              <a:gd name="connsiteX18" fmla="*/ 165728 w 605522"/>
              <a:gd name="connsiteY18" fmla="*/ 169355 h 495934"/>
              <a:gd name="connsiteX19" fmla="*/ 374858 w 605522"/>
              <a:gd name="connsiteY19" fmla="*/ 146494 h 495934"/>
              <a:gd name="connsiteX20" fmla="*/ 507436 w 605522"/>
              <a:gd name="connsiteY20" fmla="*/ 278712 h 495934"/>
              <a:gd name="connsiteX21" fmla="*/ 374858 w 605522"/>
              <a:gd name="connsiteY21" fmla="*/ 411114 h 495934"/>
              <a:gd name="connsiteX22" fmla="*/ 242463 w 605522"/>
              <a:gd name="connsiteY22" fmla="*/ 278712 h 495934"/>
              <a:gd name="connsiteX23" fmla="*/ 374858 w 605522"/>
              <a:gd name="connsiteY23" fmla="*/ 146494 h 495934"/>
              <a:gd name="connsiteX24" fmla="*/ 91625 w 605522"/>
              <a:gd name="connsiteY24" fmla="*/ 144871 h 495934"/>
              <a:gd name="connsiteX25" fmla="*/ 165728 w 605522"/>
              <a:gd name="connsiteY25" fmla="*/ 144871 h 495934"/>
              <a:gd name="connsiteX26" fmla="*/ 190245 w 605522"/>
              <a:gd name="connsiteY26" fmla="*/ 169355 h 495934"/>
              <a:gd name="connsiteX27" fmla="*/ 190245 w 605522"/>
              <a:gd name="connsiteY27" fmla="*/ 203964 h 495934"/>
              <a:gd name="connsiteX28" fmla="*/ 165728 w 605522"/>
              <a:gd name="connsiteY28" fmla="*/ 228632 h 495934"/>
              <a:gd name="connsiteX29" fmla="*/ 91625 w 605522"/>
              <a:gd name="connsiteY29" fmla="*/ 228632 h 495934"/>
              <a:gd name="connsiteX30" fmla="*/ 67108 w 605522"/>
              <a:gd name="connsiteY30" fmla="*/ 203964 h 495934"/>
              <a:gd name="connsiteX31" fmla="*/ 67108 w 605522"/>
              <a:gd name="connsiteY31" fmla="*/ 169355 h 495934"/>
              <a:gd name="connsiteX32" fmla="*/ 91625 w 605522"/>
              <a:gd name="connsiteY32" fmla="*/ 144871 h 495934"/>
              <a:gd name="connsiteX33" fmla="*/ 55315 w 605522"/>
              <a:gd name="connsiteY33" fmla="*/ 98487 h 495934"/>
              <a:gd name="connsiteX34" fmla="*/ 36877 w 605522"/>
              <a:gd name="connsiteY34" fmla="*/ 116896 h 495934"/>
              <a:gd name="connsiteX35" fmla="*/ 36877 w 605522"/>
              <a:gd name="connsiteY35" fmla="*/ 440708 h 495934"/>
              <a:gd name="connsiteX36" fmla="*/ 55315 w 605522"/>
              <a:gd name="connsiteY36" fmla="*/ 459116 h 495934"/>
              <a:gd name="connsiteX37" fmla="*/ 550207 w 605522"/>
              <a:gd name="connsiteY37" fmla="*/ 459116 h 495934"/>
              <a:gd name="connsiteX38" fmla="*/ 568645 w 605522"/>
              <a:gd name="connsiteY38" fmla="*/ 440708 h 495934"/>
              <a:gd name="connsiteX39" fmla="*/ 568645 w 605522"/>
              <a:gd name="connsiteY39" fmla="*/ 116896 h 495934"/>
              <a:gd name="connsiteX40" fmla="*/ 550207 w 605522"/>
              <a:gd name="connsiteY40" fmla="*/ 98487 h 495934"/>
              <a:gd name="connsiteX41" fmla="*/ 406755 w 605522"/>
              <a:gd name="connsiteY41" fmla="*/ 36818 h 495934"/>
              <a:gd name="connsiteX42" fmla="*/ 406755 w 605522"/>
              <a:gd name="connsiteY42" fmla="*/ 59092 h 495934"/>
              <a:gd name="connsiteX43" fmla="*/ 488253 w 605522"/>
              <a:gd name="connsiteY43" fmla="*/ 59092 h 495934"/>
              <a:gd name="connsiteX44" fmla="*/ 488253 w 605522"/>
              <a:gd name="connsiteY44" fmla="*/ 36818 h 495934"/>
              <a:gd name="connsiteX45" fmla="*/ 400486 w 605522"/>
              <a:gd name="connsiteY45" fmla="*/ 0 h 495934"/>
              <a:gd name="connsiteX46" fmla="*/ 494338 w 605522"/>
              <a:gd name="connsiteY46" fmla="*/ 0 h 495934"/>
              <a:gd name="connsiteX47" fmla="*/ 525130 w 605522"/>
              <a:gd name="connsiteY47" fmla="*/ 30559 h 495934"/>
              <a:gd name="connsiteX48" fmla="*/ 525130 w 605522"/>
              <a:gd name="connsiteY48" fmla="*/ 61670 h 495934"/>
              <a:gd name="connsiteX49" fmla="*/ 550207 w 605522"/>
              <a:gd name="connsiteY49" fmla="*/ 61670 h 495934"/>
              <a:gd name="connsiteX50" fmla="*/ 605522 w 605522"/>
              <a:gd name="connsiteY50" fmla="*/ 116896 h 495934"/>
              <a:gd name="connsiteX51" fmla="*/ 605522 w 605522"/>
              <a:gd name="connsiteY51" fmla="*/ 440708 h 495934"/>
              <a:gd name="connsiteX52" fmla="*/ 550207 w 605522"/>
              <a:gd name="connsiteY52" fmla="*/ 495934 h 495934"/>
              <a:gd name="connsiteX53" fmla="*/ 55315 w 605522"/>
              <a:gd name="connsiteY53" fmla="*/ 495934 h 495934"/>
              <a:gd name="connsiteX54" fmla="*/ 0 w 605522"/>
              <a:gd name="connsiteY54" fmla="*/ 440708 h 495934"/>
              <a:gd name="connsiteX55" fmla="*/ 0 w 605522"/>
              <a:gd name="connsiteY55" fmla="*/ 116896 h 495934"/>
              <a:gd name="connsiteX56" fmla="*/ 55315 w 605522"/>
              <a:gd name="connsiteY56" fmla="*/ 61670 h 495934"/>
              <a:gd name="connsiteX57" fmla="*/ 369878 w 605522"/>
              <a:gd name="connsiteY57" fmla="*/ 61670 h 495934"/>
              <a:gd name="connsiteX58" fmla="*/ 369878 w 605522"/>
              <a:gd name="connsiteY58" fmla="*/ 30559 h 495934"/>
              <a:gd name="connsiteX59" fmla="*/ 400486 w 605522"/>
              <a:gd name="connsiteY59" fmla="*/ 0 h 495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05522" h="495934">
                <a:moveTo>
                  <a:pt x="374823" y="232327"/>
                </a:moveTo>
                <a:cubicBezTo>
                  <a:pt x="349189" y="232327"/>
                  <a:pt x="328351" y="253127"/>
                  <a:pt x="328351" y="278712"/>
                </a:cubicBezTo>
                <a:cubicBezTo>
                  <a:pt x="328351" y="304482"/>
                  <a:pt x="349189" y="325282"/>
                  <a:pt x="374823" y="325282"/>
                </a:cubicBezTo>
                <a:cubicBezTo>
                  <a:pt x="400640" y="325282"/>
                  <a:pt x="421479" y="304482"/>
                  <a:pt x="421479" y="278712"/>
                </a:cubicBezTo>
                <a:cubicBezTo>
                  <a:pt x="421479" y="253127"/>
                  <a:pt x="400640" y="232327"/>
                  <a:pt x="374823" y="232327"/>
                </a:cubicBezTo>
                <a:close/>
                <a:moveTo>
                  <a:pt x="374823" y="202876"/>
                </a:moveTo>
                <a:cubicBezTo>
                  <a:pt x="416868" y="202876"/>
                  <a:pt x="450984" y="236929"/>
                  <a:pt x="450984" y="278712"/>
                </a:cubicBezTo>
                <a:cubicBezTo>
                  <a:pt x="450984" y="320680"/>
                  <a:pt x="416868" y="354733"/>
                  <a:pt x="374823" y="354733"/>
                </a:cubicBezTo>
                <a:cubicBezTo>
                  <a:pt x="332961" y="354733"/>
                  <a:pt x="298845" y="320680"/>
                  <a:pt x="298845" y="278712"/>
                </a:cubicBezTo>
                <a:cubicBezTo>
                  <a:pt x="298845" y="236929"/>
                  <a:pt x="332961" y="202876"/>
                  <a:pt x="374823" y="202876"/>
                </a:cubicBezTo>
                <a:close/>
                <a:moveTo>
                  <a:pt x="374858" y="175958"/>
                </a:moveTo>
                <a:cubicBezTo>
                  <a:pt x="318064" y="175958"/>
                  <a:pt x="271966" y="221995"/>
                  <a:pt x="271966" y="278712"/>
                </a:cubicBezTo>
                <a:cubicBezTo>
                  <a:pt x="271966" y="335614"/>
                  <a:pt x="318064" y="381650"/>
                  <a:pt x="374858" y="381650"/>
                </a:cubicBezTo>
                <a:cubicBezTo>
                  <a:pt x="431651" y="381650"/>
                  <a:pt x="477933" y="335614"/>
                  <a:pt x="477933" y="278712"/>
                </a:cubicBezTo>
                <a:cubicBezTo>
                  <a:pt x="477933" y="221995"/>
                  <a:pt x="431651" y="175958"/>
                  <a:pt x="374858" y="175958"/>
                </a:cubicBezTo>
                <a:close/>
                <a:moveTo>
                  <a:pt x="91625" y="169355"/>
                </a:moveTo>
                <a:lnTo>
                  <a:pt x="91625" y="203964"/>
                </a:lnTo>
                <a:lnTo>
                  <a:pt x="165728" y="203964"/>
                </a:lnTo>
                <a:lnTo>
                  <a:pt x="165728" y="169355"/>
                </a:lnTo>
                <a:close/>
                <a:moveTo>
                  <a:pt x="374858" y="146494"/>
                </a:moveTo>
                <a:cubicBezTo>
                  <a:pt x="448062" y="146494"/>
                  <a:pt x="507436" y="205790"/>
                  <a:pt x="507436" y="278712"/>
                </a:cubicBezTo>
                <a:cubicBezTo>
                  <a:pt x="507436" y="351819"/>
                  <a:pt x="448062" y="411114"/>
                  <a:pt x="374858" y="411114"/>
                </a:cubicBezTo>
                <a:cubicBezTo>
                  <a:pt x="301838" y="411114"/>
                  <a:pt x="242463" y="351819"/>
                  <a:pt x="242463" y="278712"/>
                </a:cubicBezTo>
                <a:cubicBezTo>
                  <a:pt x="242463" y="205790"/>
                  <a:pt x="301838" y="146494"/>
                  <a:pt x="374858" y="146494"/>
                </a:cubicBezTo>
                <a:close/>
                <a:moveTo>
                  <a:pt x="91625" y="144871"/>
                </a:moveTo>
                <a:lnTo>
                  <a:pt x="165728" y="144871"/>
                </a:lnTo>
                <a:cubicBezTo>
                  <a:pt x="179369" y="144871"/>
                  <a:pt x="190245" y="155916"/>
                  <a:pt x="190245" y="169355"/>
                </a:cubicBezTo>
                <a:lnTo>
                  <a:pt x="190245" y="203964"/>
                </a:lnTo>
                <a:cubicBezTo>
                  <a:pt x="190245" y="217587"/>
                  <a:pt x="179369" y="228632"/>
                  <a:pt x="165728" y="228632"/>
                </a:cubicBezTo>
                <a:lnTo>
                  <a:pt x="91625" y="228632"/>
                </a:lnTo>
                <a:cubicBezTo>
                  <a:pt x="77984" y="228632"/>
                  <a:pt x="67108" y="217587"/>
                  <a:pt x="67108" y="203964"/>
                </a:cubicBezTo>
                <a:lnTo>
                  <a:pt x="67108" y="169355"/>
                </a:lnTo>
                <a:cubicBezTo>
                  <a:pt x="67108" y="155916"/>
                  <a:pt x="77984" y="144871"/>
                  <a:pt x="91625" y="144871"/>
                </a:cubicBezTo>
                <a:close/>
                <a:moveTo>
                  <a:pt x="55315" y="98487"/>
                </a:moveTo>
                <a:cubicBezTo>
                  <a:pt x="45174" y="98487"/>
                  <a:pt x="36877" y="106771"/>
                  <a:pt x="36877" y="116896"/>
                </a:cubicBezTo>
                <a:lnTo>
                  <a:pt x="36877" y="440708"/>
                </a:lnTo>
                <a:cubicBezTo>
                  <a:pt x="36877" y="450832"/>
                  <a:pt x="45174" y="459116"/>
                  <a:pt x="55315" y="459116"/>
                </a:cubicBezTo>
                <a:lnTo>
                  <a:pt x="550207" y="459116"/>
                </a:lnTo>
                <a:cubicBezTo>
                  <a:pt x="560348" y="459116"/>
                  <a:pt x="568645" y="450832"/>
                  <a:pt x="568645" y="440708"/>
                </a:cubicBezTo>
                <a:lnTo>
                  <a:pt x="568645" y="116896"/>
                </a:lnTo>
                <a:cubicBezTo>
                  <a:pt x="568645" y="106771"/>
                  <a:pt x="560348" y="98487"/>
                  <a:pt x="550207" y="98487"/>
                </a:cubicBezTo>
                <a:close/>
                <a:moveTo>
                  <a:pt x="406755" y="36818"/>
                </a:moveTo>
                <a:lnTo>
                  <a:pt x="406755" y="59092"/>
                </a:lnTo>
                <a:lnTo>
                  <a:pt x="488253" y="59092"/>
                </a:lnTo>
                <a:lnTo>
                  <a:pt x="488253" y="36818"/>
                </a:lnTo>
                <a:close/>
                <a:moveTo>
                  <a:pt x="400486" y="0"/>
                </a:moveTo>
                <a:lnTo>
                  <a:pt x="494338" y="0"/>
                </a:lnTo>
                <a:cubicBezTo>
                  <a:pt x="511301" y="0"/>
                  <a:pt x="525130" y="13623"/>
                  <a:pt x="525130" y="30559"/>
                </a:cubicBezTo>
                <a:lnTo>
                  <a:pt x="525130" y="61670"/>
                </a:lnTo>
                <a:lnTo>
                  <a:pt x="550207" y="61670"/>
                </a:lnTo>
                <a:cubicBezTo>
                  <a:pt x="580630" y="61670"/>
                  <a:pt x="605522" y="86337"/>
                  <a:pt x="605522" y="116896"/>
                </a:cubicBezTo>
                <a:lnTo>
                  <a:pt x="605522" y="440708"/>
                </a:lnTo>
                <a:cubicBezTo>
                  <a:pt x="605522" y="471082"/>
                  <a:pt x="580630" y="495934"/>
                  <a:pt x="550207" y="495934"/>
                </a:cubicBezTo>
                <a:lnTo>
                  <a:pt x="55315" y="495934"/>
                </a:lnTo>
                <a:cubicBezTo>
                  <a:pt x="24892" y="495934"/>
                  <a:pt x="0" y="471082"/>
                  <a:pt x="0" y="440708"/>
                </a:cubicBezTo>
                <a:lnTo>
                  <a:pt x="0" y="116896"/>
                </a:lnTo>
                <a:cubicBezTo>
                  <a:pt x="0" y="86337"/>
                  <a:pt x="24892" y="61670"/>
                  <a:pt x="55315" y="61670"/>
                </a:cubicBezTo>
                <a:lnTo>
                  <a:pt x="369878" y="61670"/>
                </a:lnTo>
                <a:lnTo>
                  <a:pt x="369878" y="30559"/>
                </a:lnTo>
                <a:cubicBezTo>
                  <a:pt x="369878" y="13623"/>
                  <a:pt x="383522" y="0"/>
                  <a:pt x="40048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4" name="椭圆 72"/>
          <p:cNvSpPr/>
          <p:nvPr/>
        </p:nvSpPr>
        <p:spPr>
          <a:xfrm>
            <a:off x="6696195" y="2463800"/>
            <a:ext cx="549668" cy="660400"/>
          </a:xfrm>
          <a:custGeom>
            <a:avLst/>
            <a:gdLst>
              <a:gd name="connsiteX0" fmla="*/ 166861 w 505460"/>
              <a:gd name="connsiteY0" fmla="*/ 355015 h 607286"/>
              <a:gd name="connsiteX1" fmla="*/ 421301 w 505460"/>
              <a:gd name="connsiteY1" fmla="*/ 355015 h 607286"/>
              <a:gd name="connsiteX2" fmla="*/ 438634 w 505460"/>
              <a:gd name="connsiteY2" fmla="*/ 372303 h 607286"/>
              <a:gd name="connsiteX3" fmla="*/ 421301 w 505460"/>
              <a:gd name="connsiteY3" fmla="*/ 389592 h 607286"/>
              <a:gd name="connsiteX4" fmla="*/ 166861 w 505460"/>
              <a:gd name="connsiteY4" fmla="*/ 389592 h 607286"/>
              <a:gd name="connsiteX5" fmla="*/ 149528 w 505460"/>
              <a:gd name="connsiteY5" fmla="*/ 372303 h 607286"/>
              <a:gd name="connsiteX6" fmla="*/ 166861 w 505460"/>
              <a:gd name="connsiteY6" fmla="*/ 355015 h 607286"/>
              <a:gd name="connsiteX7" fmla="*/ 166861 w 505460"/>
              <a:gd name="connsiteY7" fmla="*/ 272524 h 607286"/>
              <a:gd name="connsiteX8" fmla="*/ 421301 w 505460"/>
              <a:gd name="connsiteY8" fmla="*/ 272524 h 607286"/>
              <a:gd name="connsiteX9" fmla="*/ 438634 w 505460"/>
              <a:gd name="connsiteY9" fmla="*/ 289813 h 607286"/>
              <a:gd name="connsiteX10" fmla="*/ 421301 w 505460"/>
              <a:gd name="connsiteY10" fmla="*/ 307101 h 607286"/>
              <a:gd name="connsiteX11" fmla="*/ 166861 w 505460"/>
              <a:gd name="connsiteY11" fmla="*/ 307101 h 607286"/>
              <a:gd name="connsiteX12" fmla="*/ 149528 w 505460"/>
              <a:gd name="connsiteY12" fmla="*/ 289813 h 607286"/>
              <a:gd name="connsiteX13" fmla="*/ 166861 w 505460"/>
              <a:gd name="connsiteY13" fmla="*/ 272524 h 607286"/>
              <a:gd name="connsiteX14" fmla="*/ 166861 w 505460"/>
              <a:gd name="connsiteY14" fmla="*/ 190033 h 607286"/>
              <a:gd name="connsiteX15" fmla="*/ 421301 w 505460"/>
              <a:gd name="connsiteY15" fmla="*/ 190033 h 607286"/>
              <a:gd name="connsiteX16" fmla="*/ 438634 w 505460"/>
              <a:gd name="connsiteY16" fmla="*/ 207439 h 607286"/>
              <a:gd name="connsiteX17" fmla="*/ 421301 w 505460"/>
              <a:gd name="connsiteY17" fmla="*/ 224751 h 607286"/>
              <a:gd name="connsiteX18" fmla="*/ 166861 w 505460"/>
              <a:gd name="connsiteY18" fmla="*/ 224751 h 607286"/>
              <a:gd name="connsiteX19" fmla="*/ 149528 w 505460"/>
              <a:gd name="connsiteY19" fmla="*/ 207439 h 607286"/>
              <a:gd name="connsiteX20" fmla="*/ 166861 w 505460"/>
              <a:gd name="connsiteY20" fmla="*/ 190033 h 607286"/>
              <a:gd name="connsiteX21" fmla="*/ 166861 w 505460"/>
              <a:gd name="connsiteY21" fmla="*/ 107612 h 607286"/>
              <a:gd name="connsiteX22" fmla="*/ 421301 w 505460"/>
              <a:gd name="connsiteY22" fmla="*/ 107612 h 607286"/>
              <a:gd name="connsiteX23" fmla="*/ 438634 w 505460"/>
              <a:gd name="connsiteY23" fmla="*/ 124901 h 607286"/>
              <a:gd name="connsiteX24" fmla="*/ 421301 w 505460"/>
              <a:gd name="connsiteY24" fmla="*/ 142189 h 607286"/>
              <a:gd name="connsiteX25" fmla="*/ 166861 w 505460"/>
              <a:gd name="connsiteY25" fmla="*/ 142189 h 607286"/>
              <a:gd name="connsiteX26" fmla="*/ 149528 w 505460"/>
              <a:gd name="connsiteY26" fmla="*/ 124901 h 607286"/>
              <a:gd name="connsiteX27" fmla="*/ 166861 w 505460"/>
              <a:gd name="connsiteY27" fmla="*/ 107612 h 607286"/>
              <a:gd name="connsiteX28" fmla="*/ 43330 w 505460"/>
              <a:gd name="connsiteY28" fmla="*/ 105635 h 607286"/>
              <a:gd name="connsiteX29" fmla="*/ 34664 w 505460"/>
              <a:gd name="connsiteY29" fmla="*/ 114289 h 607286"/>
              <a:gd name="connsiteX30" fmla="*/ 34664 w 505460"/>
              <a:gd name="connsiteY30" fmla="*/ 563922 h 607286"/>
              <a:gd name="connsiteX31" fmla="*/ 43330 w 505460"/>
              <a:gd name="connsiteY31" fmla="*/ 572576 h 607286"/>
              <a:gd name="connsiteX32" fmla="*/ 379237 w 505460"/>
              <a:gd name="connsiteY32" fmla="*/ 572576 h 607286"/>
              <a:gd name="connsiteX33" fmla="*/ 387903 w 505460"/>
              <a:gd name="connsiteY33" fmla="*/ 563922 h 607286"/>
              <a:gd name="connsiteX34" fmla="*/ 387903 w 505460"/>
              <a:gd name="connsiteY34" fmla="*/ 536267 h 607286"/>
              <a:gd name="connsiteX35" fmla="*/ 126223 w 505460"/>
              <a:gd name="connsiteY35" fmla="*/ 536267 h 607286"/>
              <a:gd name="connsiteX36" fmla="*/ 82799 w 505460"/>
              <a:gd name="connsiteY36" fmla="*/ 492997 h 607286"/>
              <a:gd name="connsiteX37" fmla="*/ 82799 w 505460"/>
              <a:gd name="connsiteY37" fmla="*/ 105635 h 607286"/>
              <a:gd name="connsiteX38" fmla="*/ 126223 w 505460"/>
              <a:gd name="connsiteY38" fmla="*/ 34616 h 607286"/>
              <a:gd name="connsiteX39" fmla="*/ 117557 w 505460"/>
              <a:gd name="connsiteY39" fmla="*/ 43270 h 607286"/>
              <a:gd name="connsiteX40" fmla="*/ 117557 w 505460"/>
              <a:gd name="connsiteY40" fmla="*/ 492997 h 607286"/>
              <a:gd name="connsiteX41" fmla="*/ 126223 w 505460"/>
              <a:gd name="connsiteY41" fmla="*/ 501651 h 607286"/>
              <a:gd name="connsiteX42" fmla="*/ 462130 w 505460"/>
              <a:gd name="connsiteY42" fmla="*/ 501651 h 607286"/>
              <a:gd name="connsiteX43" fmla="*/ 470796 w 505460"/>
              <a:gd name="connsiteY43" fmla="*/ 492997 h 607286"/>
              <a:gd name="connsiteX44" fmla="*/ 470796 w 505460"/>
              <a:gd name="connsiteY44" fmla="*/ 43270 h 607286"/>
              <a:gd name="connsiteX45" fmla="*/ 462130 w 505460"/>
              <a:gd name="connsiteY45" fmla="*/ 34616 h 607286"/>
              <a:gd name="connsiteX46" fmla="*/ 126223 w 505460"/>
              <a:gd name="connsiteY46" fmla="*/ 0 h 607286"/>
              <a:gd name="connsiteX47" fmla="*/ 462130 w 505460"/>
              <a:gd name="connsiteY47" fmla="*/ 0 h 607286"/>
              <a:gd name="connsiteX48" fmla="*/ 505460 w 505460"/>
              <a:gd name="connsiteY48" fmla="*/ 43270 h 607286"/>
              <a:gd name="connsiteX49" fmla="*/ 505460 w 505460"/>
              <a:gd name="connsiteY49" fmla="*/ 492997 h 607286"/>
              <a:gd name="connsiteX50" fmla="*/ 462130 w 505460"/>
              <a:gd name="connsiteY50" fmla="*/ 536267 h 607286"/>
              <a:gd name="connsiteX51" fmla="*/ 422661 w 505460"/>
              <a:gd name="connsiteY51" fmla="*/ 536267 h 607286"/>
              <a:gd name="connsiteX52" fmla="*/ 422661 w 505460"/>
              <a:gd name="connsiteY52" fmla="*/ 563922 h 607286"/>
              <a:gd name="connsiteX53" fmla="*/ 379237 w 505460"/>
              <a:gd name="connsiteY53" fmla="*/ 607286 h 607286"/>
              <a:gd name="connsiteX54" fmla="*/ 43330 w 505460"/>
              <a:gd name="connsiteY54" fmla="*/ 607286 h 607286"/>
              <a:gd name="connsiteX55" fmla="*/ 0 w 505460"/>
              <a:gd name="connsiteY55" fmla="*/ 563922 h 607286"/>
              <a:gd name="connsiteX56" fmla="*/ 0 w 505460"/>
              <a:gd name="connsiteY56" fmla="*/ 114289 h 607286"/>
              <a:gd name="connsiteX57" fmla="*/ 43330 w 505460"/>
              <a:gd name="connsiteY57" fmla="*/ 70925 h 607286"/>
              <a:gd name="connsiteX58" fmla="*/ 82799 w 505460"/>
              <a:gd name="connsiteY58" fmla="*/ 70925 h 607286"/>
              <a:gd name="connsiteX59" fmla="*/ 82799 w 505460"/>
              <a:gd name="connsiteY59" fmla="*/ 43270 h 607286"/>
              <a:gd name="connsiteX60" fmla="*/ 126223 w 505460"/>
              <a:gd name="connsiteY60" fmla="*/ 0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05460" h="607286">
                <a:moveTo>
                  <a:pt x="166861" y="355015"/>
                </a:moveTo>
                <a:lnTo>
                  <a:pt x="421301" y="355015"/>
                </a:lnTo>
                <a:cubicBezTo>
                  <a:pt x="430910" y="355015"/>
                  <a:pt x="438634" y="362720"/>
                  <a:pt x="438634" y="372303"/>
                </a:cubicBezTo>
                <a:cubicBezTo>
                  <a:pt x="438634" y="381793"/>
                  <a:pt x="430910" y="389592"/>
                  <a:pt x="421301" y="389592"/>
                </a:cubicBezTo>
                <a:lnTo>
                  <a:pt x="166861" y="389592"/>
                </a:lnTo>
                <a:cubicBezTo>
                  <a:pt x="157253" y="389592"/>
                  <a:pt x="149528" y="381887"/>
                  <a:pt x="149528" y="372303"/>
                </a:cubicBezTo>
                <a:cubicBezTo>
                  <a:pt x="149528" y="362720"/>
                  <a:pt x="157253" y="355015"/>
                  <a:pt x="166861" y="355015"/>
                </a:cubicBezTo>
                <a:close/>
                <a:moveTo>
                  <a:pt x="166861" y="272524"/>
                </a:moveTo>
                <a:lnTo>
                  <a:pt x="421301" y="272524"/>
                </a:lnTo>
                <a:cubicBezTo>
                  <a:pt x="430910" y="272524"/>
                  <a:pt x="438634" y="280229"/>
                  <a:pt x="438634" y="289813"/>
                </a:cubicBezTo>
                <a:cubicBezTo>
                  <a:pt x="438634" y="299396"/>
                  <a:pt x="430910" y="307101"/>
                  <a:pt x="421301" y="307101"/>
                </a:cubicBezTo>
                <a:lnTo>
                  <a:pt x="166861" y="307101"/>
                </a:lnTo>
                <a:cubicBezTo>
                  <a:pt x="157253" y="307101"/>
                  <a:pt x="149528" y="299396"/>
                  <a:pt x="149528" y="289813"/>
                </a:cubicBezTo>
                <a:cubicBezTo>
                  <a:pt x="149528" y="280229"/>
                  <a:pt x="157253" y="272524"/>
                  <a:pt x="166861" y="272524"/>
                </a:cubicBezTo>
                <a:close/>
                <a:moveTo>
                  <a:pt x="166861" y="190033"/>
                </a:moveTo>
                <a:lnTo>
                  <a:pt x="421301" y="190033"/>
                </a:lnTo>
                <a:cubicBezTo>
                  <a:pt x="430910" y="190033"/>
                  <a:pt x="438634" y="197842"/>
                  <a:pt x="438634" y="207439"/>
                </a:cubicBezTo>
                <a:cubicBezTo>
                  <a:pt x="438634" y="216942"/>
                  <a:pt x="430910" y="224751"/>
                  <a:pt x="421301" y="224751"/>
                </a:cubicBezTo>
                <a:lnTo>
                  <a:pt x="166861" y="224751"/>
                </a:lnTo>
                <a:cubicBezTo>
                  <a:pt x="157253" y="224751"/>
                  <a:pt x="149528" y="216942"/>
                  <a:pt x="149528" y="207439"/>
                </a:cubicBezTo>
                <a:cubicBezTo>
                  <a:pt x="149528" y="197842"/>
                  <a:pt x="157253" y="190033"/>
                  <a:pt x="166861" y="190033"/>
                </a:cubicBezTo>
                <a:close/>
                <a:moveTo>
                  <a:pt x="166861" y="107612"/>
                </a:moveTo>
                <a:lnTo>
                  <a:pt x="421301" y="107612"/>
                </a:lnTo>
                <a:cubicBezTo>
                  <a:pt x="430910" y="107612"/>
                  <a:pt x="438634" y="115317"/>
                  <a:pt x="438634" y="124901"/>
                </a:cubicBezTo>
                <a:cubicBezTo>
                  <a:pt x="438634" y="134484"/>
                  <a:pt x="430910" y="142189"/>
                  <a:pt x="421301" y="142189"/>
                </a:cubicBezTo>
                <a:lnTo>
                  <a:pt x="166861" y="142189"/>
                </a:lnTo>
                <a:cubicBezTo>
                  <a:pt x="157253" y="142189"/>
                  <a:pt x="149528" y="134484"/>
                  <a:pt x="149528" y="124901"/>
                </a:cubicBezTo>
                <a:cubicBezTo>
                  <a:pt x="149528" y="115317"/>
                  <a:pt x="157253" y="107612"/>
                  <a:pt x="166861" y="107612"/>
                </a:cubicBezTo>
                <a:close/>
                <a:moveTo>
                  <a:pt x="43330" y="105635"/>
                </a:moveTo>
                <a:cubicBezTo>
                  <a:pt x="38526" y="105635"/>
                  <a:pt x="34664" y="109492"/>
                  <a:pt x="34664" y="114289"/>
                </a:cubicBezTo>
                <a:lnTo>
                  <a:pt x="34664" y="563922"/>
                </a:lnTo>
                <a:cubicBezTo>
                  <a:pt x="34664" y="568719"/>
                  <a:pt x="38526" y="572576"/>
                  <a:pt x="43330" y="572576"/>
                </a:cubicBezTo>
                <a:lnTo>
                  <a:pt x="379237" y="572576"/>
                </a:lnTo>
                <a:cubicBezTo>
                  <a:pt x="384041" y="572576"/>
                  <a:pt x="387903" y="568719"/>
                  <a:pt x="387903" y="563922"/>
                </a:cubicBezTo>
                <a:lnTo>
                  <a:pt x="387903" y="536267"/>
                </a:lnTo>
                <a:lnTo>
                  <a:pt x="126223" y="536267"/>
                </a:lnTo>
                <a:cubicBezTo>
                  <a:pt x="102297" y="536267"/>
                  <a:pt x="82799" y="516889"/>
                  <a:pt x="82799" y="492997"/>
                </a:cubicBezTo>
                <a:lnTo>
                  <a:pt x="82799" y="105635"/>
                </a:lnTo>
                <a:close/>
                <a:moveTo>
                  <a:pt x="126223" y="34616"/>
                </a:moveTo>
                <a:cubicBezTo>
                  <a:pt x="121419" y="34616"/>
                  <a:pt x="117557" y="38567"/>
                  <a:pt x="117557" y="43270"/>
                </a:cubicBezTo>
                <a:lnTo>
                  <a:pt x="117557" y="492997"/>
                </a:lnTo>
                <a:cubicBezTo>
                  <a:pt x="117557" y="497794"/>
                  <a:pt x="121419" y="501651"/>
                  <a:pt x="126223" y="501651"/>
                </a:cubicBezTo>
                <a:lnTo>
                  <a:pt x="462130" y="501651"/>
                </a:lnTo>
                <a:cubicBezTo>
                  <a:pt x="466840" y="501651"/>
                  <a:pt x="470796" y="497794"/>
                  <a:pt x="470796" y="492997"/>
                </a:cubicBezTo>
                <a:lnTo>
                  <a:pt x="470796" y="43270"/>
                </a:lnTo>
                <a:cubicBezTo>
                  <a:pt x="470796" y="38567"/>
                  <a:pt x="466840" y="34616"/>
                  <a:pt x="462130" y="34616"/>
                </a:cubicBezTo>
                <a:close/>
                <a:moveTo>
                  <a:pt x="126223" y="0"/>
                </a:moveTo>
                <a:lnTo>
                  <a:pt x="462130" y="0"/>
                </a:lnTo>
                <a:cubicBezTo>
                  <a:pt x="485961" y="0"/>
                  <a:pt x="505460" y="19472"/>
                  <a:pt x="505460" y="43270"/>
                </a:cubicBezTo>
                <a:lnTo>
                  <a:pt x="505460" y="492997"/>
                </a:lnTo>
                <a:cubicBezTo>
                  <a:pt x="505460" y="516889"/>
                  <a:pt x="485961" y="536267"/>
                  <a:pt x="462130" y="536267"/>
                </a:cubicBezTo>
                <a:lnTo>
                  <a:pt x="422661" y="536267"/>
                </a:lnTo>
                <a:lnTo>
                  <a:pt x="422661" y="563922"/>
                </a:lnTo>
                <a:cubicBezTo>
                  <a:pt x="422661" y="587815"/>
                  <a:pt x="403163" y="607286"/>
                  <a:pt x="379237" y="607286"/>
                </a:cubicBezTo>
                <a:lnTo>
                  <a:pt x="43330" y="607286"/>
                </a:lnTo>
                <a:cubicBezTo>
                  <a:pt x="19404" y="607286"/>
                  <a:pt x="0" y="587815"/>
                  <a:pt x="0" y="563922"/>
                </a:cubicBezTo>
                <a:lnTo>
                  <a:pt x="0" y="114289"/>
                </a:lnTo>
                <a:cubicBezTo>
                  <a:pt x="0" y="90397"/>
                  <a:pt x="19404" y="70925"/>
                  <a:pt x="43330" y="70925"/>
                </a:cubicBezTo>
                <a:lnTo>
                  <a:pt x="82799" y="70925"/>
                </a:lnTo>
                <a:lnTo>
                  <a:pt x="82799" y="43270"/>
                </a:lnTo>
                <a:cubicBezTo>
                  <a:pt x="82799" y="19472"/>
                  <a:pt x="102297" y="0"/>
                  <a:pt x="1262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5" name="椭圆 80"/>
          <p:cNvSpPr/>
          <p:nvPr/>
        </p:nvSpPr>
        <p:spPr>
          <a:xfrm>
            <a:off x="8390890" y="2466997"/>
            <a:ext cx="660400" cy="654004"/>
          </a:xfrm>
          <a:custGeom>
            <a:avLst/>
            <a:gdLst>
              <a:gd name="connsiteX0" fmla="*/ 251451 w 608736"/>
              <a:gd name="connsiteY0" fmla="*/ 247191 h 602841"/>
              <a:gd name="connsiteX1" fmla="*/ 262137 w 608736"/>
              <a:gd name="connsiteY1" fmla="*/ 250055 h 602841"/>
              <a:gd name="connsiteX2" fmla="*/ 323645 w 608736"/>
              <a:gd name="connsiteY2" fmla="*/ 285209 h 602841"/>
              <a:gd name="connsiteX3" fmla="*/ 359872 w 608736"/>
              <a:gd name="connsiteY3" fmla="*/ 350307 h 602841"/>
              <a:gd name="connsiteX4" fmla="*/ 363521 w 608736"/>
              <a:gd name="connsiteY4" fmla="*/ 365670 h 602841"/>
              <a:gd name="connsiteX5" fmla="*/ 347753 w 608736"/>
              <a:gd name="connsiteY5" fmla="*/ 364108 h 602841"/>
              <a:gd name="connsiteX6" fmla="*/ 342801 w 608736"/>
              <a:gd name="connsiteY6" fmla="*/ 363587 h 602841"/>
              <a:gd name="connsiteX7" fmla="*/ 326121 w 608736"/>
              <a:gd name="connsiteY7" fmla="*/ 362676 h 602841"/>
              <a:gd name="connsiteX8" fmla="*/ 323776 w 608736"/>
              <a:gd name="connsiteY8" fmla="*/ 354734 h 602841"/>
              <a:gd name="connsiteX9" fmla="*/ 298104 w 608736"/>
              <a:gd name="connsiteY9" fmla="*/ 310727 h 602841"/>
              <a:gd name="connsiteX10" fmla="*/ 251842 w 608736"/>
              <a:gd name="connsiteY10" fmla="*/ 284558 h 602841"/>
              <a:gd name="connsiteX11" fmla="*/ 238550 w 608736"/>
              <a:gd name="connsiteY11" fmla="*/ 281042 h 602841"/>
              <a:gd name="connsiteX12" fmla="*/ 244284 w 608736"/>
              <a:gd name="connsiteY12" fmla="*/ 268674 h 602841"/>
              <a:gd name="connsiteX13" fmla="*/ 248324 w 608736"/>
              <a:gd name="connsiteY13" fmla="*/ 257737 h 602841"/>
              <a:gd name="connsiteX14" fmla="*/ 246454 w 608736"/>
              <a:gd name="connsiteY14" fmla="*/ 168722 h 602841"/>
              <a:gd name="connsiteX15" fmla="*/ 261971 w 608736"/>
              <a:gd name="connsiteY15" fmla="*/ 171325 h 602841"/>
              <a:gd name="connsiteX16" fmla="*/ 378414 w 608736"/>
              <a:gd name="connsiteY16" fmla="*/ 230549 h 602841"/>
              <a:gd name="connsiteX17" fmla="*/ 439699 w 608736"/>
              <a:gd name="connsiteY17" fmla="*/ 360970 h 602841"/>
              <a:gd name="connsiteX18" fmla="*/ 441003 w 608736"/>
              <a:gd name="connsiteY18" fmla="*/ 373856 h 602841"/>
              <a:gd name="connsiteX19" fmla="*/ 425225 w 608736"/>
              <a:gd name="connsiteY19" fmla="*/ 373335 h 602841"/>
              <a:gd name="connsiteX20" fmla="*/ 417923 w 608736"/>
              <a:gd name="connsiteY20" fmla="*/ 373075 h 602841"/>
              <a:gd name="connsiteX21" fmla="*/ 404753 w 608736"/>
              <a:gd name="connsiteY21" fmla="*/ 371253 h 602841"/>
              <a:gd name="connsiteX22" fmla="*/ 403841 w 608736"/>
              <a:gd name="connsiteY22" fmla="*/ 362532 h 602841"/>
              <a:gd name="connsiteX23" fmla="*/ 352856 w 608736"/>
              <a:gd name="connsiteY23" fmla="*/ 256060 h 602841"/>
              <a:gd name="connsiteX24" fmla="*/ 260015 w 608736"/>
              <a:gd name="connsiteY24" fmla="*/ 207640 h 602841"/>
              <a:gd name="connsiteX25" fmla="*/ 251800 w 608736"/>
              <a:gd name="connsiteY25" fmla="*/ 206078 h 602841"/>
              <a:gd name="connsiteX26" fmla="*/ 250757 w 608736"/>
              <a:gd name="connsiteY26" fmla="*/ 197878 h 602841"/>
              <a:gd name="connsiteX27" fmla="*/ 248932 w 608736"/>
              <a:gd name="connsiteY27" fmla="*/ 184211 h 602841"/>
              <a:gd name="connsiteX28" fmla="*/ 73371 w 608736"/>
              <a:gd name="connsiteY28" fmla="*/ 111141 h 602841"/>
              <a:gd name="connsiteX29" fmla="*/ 97098 w 608736"/>
              <a:gd name="connsiteY29" fmla="*/ 120514 h 602841"/>
              <a:gd name="connsiteX30" fmla="*/ 175057 w 608736"/>
              <a:gd name="connsiteY30" fmla="*/ 198363 h 602841"/>
              <a:gd name="connsiteX31" fmla="*/ 174014 w 608736"/>
              <a:gd name="connsiteY31" fmla="*/ 247963 h 602841"/>
              <a:gd name="connsiteX32" fmla="*/ 131906 w 608736"/>
              <a:gd name="connsiteY32" fmla="*/ 290142 h 602841"/>
              <a:gd name="connsiteX33" fmla="*/ 138033 w 608736"/>
              <a:gd name="connsiteY33" fmla="*/ 301208 h 602841"/>
              <a:gd name="connsiteX34" fmla="*/ 207388 w 608736"/>
              <a:gd name="connsiteY34" fmla="*/ 396892 h 602841"/>
              <a:gd name="connsiteX35" fmla="*/ 302947 w 608736"/>
              <a:gd name="connsiteY35" fmla="*/ 466019 h 602841"/>
              <a:gd name="connsiteX36" fmla="*/ 314419 w 608736"/>
              <a:gd name="connsiteY36" fmla="*/ 472268 h 602841"/>
              <a:gd name="connsiteX37" fmla="*/ 356528 w 608736"/>
              <a:gd name="connsiteY37" fmla="*/ 430219 h 602841"/>
              <a:gd name="connsiteX38" fmla="*/ 382340 w 608736"/>
              <a:gd name="connsiteY38" fmla="*/ 419804 h 602841"/>
              <a:gd name="connsiteX39" fmla="*/ 406198 w 608736"/>
              <a:gd name="connsiteY39" fmla="*/ 429177 h 602841"/>
              <a:gd name="connsiteX40" fmla="*/ 484157 w 608736"/>
              <a:gd name="connsiteY40" fmla="*/ 507027 h 602841"/>
              <a:gd name="connsiteX41" fmla="*/ 483114 w 608736"/>
              <a:gd name="connsiteY41" fmla="*/ 556496 h 602841"/>
              <a:gd name="connsiteX42" fmla="*/ 465123 w 608736"/>
              <a:gd name="connsiteY42" fmla="*/ 574071 h 602841"/>
              <a:gd name="connsiteX43" fmla="*/ 460821 w 608736"/>
              <a:gd name="connsiteY43" fmla="*/ 577586 h 602841"/>
              <a:gd name="connsiteX44" fmla="*/ 430446 w 608736"/>
              <a:gd name="connsiteY44" fmla="*/ 594770 h 602841"/>
              <a:gd name="connsiteX45" fmla="*/ 399288 w 608736"/>
              <a:gd name="connsiteY45" fmla="*/ 602581 h 602841"/>
              <a:gd name="connsiteX46" fmla="*/ 390554 w 608736"/>
              <a:gd name="connsiteY46" fmla="*/ 602841 h 602841"/>
              <a:gd name="connsiteX47" fmla="*/ 134513 w 608736"/>
              <a:gd name="connsiteY47" fmla="*/ 469664 h 602841"/>
              <a:gd name="connsiteX48" fmla="*/ 1539 w 608736"/>
              <a:gd name="connsiteY48" fmla="*/ 205263 h 602841"/>
              <a:gd name="connsiteX49" fmla="*/ 9231 w 608736"/>
              <a:gd name="connsiteY49" fmla="*/ 174410 h 602841"/>
              <a:gd name="connsiteX50" fmla="*/ 26569 w 608736"/>
              <a:gd name="connsiteY50" fmla="*/ 143817 h 602841"/>
              <a:gd name="connsiteX51" fmla="*/ 28395 w 608736"/>
              <a:gd name="connsiteY51" fmla="*/ 140953 h 602841"/>
              <a:gd name="connsiteX52" fmla="*/ 47558 w 608736"/>
              <a:gd name="connsiteY52" fmla="*/ 121686 h 602841"/>
              <a:gd name="connsiteX53" fmla="*/ 73371 w 608736"/>
              <a:gd name="connsiteY53" fmla="*/ 111141 h 602841"/>
              <a:gd name="connsiteX54" fmla="*/ 229800 w 608736"/>
              <a:gd name="connsiteY54" fmla="*/ 83832 h 602841"/>
              <a:gd name="connsiteX55" fmla="*/ 244010 w 608736"/>
              <a:gd name="connsiteY55" fmla="*/ 84743 h 602841"/>
              <a:gd name="connsiteX56" fmla="*/ 437738 w 608736"/>
              <a:gd name="connsiteY56" fmla="*/ 171303 h 602841"/>
              <a:gd name="connsiteX57" fmla="*/ 523781 w 608736"/>
              <a:gd name="connsiteY57" fmla="*/ 359001 h 602841"/>
              <a:gd name="connsiteX58" fmla="*/ 524693 w 608736"/>
              <a:gd name="connsiteY58" fmla="*/ 370195 h 602841"/>
              <a:gd name="connsiteX59" fmla="*/ 508788 w 608736"/>
              <a:gd name="connsiteY59" fmla="*/ 371496 h 602841"/>
              <a:gd name="connsiteX60" fmla="*/ 499793 w 608736"/>
              <a:gd name="connsiteY60" fmla="*/ 372147 h 602841"/>
              <a:gd name="connsiteX61" fmla="*/ 488581 w 608736"/>
              <a:gd name="connsiteY61" fmla="*/ 372798 h 602841"/>
              <a:gd name="connsiteX62" fmla="*/ 487799 w 608736"/>
              <a:gd name="connsiteY62" fmla="*/ 361734 h 602841"/>
              <a:gd name="connsiteX63" fmla="*/ 412316 w 608736"/>
              <a:gd name="connsiteY63" fmla="*/ 196685 h 602841"/>
              <a:gd name="connsiteX64" fmla="*/ 245053 w 608736"/>
              <a:gd name="connsiteY64" fmla="*/ 121059 h 602841"/>
              <a:gd name="connsiteX65" fmla="*/ 236449 w 608736"/>
              <a:gd name="connsiteY65" fmla="*/ 120408 h 602841"/>
              <a:gd name="connsiteX66" fmla="*/ 234754 w 608736"/>
              <a:gd name="connsiteY66" fmla="*/ 111948 h 602841"/>
              <a:gd name="connsiteX67" fmla="*/ 232147 w 608736"/>
              <a:gd name="connsiteY67" fmla="*/ 97890 h 602841"/>
              <a:gd name="connsiteX68" fmla="*/ 230344 w 608736"/>
              <a:gd name="connsiteY68" fmla="*/ 0 h 602841"/>
              <a:gd name="connsiteX69" fmla="*/ 241293 w 608736"/>
              <a:gd name="connsiteY69" fmla="*/ 521 h 602841"/>
              <a:gd name="connsiteX70" fmla="*/ 497291 w 608736"/>
              <a:gd name="connsiteY70" fmla="*/ 111947 h 602841"/>
              <a:gd name="connsiteX71" fmla="*/ 607824 w 608736"/>
              <a:gd name="connsiteY71" fmla="*/ 351069 h 602841"/>
              <a:gd name="connsiteX72" fmla="*/ 608736 w 608736"/>
              <a:gd name="connsiteY72" fmla="*/ 362394 h 602841"/>
              <a:gd name="connsiteX73" fmla="*/ 596223 w 608736"/>
              <a:gd name="connsiteY73" fmla="*/ 363305 h 602841"/>
              <a:gd name="connsiteX74" fmla="*/ 584362 w 608736"/>
              <a:gd name="connsiteY74" fmla="*/ 364347 h 602841"/>
              <a:gd name="connsiteX75" fmla="*/ 572761 w 608736"/>
              <a:gd name="connsiteY75" fmla="*/ 365388 h 602841"/>
              <a:gd name="connsiteX76" fmla="*/ 571849 w 608736"/>
              <a:gd name="connsiteY76" fmla="*/ 353933 h 602841"/>
              <a:gd name="connsiteX77" fmla="*/ 471744 w 608736"/>
              <a:gd name="connsiteY77" fmla="*/ 137460 h 602841"/>
              <a:gd name="connsiteX78" fmla="*/ 239860 w 608736"/>
              <a:gd name="connsiteY78" fmla="*/ 36578 h 602841"/>
              <a:gd name="connsiteX79" fmla="*/ 228389 w 608736"/>
              <a:gd name="connsiteY79" fmla="*/ 36187 h 602841"/>
              <a:gd name="connsiteX80" fmla="*/ 229041 w 608736"/>
              <a:gd name="connsiteY80" fmla="*/ 20176 h 602841"/>
              <a:gd name="connsiteX81" fmla="*/ 229562 w 608736"/>
              <a:gd name="connsiteY81" fmla="*/ 11065 h 60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08736" h="602841">
                <a:moveTo>
                  <a:pt x="251451" y="247191"/>
                </a:moveTo>
                <a:lnTo>
                  <a:pt x="262137" y="250055"/>
                </a:lnTo>
                <a:cubicBezTo>
                  <a:pt x="285463" y="256175"/>
                  <a:pt x="306704" y="268283"/>
                  <a:pt x="323645" y="285209"/>
                </a:cubicBezTo>
                <a:cubicBezTo>
                  <a:pt x="341498" y="303045"/>
                  <a:pt x="354008" y="325569"/>
                  <a:pt x="359872" y="350307"/>
                </a:cubicBezTo>
                <a:lnTo>
                  <a:pt x="363521" y="365670"/>
                </a:lnTo>
                <a:lnTo>
                  <a:pt x="347753" y="364108"/>
                </a:lnTo>
                <a:cubicBezTo>
                  <a:pt x="346190" y="363978"/>
                  <a:pt x="344495" y="363847"/>
                  <a:pt x="342801" y="363587"/>
                </a:cubicBezTo>
                <a:lnTo>
                  <a:pt x="326121" y="362676"/>
                </a:lnTo>
                <a:lnTo>
                  <a:pt x="323776" y="354734"/>
                </a:lnTo>
                <a:cubicBezTo>
                  <a:pt x="319215" y="338068"/>
                  <a:pt x="310353" y="322835"/>
                  <a:pt x="298104" y="310727"/>
                </a:cubicBezTo>
                <a:cubicBezTo>
                  <a:pt x="285463" y="297968"/>
                  <a:pt x="269435" y="288984"/>
                  <a:pt x="251842" y="284558"/>
                </a:cubicBezTo>
                <a:lnTo>
                  <a:pt x="238550" y="281042"/>
                </a:lnTo>
                <a:lnTo>
                  <a:pt x="244284" y="268674"/>
                </a:lnTo>
                <a:cubicBezTo>
                  <a:pt x="245848" y="265419"/>
                  <a:pt x="247151" y="261643"/>
                  <a:pt x="248324" y="257737"/>
                </a:cubicBezTo>
                <a:close/>
                <a:moveTo>
                  <a:pt x="246454" y="168722"/>
                </a:moveTo>
                <a:lnTo>
                  <a:pt x="261971" y="171325"/>
                </a:lnTo>
                <a:cubicBezTo>
                  <a:pt x="306566" y="178614"/>
                  <a:pt x="346858" y="199180"/>
                  <a:pt x="378414" y="230549"/>
                </a:cubicBezTo>
                <a:cubicBezTo>
                  <a:pt x="413620" y="265822"/>
                  <a:pt x="434744" y="310858"/>
                  <a:pt x="439699" y="360970"/>
                </a:cubicBezTo>
                <a:lnTo>
                  <a:pt x="441003" y="373856"/>
                </a:lnTo>
                <a:lnTo>
                  <a:pt x="425225" y="373335"/>
                </a:lnTo>
                <a:cubicBezTo>
                  <a:pt x="422096" y="373205"/>
                  <a:pt x="420010" y="373335"/>
                  <a:pt x="417923" y="373075"/>
                </a:cubicBezTo>
                <a:lnTo>
                  <a:pt x="404753" y="371253"/>
                </a:lnTo>
                <a:lnTo>
                  <a:pt x="403841" y="362532"/>
                </a:lnTo>
                <a:cubicBezTo>
                  <a:pt x="399407" y="321792"/>
                  <a:pt x="381674" y="284956"/>
                  <a:pt x="352856" y="256060"/>
                </a:cubicBezTo>
                <a:cubicBezTo>
                  <a:pt x="327690" y="231069"/>
                  <a:pt x="295613" y="214278"/>
                  <a:pt x="260015" y="207640"/>
                </a:cubicBezTo>
                <a:lnTo>
                  <a:pt x="251800" y="206078"/>
                </a:lnTo>
                <a:lnTo>
                  <a:pt x="250757" y="197878"/>
                </a:lnTo>
                <a:cubicBezTo>
                  <a:pt x="250236" y="193323"/>
                  <a:pt x="249714" y="188767"/>
                  <a:pt x="248932" y="184211"/>
                </a:cubicBezTo>
                <a:close/>
                <a:moveTo>
                  <a:pt x="73371" y="111141"/>
                </a:moveTo>
                <a:cubicBezTo>
                  <a:pt x="82627" y="111141"/>
                  <a:pt x="91101" y="114526"/>
                  <a:pt x="97098" y="120514"/>
                </a:cubicBezTo>
                <a:lnTo>
                  <a:pt x="175057" y="198363"/>
                </a:lnTo>
                <a:cubicBezTo>
                  <a:pt x="188485" y="211772"/>
                  <a:pt x="187963" y="234034"/>
                  <a:pt x="174014" y="247963"/>
                </a:cubicBezTo>
                <a:lnTo>
                  <a:pt x="131906" y="290142"/>
                </a:lnTo>
                <a:lnTo>
                  <a:pt x="138033" y="301208"/>
                </a:lnTo>
                <a:cubicBezTo>
                  <a:pt x="151982" y="326333"/>
                  <a:pt x="171016" y="360701"/>
                  <a:pt x="207388" y="396892"/>
                </a:cubicBezTo>
                <a:cubicBezTo>
                  <a:pt x="243630" y="433083"/>
                  <a:pt x="277917" y="452090"/>
                  <a:pt x="302947" y="466019"/>
                </a:cubicBezTo>
                <a:lnTo>
                  <a:pt x="314419" y="472268"/>
                </a:lnTo>
                <a:lnTo>
                  <a:pt x="356528" y="430219"/>
                </a:lnTo>
                <a:cubicBezTo>
                  <a:pt x="363177" y="423580"/>
                  <a:pt x="372563" y="419804"/>
                  <a:pt x="382340" y="419804"/>
                </a:cubicBezTo>
                <a:cubicBezTo>
                  <a:pt x="391597" y="419804"/>
                  <a:pt x="400070" y="423059"/>
                  <a:pt x="406198" y="429177"/>
                </a:cubicBezTo>
                <a:lnTo>
                  <a:pt x="484157" y="507027"/>
                </a:lnTo>
                <a:cubicBezTo>
                  <a:pt x="497454" y="520435"/>
                  <a:pt x="497063" y="542566"/>
                  <a:pt x="483114" y="556496"/>
                </a:cubicBezTo>
                <a:lnTo>
                  <a:pt x="465123" y="574071"/>
                </a:lnTo>
                <a:lnTo>
                  <a:pt x="460821" y="577586"/>
                </a:lnTo>
                <a:cubicBezTo>
                  <a:pt x="451696" y="584616"/>
                  <a:pt x="441397" y="590474"/>
                  <a:pt x="430446" y="594770"/>
                </a:cubicBezTo>
                <a:cubicBezTo>
                  <a:pt x="420147" y="598675"/>
                  <a:pt x="409978" y="601279"/>
                  <a:pt x="399288" y="602581"/>
                </a:cubicBezTo>
                <a:cubicBezTo>
                  <a:pt x="398506" y="602581"/>
                  <a:pt x="395508" y="602841"/>
                  <a:pt x="390554" y="602841"/>
                </a:cubicBezTo>
                <a:cubicBezTo>
                  <a:pt x="361873" y="602841"/>
                  <a:pt x="258362" y="593338"/>
                  <a:pt x="134513" y="469664"/>
                </a:cubicBezTo>
                <a:cubicBezTo>
                  <a:pt x="29959" y="365258"/>
                  <a:pt x="-8499" y="288710"/>
                  <a:pt x="1539" y="205263"/>
                </a:cubicBezTo>
                <a:cubicBezTo>
                  <a:pt x="2712" y="195109"/>
                  <a:pt x="5189" y="185085"/>
                  <a:pt x="9231" y="174410"/>
                </a:cubicBezTo>
                <a:cubicBezTo>
                  <a:pt x="13663" y="163214"/>
                  <a:pt x="19399" y="152930"/>
                  <a:pt x="26569" y="143817"/>
                </a:cubicBezTo>
                <a:lnTo>
                  <a:pt x="28395" y="140953"/>
                </a:lnTo>
                <a:lnTo>
                  <a:pt x="47558" y="121686"/>
                </a:lnTo>
                <a:cubicBezTo>
                  <a:pt x="54207" y="115047"/>
                  <a:pt x="63594" y="111141"/>
                  <a:pt x="73371" y="111141"/>
                </a:cubicBezTo>
                <a:close/>
                <a:moveTo>
                  <a:pt x="229800" y="83832"/>
                </a:moveTo>
                <a:lnTo>
                  <a:pt x="244010" y="84743"/>
                </a:lnTo>
                <a:cubicBezTo>
                  <a:pt x="317277" y="88908"/>
                  <a:pt x="386112" y="119627"/>
                  <a:pt x="437738" y="171303"/>
                </a:cubicBezTo>
                <a:cubicBezTo>
                  <a:pt x="487799" y="221156"/>
                  <a:pt x="518436" y="287931"/>
                  <a:pt x="523781" y="359001"/>
                </a:cubicBezTo>
                <a:lnTo>
                  <a:pt x="524693" y="370195"/>
                </a:lnTo>
                <a:lnTo>
                  <a:pt x="508788" y="371496"/>
                </a:lnTo>
                <a:cubicBezTo>
                  <a:pt x="505008" y="371887"/>
                  <a:pt x="502400" y="372017"/>
                  <a:pt x="499793" y="372147"/>
                </a:cubicBezTo>
                <a:lnTo>
                  <a:pt x="488581" y="372798"/>
                </a:lnTo>
                <a:lnTo>
                  <a:pt x="487799" y="361734"/>
                </a:lnTo>
                <a:cubicBezTo>
                  <a:pt x="482975" y="299125"/>
                  <a:pt x="456120" y="240551"/>
                  <a:pt x="412316" y="196685"/>
                </a:cubicBezTo>
                <a:cubicBezTo>
                  <a:pt x="367730" y="152169"/>
                  <a:pt x="308282" y="125355"/>
                  <a:pt x="245053" y="121059"/>
                </a:cubicBezTo>
                <a:lnTo>
                  <a:pt x="236449" y="120408"/>
                </a:lnTo>
                <a:lnTo>
                  <a:pt x="234754" y="111948"/>
                </a:lnTo>
                <a:cubicBezTo>
                  <a:pt x="233711" y="107132"/>
                  <a:pt x="232929" y="102446"/>
                  <a:pt x="232147" y="97890"/>
                </a:cubicBezTo>
                <a:close/>
                <a:moveTo>
                  <a:pt x="230344" y="0"/>
                </a:moveTo>
                <a:lnTo>
                  <a:pt x="241293" y="521"/>
                </a:lnTo>
                <a:cubicBezTo>
                  <a:pt x="338009" y="4166"/>
                  <a:pt x="428990" y="43737"/>
                  <a:pt x="497291" y="111947"/>
                </a:cubicBezTo>
                <a:cubicBezTo>
                  <a:pt x="561291" y="175860"/>
                  <a:pt x="600524" y="260731"/>
                  <a:pt x="607824" y="351069"/>
                </a:cubicBezTo>
                <a:lnTo>
                  <a:pt x="608736" y="362394"/>
                </a:lnTo>
                <a:lnTo>
                  <a:pt x="596223" y="363305"/>
                </a:lnTo>
                <a:cubicBezTo>
                  <a:pt x="592182" y="363566"/>
                  <a:pt x="588272" y="363956"/>
                  <a:pt x="584362" y="364347"/>
                </a:cubicBezTo>
                <a:lnTo>
                  <a:pt x="572761" y="365388"/>
                </a:lnTo>
                <a:lnTo>
                  <a:pt x="571849" y="353933"/>
                </a:lnTo>
                <a:cubicBezTo>
                  <a:pt x="565201" y="272186"/>
                  <a:pt x="529617" y="195256"/>
                  <a:pt x="471744" y="137460"/>
                </a:cubicBezTo>
                <a:cubicBezTo>
                  <a:pt x="409830" y="75629"/>
                  <a:pt x="327452" y="39832"/>
                  <a:pt x="239860" y="36578"/>
                </a:cubicBezTo>
                <a:lnTo>
                  <a:pt x="228389" y="36187"/>
                </a:lnTo>
                <a:lnTo>
                  <a:pt x="229041" y="20176"/>
                </a:lnTo>
                <a:cubicBezTo>
                  <a:pt x="229171" y="17183"/>
                  <a:pt x="229302" y="14058"/>
                  <a:pt x="229562" y="1106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6" name="椭圆 88"/>
          <p:cNvSpPr/>
          <p:nvPr/>
        </p:nvSpPr>
        <p:spPr>
          <a:xfrm>
            <a:off x="10140950" y="2512806"/>
            <a:ext cx="660400" cy="562386"/>
          </a:xfrm>
          <a:custGeom>
            <a:avLst/>
            <a:gdLst>
              <a:gd name="connsiteX0" fmla="*/ 303714 w 607639"/>
              <a:gd name="connsiteY0" fmla="*/ 173520 h 517456"/>
              <a:gd name="connsiteX1" fmla="*/ 337586 w 607639"/>
              <a:gd name="connsiteY1" fmla="*/ 207321 h 517456"/>
              <a:gd name="connsiteX2" fmla="*/ 303714 w 607639"/>
              <a:gd name="connsiteY2" fmla="*/ 241122 h 517456"/>
              <a:gd name="connsiteX3" fmla="*/ 269842 w 607639"/>
              <a:gd name="connsiteY3" fmla="*/ 207321 h 517456"/>
              <a:gd name="connsiteX4" fmla="*/ 303714 w 607639"/>
              <a:gd name="connsiteY4" fmla="*/ 173520 h 517456"/>
              <a:gd name="connsiteX5" fmla="*/ 303758 w 607639"/>
              <a:gd name="connsiteY5" fmla="*/ 139994 h 517456"/>
              <a:gd name="connsiteX6" fmla="*/ 236373 w 607639"/>
              <a:gd name="connsiteY6" fmla="*/ 207277 h 517456"/>
              <a:gd name="connsiteX7" fmla="*/ 303758 w 607639"/>
              <a:gd name="connsiteY7" fmla="*/ 274559 h 517456"/>
              <a:gd name="connsiteX8" fmla="*/ 371054 w 607639"/>
              <a:gd name="connsiteY8" fmla="*/ 207277 h 517456"/>
              <a:gd name="connsiteX9" fmla="*/ 303758 w 607639"/>
              <a:gd name="connsiteY9" fmla="*/ 139994 h 517456"/>
              <a:gd name="connsiteX10" fmla="*/ 282839 w 607639"/>
              <a:gd name="connsiteY10" fmla="*/ 68801 h 517456"/>
              <a:gd name="connsiteX11" fmla="*/ 303669 w 607639"/>
              <a:gd name="connsiteY11" fmla="*/ 68801 h 517456"/>
              <a:gd name="connsiteX12" fmla="*/ 303847 w 607639"/>
              <a:gd name="connsiteY12" fmla="*/ 68801 h 517456"/>
              <a:gd name="connsiteX13" fmla="*/ 324588 w 607639"/>
              <a:gd name="connsiteY13" fmla="*/ 68801 h 517456"/>
              <a:gd name="connsiteX14" fmla="*/ 327703 w 607639"/>
              <a:gd name="connsiteY14" fmla="*/ 99465 h 517456"/>
              <a:gd name="connsiteX15" fmla="*/ 363221 w 607639"/>
              <a:gd name="connsiteY15" fmla="*/ 114219 h 517456"/>
              <a:gd name="connsiteX16" fmla="*/ 387166 w 607639"/>
              <a:gd name="connsiteY16" fmla="*/ 94665 h 517456"/>
              <a:gd name="connsiteX17" fmla="*/ 416541 w 607639"/>
              <a:gd name="connsiteY17" fmla="*/ 124085 h 517456"/>
              <a:gd name="connsiteX18" fmla="*/ 396958 w 607639"/>
              <a:gd name="connsiteY18" fmla="*/ 147993 h 517456"/>
              <a:gd name="connsiteX19" fmla="*/ 411645 w 607639"/>
              <a:gd name="connsiteY19" fmla="*/ 183457 h 517456"/>
              <a:gd name="connsiteX20" fmla="*/ 442445 w 607639"/>
              <a:gd name="connsiteY20" fmla="*/ 186479 h 517456"/>
              <a:gd name="connsiteX21" fmla="*/ 442445 w 607639"/>
              <a:gd name="connsiteY21" fmla="*/ 228075 h 517456"/>
              <a:gd name="connsiteX22" fmla="*/ 411645 w 607639"/>
              <a:gd name="connsiteY22" fmla="*/ 231185 h 517456"/>
              <a:gd name="connsiteX23" fmla="*/ 396958 w 607639"/>
              <a:gd name="connsiteY23" fmla="*/ 266649 h 517456"/>
              <a:gd name="connsiteX24" fmla="*/ 416541 w 607639"/>
              <a:gd name="connsiteY24" fmla="*/ 290558 h 517456"/>
              <a:gd name="connsiteX25" fmla="*/ 387166 w 607639"/>
              <a:gd name="connsiteY25" fmla="*/ 319977 h 517456"/>
              <a:gd name="connsiteX26" fmla="*/ 363221 w 607639"/>
              <a:gd name="connsiteY26" fmla="*/ 300423 h 517456"/>
              <a:gd name="connsiteX27" fmla="*/ 327703 w 607639"/>
              <a:gd name="connsiteY27" fmla="*/ 315177 h 517456"/>
              <a:gd name="connsiteX28" fmla="*/ 324588 w 607639"/>
              <a:gd name="connsiteY28" fmla="*/ 345841 h 517456"/>
              <a:gd name="connsiteX29" fmla="*/ 303847 w 607639"/>
              <a:gd name="connsiteY29" fmla="*/ 345841 h 517456"/>
              <a:gd name="connsiteX30" fmla="*/ 303669 w 607639"/>
              <a:gd name="connsiteY30" fmla="*/ 345841 h 517456"/>
              <a:gd name="connsiteX31" fmla="*/ 282839 w 607639"/>
              <a:gd name="connsiteY31" fmla="*/ 345841 h 517456"/>
              <a:gd name="connsiteX32" fmla="*/ 279813 w 607639"/>
              <a:gd name="connsiteY32" fmla="*/ 315177 h 517456"/>
              <a:gd name="connsiteX33" fmla="*/ 244295 w 607639"/>
              <a:gd name="connsiteY33" fmla="*/ 300423 h 517456"/>
              <a:gd name="connsiteX34" fmla="*/ 220350 w 607639"/>
              <a:gd name="connsiteY34" fmla="*/ 319977 h 517456"/>
              <a:gd name="connsiteX35" fmla="*/ 190886 w 607639"/>
              <a:gd name="connsiteY35" fmla="*/ 290558 h 517456"/>
              <a:gd name="connsiteX36" fmla="*/ 210558 w 607639"/>
              <a:gd name="connsiteY36" fmla="*/ 266649 h 517456"/>
              <a:gd name="connsiteX37" fmla="*/ 195782 w 607639"/>
              <a:gd name="connsiteY37" fmla="*/ 231185 h 517456"/>
              <a:gd name="connsiteX38" fmla="*/ 164982 w 607639"/>
              <a:gd name="connsiteY38" fmla="*/ 228075 h 517456"/>
              <a:gd name="connsiteX39" fmla="*/ 164982 w 607639"/>
              <a:gd name="connsiteY39" fmla="*/ 186568 h 517456"/>
              <a:gd name="connsiteX40" fmla="*/ 195782 w 607639"/>
              <a:gd name="connsiteY40" fmla="*/ 183457 h 517456"/>
              <a:gd name="connsiteX41" fmla="*/ 210558 w 607639"/>
              <a:gd name="connsiteY41" fmla="*/ 147993 h 517456"/>
              <a:gd name="connsiteX42" fmla="*/ 190886 w 607639"/>
              <a:gd name="connsiteY42" fmla="*/ 124085 h 517456"/>
              <a:gd name="connsiteX43" fmla="*/ 220350 w 607639"/>
              <a:gd name="connsiteY43" fmla="*/ 94665 h 517456"/>
              <a:gd name="connsiteX44" fmla="*/ 244295 w 607639"/>
              <a:gd name="connsiteY44" fmla="*/ 114219 h 517456"/>
              <a:gd name="connsiteX45" fmla="*/ 279813 w 607639"/>
              <a:gd name="connsiteY45" fmla="*/ 99465 h 517456"/>
              <a:gd name="connsiteX46" fmla="*/ 38005 w 607639"/>
              <a:gd name="connsiteY46" fmla="*/ 37951 h 517456"/>
              <a:gd name="connsiteX47" fmla="*/ 38005 w 607639"/>
              <a:gd name="connsiteY47" fmla="*/ 376049 h 517456"/>
              <a:gd name="connsiteX48" fmla="*/ 569634 w 607639"/>
              <a:gd name="connsiteY48" fmla="*/ 376049 h 517456"/>
              <a:gd name="connsiteX49" fmla="*/ 569634 w 607639"/>
              <a:gd name="connsiteY49" fmla="*/ 37951 h 517456"/>
              <a:gd name="connsiteX50" fmla="*/ 28482 w 607639"/>
              <a:gd name="connsiteY50" fmla="*/ 0 h 517456"/>
              <a:gd name="connsiteX51" fmla="*/ 579157 w 607639"/>
              <a:gd name="connsiteY51" fmla="*/ 0 h 517456"/>
              <a:gd name="connsiteX52" fmla="*/ 607639 w 607639"/>
              <a:gd name="connsiteY52" fmla="*/ 28441 h 517456"/>
              <a:gd name="connsiteX53" fmla="*/ 607639 w 607639"/>
              <a:gd name="connsiteY53" fmla="*/ 385559 h 517456"/>
              <a:gd name="connsiteX54" fmla="*/ 579157 w 607639"/>
              <a:gd name="connsiteY54" fmla="*/ 414000 h 517456"/>
              <a:gd name="connsiteX55" fmla="*/ 351304 w 607639"/>
              <a:gd name="connsiteY55" fmla="*/ 414000 h 517456"/>
              <a:gd name="connsiteX56" fmla="*/ 351304 w 607639"/>
              <a:gd name="connsiteY56" fmla="*/ 479593 h 517456"/>
              <a:gd name="connsiteX57" fmla="*/ 437906 w 607639"/>
              <a:gd name="connsiteY57" fmla="*/ 479593 h 517456"/>
              <a:gd name="connsiteX58" fmla="*/ 437906 w 607639"/>
              <a:gd name="connsiteY58" fmla="*/ 517456 h 517456"/>
              <a:gd name="connsiteX59" fmla="*/ 169733 w 607639"/>
              <a:gd name="connsiteY59" fmla="*/ 517456 h 517456"/>
              <a:gd name="connsiteX60" fmla="*/ 169733 w 607639"/>
              <a:gd name="connsiteY60" fmla="*/ 479593 h 517456"/>
              <a:gd name="connsiteX61" fmla="*/ 256335 w 607639"/>
              <a:gd name="connsiteY61" fmla="*/ 479593 h 517456"/>
              <a:gd name="connsiteX62" fmla="*/ 256335 w 607639"/>
              <a:gd name="connsiteY62" fmla="*/ 414000 h 517456"/>
              <a:gd name="connsiteX63" fmla="*/ 28482 w 607639"/>
              <a:gd name="connsiteY63" fmla="*/ 414000 h 517456"/>
              <a:gd name="connsiteX64" fmla="*/ 0 w 607639"/>
              <a:gd name="connsiteY64" fmla="*/ 385559 h 517456"/>
              <a:gd name="connsiteX65" fmla="*/ 0 w 607639"/>
              <a:gd name="connsiteY65" fmla="*/ 28441 h 517456"/>
              <a:gd name="connsiteX66" fmla="*/ 28482 w 607639"/>
              <a:gd name="connsiteY66" fmla="*/ 0 h 517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07639" h="517456">
                <a:moveTo>
                  <a:pt x="303714" y="173520"/>
                </a:moveTo>
                <a:cubicBezTo>
                  <a:pt x="322421" y="173520"/>
                  <a:pt x="337586" y="188653"/>
                  <a:pt x="337586" y="207321"/>
                </a:cubicBezTo>
                <a:cubicBezTo>
                  <a:pt x="337586" y="225989"/>
                  <a:pt x="322421" y="241122"/>
                  <a:pt x="303714" y="241122"/>
                </a:cubicBezTo>
                <a:cubicBezTo>
                  <a:pt x="285007" y="241122"/>
                  <a:pt x="269842" y="225989"/>
                  <a:pt x="269842" y="207321"/>
                </a:cubicBezTo>
                <a:cubicBezTo>
                  <a:pt x="269842" y="188653"/>
                  <a:pt x="285007" y="173520"/>
                  <a:pt x="303714" y="173520"/>
                </a:cubicBezTo>
                <a:close/>
                <a:moveTo>
                  <a:pt x="303758" y="139994"/>
                </a:moveTo>
                <a:cubicBezTo>
                  <a:pt x="266549" y="139994"/>
                  <a:pt x="236373" y="170125"/>
                  <a:pt x="236373" y="207277"/>
                </a:cubicBezTo>
                <a:cubicBezTo>
                  <a:pt x="236373" y="244517"/>
                  <a:pt x="266549" y="274559"/>
                  <a:pt x="303758" y="274559"/>
                </a:cubicBezTo>
                <a:cubicBezTo>
                  <a:pt x="340967" y="274559"/>
                  <a:pt x="371054" y="244517"/>
                  <a:pt x="371054" y="207277"/>
                </a:cubicBezTo>
                <a:cubicBezTo>
                  <a:pt x="371054" y="170125"/>
                  <a:pt x="340967" y="139994"/>
                  <a:pt x="303758" y="139994"/>
                </a:cubicBezTo>
                <a:close/>
                <a:moveTo>
                  <a:pt x="282839" y="68801"/>
                </a:moveTo>
                <a:lnTo>
                  <a:pt x="303669" y="68801"/>
                </a:lnTo>
                <a:lnTo>
                  <a:pt x="303847" y="68801"/>
                </a:lnTo>
                <a:lnTo>
                  <a:pt x="324588" y="68801"/>
                </a:lnTo>
                <a:lnTo>
                  <a:pt x="327703" y="99465"/>
                </a:lnTo>
                <a:cubicBezTo>
                  <a:pt x="340522" y="102309"/>
                  <a:pt x="352450" y="107375"/>
                  <a:pt x="363221" y="114219"/>
                </a:cubicBezTo>
                <a:lnTo>
                  <a:pt x="387166" y="94665"/>
                </a:lnTo>
                <a:lnTo>
                  <a:pt x="416541" y="124085"/>
                </a:lnTo>
                <a:lnTo>
                  <a:pt x="396958" y="147993"/>
                </a:lnTo>
                <a:cubicBezTo>
                  <a:pt x="403812" y="158748"/>
                  <a:pt x="408797" y="170658"/>
                  <a:pt x="411645" y="183457"/>
                </a:cubicBezTo>
                <a:lnTo>
                  <a:pt x="442445" y="186479"/>
                </a:lnTo>
                <a:lnTo>
                  <a:pt x="442445" y="228075"/>
                </a:lnTo>
                <a:lnTo>
                  <a:pt x="411645" y="231185"/>
                </a:lnTo>
                <a:cubicBezTo>
                  <a:pt x="408886" y="243984"/>
                  <a:pt x="403812" y="255894"/>
                  <a:pt x="396958" y="266649"/>
                </a:cubicBezTo>
                <a:lnTo>
                  <a:pt x="416541" y="290558"/>
                </a:lnTo>
                <a:lnTo>
                  <a:pt x="387166" y="319977"/>
                </a:lnTo>
                <a:lnTo>
                  <a:pt x="363221" y="300423"/>
                </a:lnTo>
                <a:cubicBezTo>
                  <a:pt x="352450" y="307267"/>
                  <a:pt x="340522" y="312333"/>
                  <a:pt x="327703" y="315177"/>
                </a:cubicBezTo>
                <a:lnTo>
                  <a:pt x="324588" y="345841"/>
                </a:lnTo>
                <a:lnTo>
                  <a:pt x="303847" y="345841"/>
                </a:lnTo>
                <a:lnTo>
                  <a:pt x="303669" y="345841"/>
                </a:lnTo>
                <a:lnTo>
                  <a:pt x="282839" y="345841"/>
                </a:lnTo>
                <a:lnTo>
                  <a:pt x="279813" y="315177"/>
                </a:lnTo>
                <a:cubicBezTo>
                  <a:pt x="266994" y="312333"/>
                  <a:pt x="254977" y="307267"/>
                  <a:pt x="244295" y="300423"/>
                </a:cubicBezTo>
                <a:lnTo>
                  <a:pt x="220350" y="319977"/>
                </a:lnTo>
                <a:lnTo>
                  <a:pt x="190886" y="290558"/>
                </a:lnTo>
                <a:lnTo>
                  <a:pt x="210558" y="266649"/>
                </a:lnTo>
                <a:cubicBezTo>
                  <a:pt x="203704" y="255894"/>
                  <a:pt x="198630" y="243984"/>
                  <a:pt x="195782" y="231185"/>
                </a:cubicBezTo>
                <a:lnTo>
                  <a:pt x="164982" y="228075"/>
                </a:lnTo>
                <a:lnTo>
                  <a:pt x="164982" y="186568"/>
                </a:lnTo>
                <a:lnTo>
                  <a:pt x="195782" y="183457"/>
                </a:lnTo>
                <a:cubicBezTo>
                  <a:pt x="198630" y="170658"/>
                  <a:pt x="203704" y="158748"/>
                  <a:pt x="210558" y="147993"/>
                </a:cubicBezTo>
                <a:lnTo>
                  <a:pt x="190886" y="124085"/>
                </a:lnTo>
                <a:lnTo>
                  <a:pt x="220350" y="94665"/>
                </a:lnTo>
                <a:lnTo>
                  <a:pt x="244295" y="114219"/>
                </a:lnTo>
                <a:cubicBezTo>
                  <a:pt x="254977" y="107375"/>
                  <a:pt x="266905" y="102309"/>
                  <a:pt x="279813" y="99465"/>
                </a:cubicBezTo>
                <a:close/>
                <a:moveTo>
                  <a:pt x="38005" y="37951"/>
                </a:moveTo>
                <a:lnTo>
                  <a:pt x="38005" y="376049"/>
                </a:lnTo>
                <a:lnTo>
                  <a:pt x="569634" y="376049"/>
                </a:lnTo>
                <a:lnTo>
                  <a:pt x="569634" y="37951"/>
                </a:lnTo>
                <a:close/>
                <a:moveTo>
                  <a:pt x="28482" y="0"/>
                </a:moveTo>
                <a:lnTo>
                  <a:pt x="579157" y="0"/>
                </a:lnTo>
                <a:cubicBezTo>
                  <a:pt x="594822" y="0"/>
                  <a:pt x="607639" y="12799"/>
                  <a:pt x="607639" y="28441"/>
                </a:cubicBezTo>
                <a:lnTo>
                  <a:pt x="607639" y="385559"/>
                </a:lnTo>
                <a:cubicBezTo>
                  <a:pt x="607639" y="401202"/>
                  <a:pt x="594822" y="414000"/>
                  <a:pt x="579157" y="414000"/>
                </a:cubicBezTo>
                <a:lnTo>
                  <a:pt x="351304" y="414000"/>
                </a:lnTo>
                <a:lnTo>
                  <a:pt x="351304" y="479593"/>
                </a:lnTo>
                <a:lnTo>
                  <a:pt x="437906" y="479593"/>
                </a:lnTo>
                <a:lnTo>
                  <a:pt x="437906" y="517456"/>
                </a:lnTo>
                <a:lnTo>
                  <a:pt x="169733" y="517456"/>
                </a:lnTo>
                <a:lnTo>
                  <a:pt x="169733" y="479593"/>
                </a:lnTo>
                <a:lnTo>
                  <a:pt x="256335" y="479593"/>
                </a:lnTo>
                <a:lnTo>
                  <a:pt x="256335" y="414000"/>
                </a:lnTo>
                <a:lnTo>
                  <a:pt x="28482" y="414000"/>
                </a:lnTo>
                <a:cubicBezTo>
                  <a:pt x="12817" y="414000"/>
                  <a:pt x="0" y="401202"/>
                  <a:pt x="0" y="385559"/>
                </a:cubicBezTo>
                <a:lnTo>
                  <a:pt x="0" y="28441"/>
                </a:lnTo>
                <a:cubicBezTo>
                  <a:pt x="0" y="12799"/>
                  <a:pt x="12817" y="0"/>
                  <a:pt x="284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74713" y="3587750"/>
            <a:ext cx="10442575" cy="266700"/>
            <a:chOff x="874713" y="3587750"/>
            <a:chExt cx="10442575" cy="26670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874713" y="3721100"/>
              <a:ext cx="1044257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1587500" y="3587750"/>
              <a:ext cx="266700" cy="2667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337560" y="3587750"/>
              <a:ext cx="266700" cy="2667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087620" y="3587750"/>
              <a:ext cx="266700" cy="2667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6837680" y="3587750"/>
              <a:ext cx="266700" cy="2667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587740" y="3587750"/>
              <a:ext cx="266700" cy="2667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0337800" y="3587750"/>
              <a:ext cx="266700" cy="2667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53959" y="4183618"/>
            <a:ext cx="2133781" cy="1235154"/>
            <a:chOff x="653959" y="4183618"/>
            <a:chExt cx="2133781" cy="1235154"/>
          </a:xfrm>
        </p:grpSpPr>
        <p:sp>
          <p:nvSpPr>
            <p:cNvPr id="18" name="文本框 17"/>
            <p:cNvSpPr txBox="1"/>
            <p:nvPr/>
          </p:nvSpPr>
          <p:spPr>
            <a:xfrm>
              <a:off x="653959" y="4183618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53959" y="4503003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53959" y="4822388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53959" y="5141773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404019" y="4183618"/>
            <a:ext cx="2133781" cy="1235154"/>
            <a:chOff x="2404019" y="4183618"/>
            <a:chExt cx="2133781" cy="1235154"/>
          </a:xfrm>
        </p:grpSpPr>
        <p:sp>
          <p:nvSpPr>
            <p:cNvPr id="19" name="文本框 18"/>
            <p:cNvSpPr txBox="1"/>
            <p:nvPr/>
          </p:nvSpPr>
          <p:spPr>
            <a:xfrm>
              <a:off x="2404019" y="4183618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404019" y="4503003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404019" y="4822388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404019" y="5141773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154079" y="4183618"/>
            <a:ext cx="2133781" cy="1235154"/>
            <a:chOff x="4154079" y="4183618"/>
            <a:chExt cx="2133781" cy="1235154"/>
          </a:xfrm>
        </p:grpSpPr>
        <p:sp>
          <p:nvSpPr>
            <p:cNvPr id="21" name="文本框 20"/>
            <p:cNvSpPr txBox="1"/>
            <p:nvPr/>
          </p:nvSpPr>
          <p:spPr>
            <a:xfrm>
              <a:off x="4154079" y="4183618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154079" y="4503003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154079" y="4822388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154079" y="5141773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904139" y="4183618"/>
            <a:ext cx="2133781" cy="1235154"/>
            <a:chOff x="5904139" y="4183618"/>
            <a:chExt cx="2133781" cy="1235154"/>
          </a:xfrm>
        </p:grpSpPr>
        <p:sp>
          <p:nvSpPr>
            <p:cNvPr id="22" name="文本框 21"/>
            <p:cNvSpPr txBox="1"/>
            <p:nvPr/>
          </p:nvSpPr>
          <p:spPr>
            <a:xfrm>
              <a:off x="5904139" y="4183618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904139" y="4503003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904139" y="4822388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5904139" y="5141773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654199" y="4183618"/>
            <a:ext cx="2133781" cy="1235154"/>
            <a:chOff x="7654199" y="4183618"/>
            <a:chExt cx="2133781" cy="1235154"/>
          </a:xfrm>
        </p:grpSpPr>
        <p:sp>
          <p:nvSpPr>
            <p:cNvPr id="23" name="文本框 22"/>
            <p:cNvSpPr txBox="1"/>
            <p:nvPr/>
          </p:nvSpPr>
          <p:spPr>
            <a:xfrm>
              <a:off x="7654199" y="4183618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654199" y="4503003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654199" y="4822388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7654199" y="5141773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9404259" y="4183618"/>
            <a:ext cx="2133781" cy="1235154"/>
            <a:chOff x="9404259" y="4183618"/>
            <a:chExt cx="2133781" cy="1235154"/>
          </a:xfrm>
        </p:grpSpPr>
        <p:sp>
          <p:nvSpPr>
            <p:cNvPr id="24" name="文本框 23"/>
            <p:cNvSpPr txBox="1"/>
            <p:nvPr/>
          </p:nvSpPr>
          <p:spPr>
            <a:xfrm>
              <a:off x="9404259" y="4183618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404259" y="4503003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9404259" y="4822388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9404259" y="5141773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272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237040" y="1882308"/>
            <a:ext cx="3753347" cy="3638265"/>
            <a:chOff x="4237040" y="1882308"/>
            <a:chExt cx="3753347" cy="3638265"/>
          </a:xfrm>
        </p:grpSpPr>
        <p:sp>
          <p:nvSpPr>
            <p:cNvPr id="2" name="任意多边形 1"/>
            <p:cNvSpPr/>
            <p:nvPr/>
          </p:nvSpPr>
          <p:spPr>
            <a:xfrm>
              <a:off x="6096000" y="4046165"/>
              <a:ext cx="1487016" cy="1474408"/>
            </a:xfrm>
            <a:custGeom>
              <a:avLst/>
              <a:gdLst>
                <a:gd name="rtl" fmla="*/ 142217 w 1487016"/>
                <a:gd name="rtt" fmla="*/ 61731 h 1474408"/>
                <a:gd name="rtr" fmla="*/ 671103 w 1487016"/>
                <a:gd name="rtb" fmla="*/ 583656 h 1474408"/>
              </a:gdLst>
              <a:ahLst/>
              <a:cxnLst/>
              <a:rect l="rtl" t="rtt" r="rtr" b="rtb"/>
              <a:pathLst>
                <a:path w="1487016" h="1474408">
                  <a:moveTo>
                    <a:pt x="1099598" y="1335176"/>
                  </a:moveTo>
                  <a:cubicBezTo>
                    <a:pt x="735804" y="1567827"/>
                    <a:pt x="268472" y="1500681"/>
                    <a:pt x="0" y="1195260"/>
                  </a:cubicBezTo>
                  <a:cubicBezTo>
                    <a:pt x="8446" y="1185896"/>
                    <a:pt x="15423" y="1176290"/>
                    <a:pt x="24801" y="1166448"/>
                  </a:cubicBezTo>
                  <a:cubicBezTo>
                    <a:pt x="243018" y="900790"/>
                    <a:pt x="264540" y="536437"/>
                    <a:pt x="108707" y="243314"/>
                  </a:cubicBezTo>
                  <a:cubicBezTo>
                    <a:pt x="110763" y="242944"/>
                    <a:pt x="112817" y="242562"/>
                    <a:pt x="114865" y="242169"/>
                  </a:cubicBezTo>
                  <a:cubicBezTo>
                    <a:pt x="114537" y="241549"/>
                    <a:pt x="114205" y="240927"/>
                    <a:pt x="113876" y="240308"/>
                  </a:cubicBezTo>
                  <a:cubicBezTo>
                    <a:pt x="184787" y="227436"/>
                    <a:pt x="253114" y="199460"/>
                    <a:pt x="313607" y="156881"/>
                  </a:cubicBezTo>
                  <a:cubicBezTo>
                    <a:pt x="335868" y="140961"/>
                    <a:pt x="355017" y="124635"/>
                    <a:pt x="373840" y="106069"/>
                  </a:cubicBezTo>
                  <a:cubicBezTo>
                    <a:pt x="404580" y="75124"/>
                    <a:pt x="431123" y="40373"/>
                    <a:pt x="452886" y="2812"/>
                  </a:cubicBezTo>
                  <a:cubicBezTo>
                    <a:pt x="453193" y="3152"/>
                    <a:pt x="453503" y="3493"/>
                    <a:pt x="453812" y="3833"/>
                  </a:cubicBezTo>
                  <a:cubicBezTo>
                    <a:pt x="454567" y="2560"/>
                    <a:pt x="455317" y="0"/>
                    <a:pt x="456063" y="0"/>
                  </a:cubicBezTo>
                  <a:cubicBezTo>
                    <a:pt x="660375" y="221839"/>
                    <a:pt x="971326" y="327248"/>
                    <a:pt x="1276329" y="247800"/>
                  </a:cubicBezTo>
                  <a:cubicBezTo>
                    <a:pt x="1318342" y="236858"/>
                    <a:pt x="1358736" y="222801"/>
                    <a:pt x="1397344" y="205926"/>
                  </a:cubicBezTo>
                  <a:cubicBezTo>
                    <a:pt x="1440694" y="282238"/>
                    <a:pt x="1470357" y="363066"/>
                    <a:pt x="1487016" y="445541"/>
                  </a:cubicBezTo>
                  <a:cubicBezTo>
                    <a:pt x="1381406" y="456564"/>
                    <a:pt x="1299076" y="545864"/>
                    <a:pt x="1299076" y="654393"/>
                  </a:cubicBezTo>
                  <a:cubicBezTo>
                    <a:pt x="1299076" y="755124"/>
                    <a:pt x="1369999" y="839291"/>
                    <a:pt x="1464634" y="859682"/>
                  </a:cubicBezTo>
                  <a:cubicBezTo>
                    <a:pt x="1405871" y="1048040"/>
                    <a:pt x="1281254" y="1219002"/>
                    <a:pt x="1099598" y="1335176"/>
                  </a:cubicBezTo>
                  <a:close/>
                </a:path>
              </a:pathLst>
            </a:custGeom>
            <a:solidFill>
              <a:schemeClr val="accent3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12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4620967" y="4038930"/>
              <a:ext cx="1476437" cy="1476201"/>
            </a:xfrm>
            <a:custGeom>
              <a:avLst/>
              <a:gdLst/>
              <a:ahLst/>
              <a:cxnLst/>
              <a:rect l="0" t="0" r="0" b="0"/>
              <a:pathLst>
                <a:path w="1476437" h="1476201">
                  <a:moveTo>
                    <a:pt x="307079" y="1275911"/>
                  </a:moveTo>
                  <a:cubicBezTo>
                    <a:pt x="169395" y="1162815"/>
                    <a:pt x="74809" y="1017184"/>
                    <a:pt x="25772" y="860556"/>
                  </a:cubicBezTo>
                  <a:cubicBezTo>
                    <a:pt x="108705" y="832481"/>
                    <a:pt x="168400" y="754013"/>
                    <a:pt x="168400" y="661599"/>
                  </a:cubicBezTo>
                  <a:cubicBezTo>
                    <a:pt x="168400" y="559862"/>
                    <a:pt x="96053" y="475024"/>
                    <a:pt x="0" y="455723"/>
                  </a:cubicBezTo>
                  <a:cubicBezTo>
                    <a:pt x="16808" y="363473"/>
                    <a:pt x="49457" y="273579"/>
                    <a:pt x="98418" y="190173"/>
                  </a:cubicBezTo>
                  <a:cubicBezTo>
                    <a:pt x="111290" y="196004"/>
                    <a:pt x="124380" y="201532"/>
                    <a:pt x="137684" y="206747"/>
                  </a:cubicBezTo>
                  <a:cubicBezTo>
                    <a:pt x="457933" y="332250"/>
                    <a:pt x="811292" y="239975"/>
                    <a:pt x="1041960" y="0"/>
                  </a:cubicBezTo>
                  <a:cubicBezTo>
                    <a:pt x="1042104" y="0"/>
                    <a:pt x="1042241" y="0"/>
                    <a:pt x="1042287" y="1622"/>
                  </a:cubicBezTo>
                  <a:cubicBezTo>
                    <a:pt x="1042842" y="0"/>
                    <a:pt x="1043298" y="0"/>
                    <a:pt x="1043754" y="0"/>
                  </a:cubicBezTo>
                  <a:cubicBezTo>
                    <a:pt x="1077908" y="63569"/>
                    <a:pt x="1125628" y="119906"/>
                    <a:pt x="1184817" y="164281"/>
                  </a:cubicBezTo>
                  <a:cubicBezTo>
                    <a:pt x="1206834" y="180532"/>
                    <a:pt x="1228282" y="193700"/>
                    <a:pt x="1251758" y="205863"/>
                  </a:cubicBezTo>
                  <a:cubicBezTo>
                    <a:pt x="1290685" y="225537"/>
                    <a:pt x="1331938" y="240044"/>
                    <a:pt x="1374384" y="249133"/>
                  </a:cubicBezTo>
                  <a:cubicBezTo>
                    <a:pt x="1374156" y="249531"/>
                    <a:pt x="1373928" y="249931"/>
                    <a:pt x="1373700" y="250330"/>
                  </a:cubicBezTo>
                  <a:cubicBezTo>
                    <a:pt x="1376831" y="251034"/>
                    <a:pt x="1379978" y="251710"/>
                    <a:pt x="1383132" y="252358"/>
                  </a:cubicBezTo>
                  <a:cubicBezTo>
                    <a:pt x="1236246" y="514928"/>
                    <a:pt x="1232477" y="842376"/>
                    <a:pt x="1401919" y="1107312"/>
                  </a:cubicBezTo>
                  <a:cubicBezTo>
                    <a:pt x="1424552" y="1142706"/>
                    <a:pt x="1449495" y="1175758"/>
                    <a:pt x="1476437" y="1206416"/>
                  </a:cubicBezTo>
                  <a:cubicBezTo>
                    <a:pt x="1179459" y="1535664"/>
                    <a:pt x="664104" y="1569172"/>
                    <a:pt x="307079" y="1275911"/>
                  </a:cubicBezTo>
                  <a:close/>
                </a:path>
              </a:pathLst>
            </a:custGeom>
            <a:solidFill>
              <a:schemeClr val="accent4"/>
            </a:solidFill>
            <a:ln w="7600" cap="flat">
              <a:noFill/>
              <a:beve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4237040" y="2584096"/>
              <a:ext cx="1499936" cy="1641608"/>
            </a:xfrm>
            <a:custGeom>
              <a:avLst/>
              <a:gdLst/>
              <a:ahLst/>
              <a:cxnLst/>
              <a:rect l="0" t="0" r="0" b="0"/>
              <a:pathLst>
                <a:path w="1499936" h="1641608">
                  <a:moveTo>
                    <a:pt x="59266" y="548676"/>
                  </a:moveTo>
                  <a:cubicBezTo>
                    <a:pt x="218266" y="148789"/>
                    <a:pt x="635104" y="-69784"/>
                    <a:pt x="1030872" y="20029"/>
                  </a:cubicBezTo>
                  <a:cubicBezTo>
                    <a:pt x="1029435" y="33218"/>
                    <a:pt x="1028326" y="46507"/>
                    <a:pt x="1027528" y="59889"/>
                  </a:cubicBezTo>
                  <a:cubicBezTo>
                    <a:pt x="1007190" y="402190"/>
                    <a:pt x="1202867" y="708905"/>
                    <a:pt x="1499936" y="854909"/>
                  </a:cubicBezTo>
                  <a:cubicBezTo>
                    <a:pt x="1499936" y="856094"/>
                    <a:pt x="1497800" y="857158"/>
                    <a:pt x="1496736" y="858291"/>
                  </a:cubicBezTo>
                  <a:cubicBezTo>
                    <a:pt x="1497367" y="858602"/>
                    <a:pt x="1497998" y="858906"/>
                    <a:pt x="1499936" y="859279"/>
                  </a:cubicBezTo>
                  <a:cubicBezTo>
                    <a:pt x="1448826" y="911308"/>
                    <a:pt x="1409998" y="974107"/>
                    <a:pt x="1386080" y="1044111"/>
                  </a:cubicBezTo>
                  <a:cubicBezTo>
                    <a:pt x="1377432" y="1070072"/>
                    <a:pt x="1371534" y="1094537"/>
                    <a:pt x="1367217" y="1120620"/>
                  </a:cubicBezTo>
                  <a:cubicBezTo>
                    <a:pt x="1360537" y="1163727"/>
                    <a:pt x="1359488" y="1207442"/>
                    <a:pt x="1363964" y="1250618"/>
                  </a:cubicBezTo>
                  <a:cubicBezTo>
                    <a:pt x="1363516" y="1250527"/>
                    <a:pt x="1363060" y="1250436"/>
                    <a:pt x="1362612" y="1250337"/>
                  </a:cubicBezTo>
                  <a:cubicBezTo>
                    <a:pt x="1362764" y="1251933"/>
                    <a:pt x="1362916" y="1253529"/>
                    <a:pt x="1363083" y="1255125"/>
                  </a:cubicBezTo>
                  <a:cubicBezTo>
                    <a:pt x="1067458" y="1195830"/>
                    <a:pt x="754031" y="1293338"/>
                    <a:pt x="554020" y="1536834"/>
                  </a:cubicBezTo>
                  <a:cubicBezTo>
                    <a:pt x="526528" y="1570304"/>
                    <a:pt x="502157" y="1605340"/>
                    <a:pt x="480869" y="1641608"/>
                  </a:cubicBezTo>
                  <a:cubicBezTo>
                    <a:pt x="203247" y="1515835"/>
                    <a:pt x="27109" y="1249007"/>
                    <a:pt x="0" y="954750"/>
                  </a:cubicBezTo>
                  <a:cubicBezTo>
                    <a:pt x="109101" y="947188"/>
                    <a:pt x="195257" y="856284"/>
                    <a:pt x="195257" y="745262"/>
                  </a:cubicBezTo>
                  <a:cubicBezTo>
                    <a:pt x="195257" y="655331"/>
                    <a:pt x="138729" y="578605"/>
                    <a:pt x="59266" y="54867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600" cap="flat">
              <a:noFill/>
              <a:beve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6494335" y="2604509"/>
              <a:ext cx="1496052" cy="1649618"/>
            </a:xfrm>
            <a:custGeom>
              <a:avLst/>
              <a:gdLst/>
              <a:ahLst/>
              <a:cxnLst/>
              <a:rect l="0" t="0" r="0" b="0"/>
              <a:pathLst>
                <a:path w="1496052" h="1649618">
                  <a:moveTo>
                    <a:pt x="1496052" y="934754"/>
                  </a:moveTo>
                  <a:cubicBezTo>
                    <a:pt x="1473807" y="1246263"/>
                    <a:pt x="1285730" y="1524887"/>
                    <a:pt x="1000304" y="1649618"/>
                  </a:cubicBezTo>
                  <a:cubicBezTo>
                    <a:pt x="993259" y="1637215"/>
                    <a:pt x="985849" y="1624926"/>
                    <a:pt x="978074" y="1612766"/>
                  </a:cubicBezTo>
                  <a:cubicBezTo>
                    <a:pt x="792764" y="1323000"/>
                    <a:pt x="452659" y="1189955"/>
                    <a:pt x="125585" y="1247791"/>
                  </a:cubicBezTo>
                  <a:cubicBezTo>
                    <a:pt x="125598" y="1247684"/>
                    <a:pt x="125611" y="1247578"/>
                    <a:pt x="125624" y="1247479"/>
                  </a:cubicBezTo>
                  <a:cubicBezTo>
                    <a:pt x="124933" y="1247601"/>
                    <a:pt x="124239" y="1247722"/>
                    <a:pt x="123548" y="1247844"/>
                  </a:cubicBezTo>
                  <a:cubicBezTo>
                    <a:pt x="133219" y="1176427"/>
                    <a:pt x="127726" y="1102798"/>
                    <a:pt x="105924" y="1032110"/>
                  </a:cubicBezTo>
                  <a:cubicBezTo>
                    <a:pt x="97664" y="1006020"/>
                    <a:pt x="88053" y="982764"/>
                    <a:pt x="76213" y="959120"/>
                  </a:cubicBezTo>
                  <a:cubicBezTo>
                    <a:pt x="56282" y="920322"/>
                    <a:pt x="0" y="846670"/>
                    <a:pt x="0" y="846670"/>
                  </a:cubicBezTo>
                  <a:cubicBezTo>
                    <a:pt x="274198" y="720939"/>
                    <a:pt x="470610" y="457743"/>
                    <a:pt x="489306" y="143054"/>
                  </a:cubicBezTo>
                  <a:cubicBezTo>
                    <a:pt x="491847" y="100287"/>
                    <a:pt x="491016" y="58076"/>
                    <a:pt x="487037" y="16664"/>
                  </a:cubicBezTo>
                  <a:cubicBezTo>
                    <a:pt x="877625" y="-63721"/>
                    <a:pt x="1269603" y="153361"/>
                    <a:pt x="1427219" y="524615"/>
                  </a:cubicBezTo>
                  <a:cubicBezTo>
                    <a:pt x="1342304" y="551540"/>
                    <a:pt x="1280767" y="630997"/>
                    <a:pt x="1280767" y="724826"/>
                  </a:cubicBezTo>
                  <a:cubicBezTo>
                    <a:pt x="1280767" y="840803"/>
                    <a:pt x="1374787" y="934823"/>
                    <a:pt x="1490763" y="934823"/>
                  </a:cubicBezTo>
                  <a:cubicBezTo>
                    <a:pt x="1492534" y="934823"/>
                    <a:pt x="1494297" y="934800"/>
                    <a:pt x="1496052" y="934754"/>
                  </a:cubicBezTo>
                  <a:close/>
                </a:path>
              </a:pathLst>
            </a:custGeom>
            <a:solidFill>
              <a:schemeClr val="accent2"/>
            </a:solidFill>
            <a:ln w="7600" cap="flat">
              <a:noFill/>
              <a:beve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5267668" y="1882308"/>
              <a:ext cx="1712098" cy="1444920"/>
            </a:xfrm>
            <a:custGeom>
              <a:avLst/>
              <a:gdLst/>
              <a:ahLst/>
              <a:cxnLst/>
              <a:rect l="0" t="0" r="0" b="0"/>
              <a:pathLst>
                <a:path w="1712098" h="1444920">
                  <a:moveTo>
                    <a:pt x="1055845" y="1812"/>
                  </a:moveTo>
                  <a:cubicBezTo>
                    <a:pt x="1411708" y="85465"/>
                    <a:pt x="1677366" y="381771"/>
                    <a:pt x="1712098" y="736867"/>
                  </a:cubicBezTo>
                  <a:cubicBezTo>
                    <a:pt x="1697566" y="739713"/>
                    <a:pt x="1683734" y="742936"/>
                    <a:pt x="1669910" y="746535"/>
                  </a:cubicBezTo>
                  <a:cubicBezTo>
                    <a:pt x="1337463" y="833127"/>
                    <a:pt x="1105990" y="1114897"/>
                    <a:pt x="1059531" y="1443324"/>
                  </a:cubicBezTo>
                  <a:cubicBezTo>
                    <a:pt x="1059182" y="1443156"/>
                    <a:pt x="1058840" y="1442997"/>
                    <a:pt x="1058490" y="1442830"/>
                  </a:cubicBezTo>
                  <a:cubicBezTo>
                    <a:pt x="1058391" y="1444920"/>
                    <a:pt x="1058292" y="1444920"/>
                    <a:pt x="1058194" y="1444920"/>
                  </a:cubicBezTo>
                  <a:cubicBezTo>
                    <a:pt x="993259" y="1413653"/>
                    <a:pt x="921538" y="1396120"/>
                    <a:pt x="847575" y="1395018"/>
                  </a:cubicBezTo>
                  <a:cubicBezTo>
                    <a:pt x="820694" y="1394836"/>
                    <a:pt x="795120" y="1396766"/>
                    <a:pt x="768976" y="1400718"/>
                  </a:cubicBezTo>
                  <a:cubicBezTo>
                    <a:pt x="725918" y="1407680"/>
                    <a:pt x="684019" y="1420197"/>
                    <a:pt x="644335" y="1437791"/>
                  </a:cubicBezTo>
                  <a:cubicBezTo>
                    <a:pt x="644285" y="1437335"/>
                    <a:pt x="610063" y="1450787"/>
                    <a:pt x="634406" y="1440185"/>
                  </a:cubicBezTo>
                  <a:cubicBezTo>
                    <a:pt x="599562" y="1140555"/>
                    <a:pt x="409935" y="872419"/>
                    <a:pt x="116428" y="757396"/>
                  </a:cubicBezTo>
                  <a:cubicBezTo>
                    <a:pt x="77778" y="742251"/>
                    <a:pt x="38653" y="730159"/>
                    <a:pt x="0" y="722460"/>
                  </a:cubicBezTo>
                  <a:cubicBezTo>
                    <a:pt x="38253" y="363352"/>
                    <a:pt x="308080" y="78823"/>
                    <a:pt x="655670" y="0"/>
                  </a:cubicBezTo>
                  <a:cubicBezTo>
                    <a:pt x="682437" y="85187"/>
                    <a:pt x="762029" y="146976"/>
                    <a:pt x="856049" y="146976"/>
                  </a:cubicBezTo>
                  <a:cubicBezTo>
                    <a:pt x="949400" y="146976"/>
                    <a:pt x="1028523" y="86062"/>
                    <a:pt x="1055845" y="1812"/>
                  </a:cubicBezTo>
                  <a:close/>
                </a:path>
              </a:pathLst>
            </a:custGeom>
            <a:solidFill>
              <a:schemeClr val="accent1"/>
            </a:solidFill>
            <a:ln w="7600" cap="flat">
              <a:noFill/>
              <a:beve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6556534" y="3842071"/>
              <a:ext cx="940249" cy="482766"/>
            </a:xfrm>
            <a:custGeom>
              <a:avLst/>
              <a:gdLst/>
              <a:ahLst/>
              <a:cxnLst/>
              <a:rect l="0" t="0" r="0" b="0"/>
              <a:pathLst>
                <a:path w="940249" h="482766">
                  <a:moveTo>
                    <a:pt x="936267" y="411239"/>
                  </a:moveTo>
                  <a:cubicBezTo>
                    <a:pt x="897697" y="428095"/>
                    <a:pt x="857348" y="442137"/>
                    <a:pt x="815389" y="453067"/>
                  </a:cubicBezTo>
                  <a:cubicBezTo>
                    <a:pt x="510718" y="532423"/>
                    <a:pt x="200106" y="427134"/>
                    <a:pt x="-3981" y="205540"/>
                  </a:cubicBezTo>
                  <a:cubicBezTo>
                    <a:pt x="3031" y="193482"/>
                    <a:pt x="9596" y="181054"/>
                    <a:pt x="15684" y="168266"/>
                  </a:cubicBezTo>
                  <a:cubicBezTo>
                    <a:pt x="21231" y="156731"/>
                    <a:pt x="26390" y="144902"/>
                    <a:pt x="31137" y="132789"/>
                  </a:cubicBezTo>
                  <a:cubicBezTo>
                    <a:pt x="33784" y="126035"/>
                    <a:pt x="36277" y="119259"/>
                    <a:pt x="38618" y="112466"/>
                  </a:cubicBezTo>
                  <a:cubicBezTo>
                    <a:pt x="55080" y="66855"/>
                    <a:pt x="59480" y="40673"/>
                    <a:pt x="61735" y="15715"/>
                  </a:cubicBezTo>
                  <a:cubicBezTo>
                    <a:pt x="62003" y="13760"/>
                    <a:pt x="62260" y="11806"/>
                    <a:pt x="62506" y="9851"/>
                  </a:cubicBezTo>
                  <a:cubicBezTo>
                    <a:pt x="389222" y="-47920"/>
                    <a:pt x="728950" y="84982"/>
                    <a:pt x="914060" y="374431"/>
                  </a:cubicBezTo>
                  <a:cubicBezTo>
                    <a:pt x="921827" y="386573"/>
                    <a:pt x="929229" y="398846"/>
                    <a:pt x="936267" y="411239"/>
                  </a:cubicBezTo>
                  <a:close/>
                </a:path>
              </a:pathLst>
            </a:custGeom>
            <a:solidFill>
              <a:schemeClr val="bg1"/>
            </a:solidFill>
            <a:ln w="7600" cap="flat">
              <a:noFill/>
              <a:beve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5889542" y="4286550"/>
              <a:ext cx="412414" cy="954058"/>
            </a:xfrm>
            <a:custGeom>
              <a:avLst/>
              <a:gdLst/>
              <a:ahLst/>
              <a:cxnLst/>
              <a:rect l="0" t="0" r="0" b="0"/>
              <a:pathLst>
                <a:path w="412414" h="954058">
                  <a:moveTo>
                    <a:pt x="231198" y="927428"/>
                  </a:moveTo>
                  <a:cubicBezTo>
                    <a:pt x="223114" y="937270"/>
                    <a:pt x="214844" y="946876"/>
                    <a:pt x="206207" y="956240"/>
                  </a:cubicBezTo>
                  <a:cubicBezTo>
                    <a:pt x="179557" y="925596"/>
                    <a:pt x="154510" y="892536"/>
                    <a:pt x="131875" y="857143"/>
                  </a:cubicBezTo>
                  <a:cubicBezTo>
                    <a:pt x="-37561" y="592202"/>
                    <a:pt x="-33792" y="264757"/>
                    <a:pt x="113094" y="2186"/>
                  </a:cubicBezTo>
                  <a:cubicBezTo>
                    <a:pt x="136836" y="7057"/>
                    <a:pt x="161217" y="10297"/>
                    <a:pt x="186126" y="11777"/>
                  </a:cubicBezTo>
                  <a:cubicBezTo>
                    <a:pt x="245424" y="15300"/>
                    <a:pt x="276049" y="11970"/>
                    <a:pt x="302584" y="6380"/>
                  </a:cubicBezTo>
                  <a:cubicBezTo>
                    <a:pt x="306773" y="5736"/>
                    <a:pt x="310947" y="5041"/>
                    <a:pt x="315104" y="4295"/>
                  </a:cubicBezTo>
                  <a:cubicBezTo>
                    <a:pt x="470936" y="297419"/>
                    <a:pt x="449412" y="661768"/>
                    <a:pt x="231198" y="927428"/>
                  </a:cubicBezTo>
                  <a:close/>
                </a:path>
              </a:pathLst>
            </a:custGeom>
            <a:solidFill>
              <a:schemeClr val="bg1"/>
            </a:solidFill>
            <a:ln w="7600" cap="flat">
              <a:noFill/>
              <a:beve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4722278" y="3820319"/>
              <a:ext cx="943494" cy="476020"/>
            </a:xfrm>
            <a:custGeom>
              <a:avLst/>
              <a:gdLst/>
              <a:ahLst/>
              <a:cxnLst/>
              <a:rect l="0" t="0" r="0" b="0"/>
              <a:pathLst>
                <a:path w="943494" h="476020">
                  <a:moveTo>
                    <a:pt x="34892" y="422821"/>
                  </a:moveTo>
                  <a:cubicBezTo>
                    <a:pt x="21589" y="417607"/>
                    <a:pt x="8498" y="412080"/>
                    <a:pt x="-4374" y="406248"/>
                  </a:cubicBezTo>
                  <a:cubicBezTo>
                    <a:pt x="16914" y="369984"/>
                    <a:pt x="41285" y="334947"/>
                    <a:pt x="68778" y="301476"/>
                  </a:cubicBezTo>
                  <a:cubicBezTo>
                    <a:pt x="268789" y="57981"/>
                    <a:pt x="582217" y="-39526"/>
                    <a:pt x="877846" y="19768"/>
                  </a:cubicBezTo>
                  <a:cubicBezTo>
                    <a:pt x="880399" y="44674"/>
                    <a:pt x="884822" y="69701"/>
                    <a:pt x="891214" y="94687"/>
                  </a:cubicBezTo>
                  <a:cubicBezTo>
                    <a:pt x="891602" y="96256"/>
                    <a:pt x="892004" y="97826"/>
                    <a:pt x="892415" y="99395"/>
                  </a:cubicBezTo>
                  <a:cubicBezTo>
                    <a:pt x="893274" y="102691"/>
                    <a:pt x="894163" y="105972"/>
                    <a:pt x="895082" y="109237"/>
                  </a:cubicBezTo>
                  <a:cubicBezTo>
                    <a:pt x="909933" y="163273"/>
                    <a:pt x="922617" y="188972"/>
                    <a:pt x="936510" y="212187"/>
                  </a:cubicBezTo>
                  <a:cubicBezTo>
                    <a:pt x="937369" y="213799"/>
                    <a:pt x="938243" y="215405"/>
                    <a:pt x="939117" y="217004"/>
                  </a:cubicBezTo>
                  <a:cubicBezTo>
                    <a:pt x="708503" y="456052"/>
                    <a:pt x="355143" y="548327"/>
                    <a:pt x="34892" y="422821"/>
                  </a:cubicBezTo>
                  <a:close/>
                </a:path>
              </a:pathLst>
            </a:custGeom>
            <a:solidFill>
              <a:schemeClr val="bg1"/>
            </a:solidFill>
            <a:ln w="7600" cap="flat">
              <a:noFill/>
              <a:beve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5261262" y="2609675"/>
              <a:ext cx="639889" cy="834883"/>
            </a:xfrm>
            <a:custGeom>
              <a:avLst/>
              <a:gdLst/>
              <a:ahLst/>
              <a:cxnLst/>
              <a:rect l="0" t="0" r="0" b="0"/>
              <a:pathLst>
                <a:path w="639889" h="834883">
                  <a:moveTo>
                    <a:pt x="3265" y="35178"/>
                  </a:moveTo>
                  <a:cubicBezTo>
                    <a:pt x="4060" y="21796"/>
                    <a:pt x="4851" y="8488"/>
                    <a:pt x="6607" y="-4682"/>
                  </a:cubicBezTo>
                  <a:cubicBezTo>
                    <a:pt x="45947" y="4246"/>
                    <a:pt x="85079" y="16220"/>
                    <a:pt x="123728" y="31367"/>
                  </a:cubicBezTo>
                  <a:cubicBezTo>
                    <a:pt x="417236" y="146392"/>
                    <a:pt x="606860" y="414525"/>
                    <a:pt x="641706" y="714157"/>
                  </a:cubicBezTo>
                  <a:cubicBezTo>
                    <a:pt x="617362" y="724791"/>
                    <a:pt x="593531" y="737471"/>
                    <a:pt x="570434" y="752240"/>
                  </a:cubicBezTo>
                  <a:cubicBezTo>
                    <a:pt x="535055" y="774866"/>
                    <a:pt x="503406" y="801124"/>
                    <a:pt x="475671" y="830201"/>
                  </a:cubicBezTo>
                  <a:cubicBezTo>
                    <a:pt x="178605" y="684194"/>
                    <a:pt x="-17071" y="377479"/>
                    <a:pt x="3265" y="35178"/>
                  </a:cubicBezTo>
                  <a:close/>
                </a:path>
              </a:pathLst>
            </a:custGeom>
            <a:solidFill>
              <a:schemeClr val="bg1"/>
            </a:solidFill>
            <a:ln w="7600" cap="flat">
              <a:noFill/>
              <a:beve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6327762" y="2615741"/>
              <a:ext cx="655589" cy="830011"/>
            </a:xfrm>
            <a:custGeom>
              <a:avLst/>
              <a:gdLst/>
              <a:ahLst/>
              <a:cxnLst/>
              <a:rect l="0" t="0" r="0" b="0"/>
              <a:pathLst>
                <a:path w="655589" h="830011">
                  <a:moveTo>
                    <a:pt x="610738" y="14475"/>
                  </a:moveTo>
                  <a:cubicBezTo>
                    <a:pt x="624559" y="10875"/>
                    <a:pt x="638392" y="7654"/>
                    <a:pt x="652226" y="4807"/>
                  </a:cubicBezTo>
                  <a:cubicBezTo>
                    <a:pt x="655589" y="46219"/>
                    <a:pt x="657038" y="88431"/>
                    <a:pt x="654495" y="131198"/>
                  </a:cubicBezTo>
                  <a:cubicBezTo>
                    <a:pt x="635799" y="445887"/>
                    <a:pt x="439387" y="709088"/>
                    <a:pt x="165189" y="834822"/>
                  </a:cubicBezTo>
                  <a:cubicBezTo>
                    <a:pt x="147552" y="814956"/>
                    <a:pt x="128131" y="796206"/>
                    <a:pt x="106945" y="778802"/>
                  </a:cubicBezTo>
                  <a:cubicBezTo>
                    <a:pt x="73549" y="751372"/>
                    <a:pt x="37720" y="728888"/>
                    <a:pt x="0" y="711263"/>
                  </a:cubicBezTo>
                  <a:cubicBezTo>
                    <a:pt x="46815" y="382835"/>
                    <a:pt x="278291" y="101072"/>
                    <a:pt x="610738" y="14475"/>
                  </a:cubicBezTo>
                  <a:close/>
                </a:path>
              </a:pathLst>
            </a:custGeom>
            <a:solidFill>
              <a:schemeClr val="bg1"/>
            </a:solidFill>
            <a:ln w="7600" cap="flat">
              <a:noFill/>
              <a:beve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椭圆 36"/>
            <p:cNvSpPr/>
            <p:nvPr/>
          </p:nvSpPr>
          <p:spPr>
            <a:xfrm>
              <a:off x="5861509" y="2279556"/>
              <a:ext cx="468982" cy="468275"/>
            </a:xfrm>
            <a:custGeom>
              <a:avLst/>
              <a:gdLst>
                <a:gd name="connsiteX0" fmla="*/ 506334 w 607638"/>
                <a:gd name="connsiteY0" fmla="*/ 455027 h 606722"/>
                <a:gd name="connsiteX1" fmla="*/ 506334 w 607638"/>
                <a:gd name="connsiteY1" fmla="*/ 505592 h 606722"/>
                <a:gd name="connsiteX2" fmla="*/ 531616 w 607638"/>
                <a:gd name="connsiteY2" fmla="*/ 505592 h 606722"/>
                <a:gd name="connsiteX3" fmla="*/ 556986 w 607638"/>
                <a:gd name="connsiteY3" fmla="*/ 480265 h 606722"/>
                <a:gd name="connsiteX4" fmla="*/ 531616 w 607638"/>
                <a:gd name="connsiteY4" fmla="*/ 455027 h 606722"/>
                <a:gd name="connsiteX5" fmla="*/ 430401 w 607638"/>
                <a:gd name="connsiteY5" fmla="*/ 353896 h 606722"/>
                <a:gd name="connsiteX6" fmla="*/ 405031 w 607638"/>
                <a:gd name="connsiteY6" fmla="*/ 379223 h 606722"/>
                <a:gd name="connsiteX7" fmla="*/ 430401 w 607638"/>
                <a:gd name="connsiteY7" fmla="*/ 404461 h 606722"/>
                <a:gd name="connsiteX8" fmla="*/ 455683 w 607638"/>
                <a:gd name="connsiteY8" fmla="*/ 404461 h 606722"/>
                <a:gd name="connsiteX9" fmla="*/ 455683 w 607638"/>
                <a:gd name="connsiteY9" fmla="*/ 353896 h 606722"/>
                <a:gd name="connsiteX10" fmla="*/ 480964 w 607638"/>
                <a:gd name="connsiteY10" fmla="*/ 252766 h 606722"/>
                <a:gd name="connsiteX11" fmla="*/ 506334 w 607638"/>
                <a:gd name="connsiteY11" fmla="*/ 278093 h 606722"/>
                <a:gd name="connsiteX12" fmla="*/ 506334 w 607638"/>
                <a:gd name="connsiteY12" fmla="*/ 303331 h 606722"/>
                <a:gd name="connsiteX13" fmla="*/ 556986 w 607638"/>
                <a:gd name="connsiteY13" fmla="*/ 303331 h 606722"/>
                <a:gd name="connsiteX14" fmla="*/ 582268 w 607638"/>
                <a:gd name="connsiteY14" fmla="*/ 328658 h 606722"/>
                <a:gd name="connsiteX15" fmla="*/ 556986 w 607638"/>
                <a:gd name="connsiteY15" fmla="*/ 353896 h 606722"/>
                <a:gd name="connsiteX16" fmla="*/ 506334 w 607638"/>
                <a:gd name="connsiteY16" fmla="*/ 353896 h 606722"/>
                <a:gd name="connsiteX17" fmla="*/ 506334 w 607638"/>
                <a:gd name="connsiteY17" fmla="*/ 404461 h 606722"/>
                <a:gd name="connsiteX18" fmla="*/ 531616 w 607638"/>
                <a:gd name="connsiteY18" fmla="*/ 404461 h 606722"/>
                <a:gd name="connsiteX19" fmla="*/ 607638 w 607638"/>
                <a:gd name="connsiteY19" fmla="*/ 480265 h 606722"/>
                <a:gd name="connsiteX20" fmla="*/ 531616 w 607638"/>
                <a:gd name="connsiteY20" fmla="*/ 556157 h 606722"/>
                <a:gd name="connsiteX21" fmla="*/ 506334 w 607638"/>
                <a:gd name="connsiteY21" fmla="*/ 556157 h 606722"/>
                <a:gd name="connsiteX22" fmla="*/ 506334 w 607638"/>
                <a:gd name="connsiteY22" fmla="*/ 581395 h 606722"/>
                <a:gd name="connsiteX23" fmla="*/ 480964 w 607638"/>
                <a:gd name="connsiteY23" fmla="*/ 606722 h 606722"/>
                <a:gd name="connsiteX24" fmla="*/ 455683 w 607638"/>
                <a:gd name="connsiteY24" fmla="*/ 581395 h 606722"/>
                <a:gd name="connsiteX25" fmla="*/ 455683 w 607638"/>
                <a:gd name="connsiteY25" fmla="*/ 556157 h 606722"/>
                <a:gd name="connsiteX26" fmla="*/ 405031 w 607638"/>
                <a:gd name="connsiteY26" fmla="*/ 556157 h 606722"/>
                <a:gd name="connsiteX27" fmla="*/ 379749 w 607638"/>
                <a:gd name="connsiteY27" fmla="*/ 530830 h 606722"/>
                <a:gd name="connsiteX28" fmla="*/ 405031 w 607638"/>
                <a:gd name="connsiteY28" fmla="*/ 505592 h 606722"/>
                <a:gd name="connsiteX29" fmla="*/ 455683 w 607638"/>
                <a:gd name="connsiteY29" fmla="*/ 505592 h 606722"/>
                <a:gd name="connsiteX30" fmla="*/ 455683 w 607638"/>
                <a:gd name="connsiteY30" fmla="*/ 455027 h 606722"/>
                <a:gd name="connsiteX31" fmla="*/ 430401 w 607638"/>
                <a:gd name="connsiteY31" fmla="*/ 455027 h 606722"/>
                <a:gd name="connsiteX32" fmla="*/ 354379 w 607638"/>
                <a:gd name="connsiteY32" fmla="*/ 379223 h 606722"/>
                <a:gd name="connsiteX33" fmla="*/ 430401 w 607638"/>
                <a:gd name="connsiteY33" fmla="*/ 303331 h 606722"/>
                <a:gd name="connsiteX34" fmla="*/ 455683 w 607638"/>
                <a:gd name="connsiteY34" fmla="*/ 303331 h 606722"/>
                <a:gd name="connsiteX35" fmla="*/ 455683 w 607638"/>
                <a:gd name="connsiteY35" fmla="*/ 278093 h 606722"/>
                <a:gd name="connsiteX36" fmla="*/ 480964 w 607638"/>
                <a:gd name="connsiteY36" fmla="*/ 252766 h 606722"/>
                <a:gd name="connsiteX37" fmla="*/ 303759 w 607638"/>
                <a:gd name="connsiteY37" fmla="*/ 151716 h 606722"/>
                <a:gd name="connsiteX38" fmla="*/ 329117 w 607638"/>
                <a:gd name="connsiteY38" fmla="*/ 176950 h 606722"/>
                <a:gd name="connsiteX39" fmla="*/ 329117 w 607638"/>
                <a:gd name="connsiteY39" fmla="*/ 303301 h 606722"/>
                <a:gd name="connsiteX40" fmla="*/ 303759 w 607638"/>
                <a:gd name="connsiteY40" fmla="*/ 328624 h 606722"/>
                <a:gd name="connsiteX41" fmla="*/ 227862 w 607638"/>
                <a:gd name="connsiteY41" fmla="*/ 328624 h 606722"/>
                <a:gd name="connsiteX42" fmla="*/ 202593 w 607638"/>
                <a:gd name="connsiteY42" fmla="*/ 303301 h 606722"/>
                <a:gd name="connsiteX43" fmla="*/ 227862 w 607638"/>
                <a:gd name="connsiteY43" fmla="*/ 278066 h 606722"/>
                <a:gd name="connsiteX44" fmla="*/ 278490 w 607638"/>
                <a:gd name="connsiteY44" fmla="*/ 278066 h 606722"/>
                <a:gd name="connsiteX45" fmla="*/ 278490 w 607638"/>
                <a:gd name="connsiteY45" fmla="*/ 176950 h 606722"/>
                <a:gd name="connsiteX46" fmla="*/ 303759 w 607638"/>
                <a:gd name="connsiteY46" fmla="*/ 151716 h 606722"/>
                <a:gd name="connsiteX47" fmla="*/ 303762 w 607638"/>
                <a:gd name="connsiteY47" fmla="*/ 0 h 606722"/>
                <a:gd name="connsiteX48" fmla="*/ 606634 w 607638"/>
                <a:gd name="connsiteY48" fmla="*/ 220667 h 606722"/>
                <a:gd name="connsiteX49" fmla="*/ 589190 w 607638"/>
                <a:gd name="connsiteY49" fmla="*/ 251860 h 606722"/>
                <a:gd name="connsiteX50" fmla="*/ 557950 w 607638"/>
                <a:gd name="connsiteY50" fmla="*/ 234353 h 606722"/>
                <a:gd name="connsiteX51" fmla="*/ 303762 w 607638"/>
                <a:gd name="connsiteY51" fmla="*/ 50568 h 606722"/>
                <a:gd name="connsiteX52" fmla="*/ 50642 w 607638"/>
                <a:gd name="connsiteY52" fmla="*/ 303317 h 606722"/>
                <a:gd name="connsiteX53" fmla="*/ 303762 w 607638"/>
                <a:gd name="connsiteY53" fmla="*/ 556154 h 606722"/>
                <a:gd name="connsiteX54" fmla="*/ 329127 w 607638"/>
                <a:gd name="connsiteY54" fmla="*/ 581394 h 606722"/>
                <a:gd name="connsiteX55" fmla="*/ 303762 w 607638"/>
                <a:gd name="connsiteY55" fmla="*/ 606722 h 606722"/>
                <a:gd name="connsiteX56" fmla="*/ 0 w 607638"/>
                <a:gd name="connsiteY56" fmla="*/ 303317 h 606722"/>
                <a:gd name="connsiteX57" fmla="*/ 303762 w 607638"/>
                <a:gd name="connsiteY5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7638" h="606722">
                  <a:moveTo>
                    <a:pt x="506334" y="455027"/>
                  </a:moveTo>
                  <a:lnTo>
                    <a:pt x="506334" y="505592"/>
                  </a:lnTo>
                  <a:lnTo>
                    <a:pt x="531616" y="505592"/>
                  </a:lnTo>
                  <a:cubicBezTo>
                    <a:pt x="545592" y="505592"/>
                    <a:pt x="556986" y="494217"/>
                    <a:pt x="556986" y="480265"/>
                  </a:cubicBezTo>
                  <a:cubicBezTo>
                    <a:pt x="556986" y="466401"/>
                    <a:pt x="545592" y="455027"/>
                    <a:pt x="531616" y="455027"/>
                  </a:cubicBezTo>
                  <a:close/>
                  <a:moveTo>
                    <a:pt x="430401" y="353896"/>
                  </a:moveTo>
                  <a:cubicBezTo>
                    <a:pt x="416425" y="353896"/>
                    <a:pt x="405031" y="365271"/>
                    <a:pt x="405031" y="379223"/>
                  </a:cubicBezTo>
                  <a:cubicBezTo>
                    <a:pt x="405031" y="393087"/>
                    <a:pt x="416425" y="404461"/>
                    <a:pt x="430401" y="404461"/>
                  </a:cubicBezTo>
                  <a:lnTo>
                    <a:pt x="455683" y="404461"/>
                  </a:lnTo>
                  <a:lnTo>
                    <a:pt x="455683" y="353896"/>
                  </a:lnTo>
                  <a:close/>
                  <a:moveTo>
                    <a:pt x="480964" y="252766"/>
                  </a:moveTo>
                  <a:cubicBezTo>
                    <a:pt x="495029" y="252766"/>
                    <a:pt x="506334" y="264141"/>
                    <a:pt x="506334" y="278093"/>
                  </a:cubicBezTo>
                  <a:lnTo>
                    <a:pt x="506334" y="303331"/>
                  </a:lnTo>
                  <a:lnTo>
                    <a:pt x="556986" y="303331"/>
                  </a:lnTo>
                  <a:cubicBezTo>
                    <a:pt x="570962" y="303331"/>
                    <a:pt x="582268" y="314706"/>
                    <a:pt x="582268" y="328658"/>
                  </a:cubicBezTo>
                  <a:cubicBezTo>
                    <a:pt x="582268" y="342610"/>
                    <a:pt x="570962" y="353896"/>
                    <a:pt x="556986" y="353896"/>
                  </a:cubicBezTo>
                  <a:lnTo>
                    <a:pt x="506334" y="353896"/>
                  </a:lnTo>
                  <a:lnTo>
                    <a:pt x="506334" y="404461"/>
                  </a:lnTo>
                  <a:lnTo>
                    <a:pt x="531616" y="404461"/>
                  </a:lnTo>
                  <a:cubicBezTo>
                    <a:pt x="573544" y="404461"/>
                    <a:pt x="607638" y="438497"/>
                    <a:pt x="607638" y="480265"/>
                  </a:cubicBezTo>
                  <a:cubicBezTo>
                    <a:pt x="607638" y="522121"/>
                    <a:pt x="573544" y="556157"/>
                    <a:pt x="531616" y="556157"/>
                  </a:cubicBezTo>
                  <a:lnTo>
                    <a:pt x="506334" y="556157"/>
                  </a:lnTo>
                  <a:lnTo>
                    <a:pt x="506334" y="581395"/>
                  </a:lnTo>
                  <a:cubicBezTo>
                    <a:pt x="506334" y="595347"/>
                    <a:pt x="495029" y="606722"/>
                    <a:pt x="480964" y="606722"/>
                  </a:cubicBezTo>
                  <a:cubicBezTo>
                    <a:pt x="466988" y="606722"/>
                    <a:pt x="455683" y="595347"/>
                    <a:pt x="455683" y="581395"/>
                  </a:cubicBezTo>
                  <a:lnTo>
                    <a:pt x="455683" y="556157"/>
                  </a:lnTo>
                  <a:lnTo>
                    <a:pt x="405031" y="556157"/>
                  </a:lnTo>
                  <a:cubicBezTo>
                    <a:pt x="391055" y="556157"/>
                    <a:pt x="379749" y="544782"/>
                    <a:pt x="379749" y="530830"/>
                  </a:cubicBezTo>
                  <a:cubicBezTo>
                    <a:pt x="379749" y="516878"/>
                    <a:pt x="391055" y="505592"/>
                    <a:pt x="405031" y="505592"/>
                  </a:cubicBezTo>
                  <a:lnTo>
                    <a:pt x="455683" y="505592"/>
                  </a:lnTo>
                  <a:lnTo>
                    <a:pt x="455683" y="455027"/>
                  </a:lnTo>
                  <a:lnTo>
                    <a:pt x="430401" y="455027"/>
                  </a:lnTo>
                  <a:cubicBezTo>
                    <a:pt x="388473" y="455027"/>
                    <a:pt x="354379" y="420991"/>
                    <a:pt x="354379" y="379223"/>
                  </a:cubicBezTo>
                  <a:cubicBezTo>
                    <a:pt x="354379" y="337367"/>
                    <a:pt x="388473" y="303331"/>
                    <a:pt x="430401" y="303331"/>
                  </a:cubicBezTo>
                  <a:lnTo>
                    <a:pt x="455683" y="303331"/>
                  </a:lnTo>
                  <a:lnTo>
                    <a:pt x="455683" y="278093"/>
                  </a:lnTo>
                  <a:cubicBezTo>
                    <a:pt x="455683" y="264141"/>
                    <a:pt x="466988" y="252766"/>
                    <a:pt x="480964" y="252766"/>
                  </a:cubicBezTo>
                  <a:close/>
                  <a:moveTo>
                    <a:pt x="303759" y="151716"/>
                  </a:moveTo>
                  <a:cubicBezTo>
                    <a:pt x="317817" y="151716"/>
                    <a:pt x="329117" y="163000"/>
                    <a:pt x="329117" y="176950"/>
                  </a:cubicBezTo>
                  <a:lnTo>
                    <a:pt x="329117" y="303301"/>
                  </a:lnTo>
                  <a:cubicBezTo>
                    <a:pt x="329117" y="317251"/>
                    <a:pt x="317817" y="328624"/>
                    <a:pt x="303759" y="328624"/>
                  </a:cubicBezTo>
                  <a:lnTo>
                    <a:pt x="227862" y="328624"/>
                  </a:lnTo>
                  <a:cubicBezTo>
                    <a:pt x="213893" y="328624"/>
                    <a:pt x="202593" y="317251"/>
                    <a:pt x="202593" y="303301"/>
                  </a:cubicBezTo>
                  <a:cubicBezTo>
                    <a:pt x="202593" y="289351"/>
                    <a:pt x="213893" y="278066"/>
                    <a:pt x="227862" y="278066"/>
                  </a:cubicBezTo>
                  <a:lnTo>
                    <a:pt x="278490" y="278066"/>
                  </a:lnTo>
                  <a:lnTo>
                    <a:pt x="278490" y="176950"/>
                  </a:lnTo>
                  <a:cubicBezTo>
                    <a:pt x="278490" y="163000"/>
                    <a:pt x="289790" y="151716"/>
                    <a:pt x="303759" y="151716"/>
                  </a:cubicBezTo>
                  <a:close/>
                  <a:moveTo>
                    <a:pt x="303762" y="0"/>
                  </a:moveTo>
                  <a:cubicBezTo>
                    <a:pt x="443049" y="0"/>
                    <a:pt x="570410" y="92781"/>
                    <a:pt x="606634" y="220667"/>
                  </a:cubicBezTo>
                  <a:cubicBezTo>
                    <a:pt x="610461" y="234086"/>
                    <a:pt x="602629" y="248039"/>
                    <a:pt x="589190" y="251860"/>
                  </a:cubicBezTo>
                  <a:cubicBezTo>
                    <a:pt x="575839" y="255504"/>
                    <a:pt x="561688" y="247861"/>
                    <a:pt x="557950" y="234353"/>
                  </a:cubicBezTo>
                  <a:cubicBezTo>
                    <a:pt x="527779" y="127885"/>
                    <a:pt x="420888" y="50568"/>
                    <a:pt x="303762" y="50568"/>
                  </a:cubicBezTo>
                  <a:cubicBezTo>
                    <a:pt x="164208" y="50568"/>
                    <a:pt x="50642" y="163967"/>
                    <a:pt x="50642" y="303317"/>
                  </a:cubicBezTo>
                  <a:cubicBezTo>
                    <a:pt x="50642" y="442755"/>
                    <a:pt x="164208" y="556154"/>
                    <a:pt x="303762" y="556154"/>
                  </a:cubicBezTo>
                  <a:cubicBezTo>
                    <a:pt x="317824" y="556154"/>
                    <a:pt x="329127" y="567441"/>
                    <a:pt x="329127" y="581394"/>
                  </a:cubicBezTo>
                  <a:cubicBezTo>
                    <a:pt x="329127" y="595347"/>
                    <a:pt x="317824" y="606722"/>
                    <a:pt x="303762" y="606722"/>
                  </a:cubicBezTo>
                  <a:cubicBezTo>
                    <a:pt x="136261" y="606722"/>
                    <a:pt x="0" y="470661"/>
                    <a:pt x="0" y="303317"/>
                  </a:cubicBezTo>
                  <a:cubicBezTo>
                    <a:pt x="0" y="136061"/>
                    <a:pt x="136261" y="0"/>
                    <a:pt x="3037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椭圆 37"/>
            <p:cNvSpPr/>
            <p:nvPr/>
          </p:nvSpPr>
          <p:spPr>
            <a:xfrm>
              <a:off x="4792281" y="3251364"/>
              <a:ext cx="468981" cy="293168"/>
            </a:xfrm>
            <a:custGeom>
              <a:avLst/>
              <a:gdLst>
                <a:gd name="connsiteX0" fmla="*/ 218748 w 607427"/>
                <a:gd name="connsiteY0" fmla="*/ 211767 h 379713"/>
                <a:gd name="connsiteX1" fmla="*/ 303678 w 607427"/>
                <a:gd name="connsiteY1" fmla="*/ 286283 h 379713"/>
                <a:gd name="connsiteX2" fmla="*/ 388608 w 607427"/>
                <a:gd name="connsiteY2" fmla="*/ 211767 h 379713"/>
                <a:gd name="connsiteX3" fmla="*/ 580118 w 607427"/>
                <a:gd name="connsiteY3" fmla="*/ 379713 h 379713"/>
                <a:gd name="connsiteX4" fmla="*/ 27238 w 607427"/>
                <a:gd name="connsiteY4" fmla="*/ 379713 h 379713"/>
                <a:gd name="connsiteX5" fmla="*/ 607427 w 607427"/>
                <a:gd name="connsiteY5" fmla="*/ 19970 h 379713"/>
                <a:gd name="connsiteX6" fmla="*/ 607427 w 607427"/>
                <a:gd name="connsiteY6" fmla="*/ 359531 h 379713"/>
                <a:gd name="connsiteX7" fmla="*/ 413725 w 607427"/>
                <a:gd name="connsiteY7" fmla="*/ 189751 h 379713"/>
                <a:gd name="connsiteX8" fmla="*/ 0 w 607427"/>
                <a:gd name="connsiteY8" fmla="*/ 19970 h 379713"/>
                <a:gd name="connsiteX9" fmla="*/ 193561 w 607427"/>
                <a:gd name="connsiteY9" fmla="*/ 189751 h 379713"/>
                <a:gd name="connsiteX10" fmla="*/ 0 w 607427"/>
                <a:gd name="connsiteY10" fmla="*/ 359531 h 379713"/>
                <a:gd name="connsiteX11" fmla="*/ 27379 w 607427"/>
                <a:gd name="connsiteY11" fmla="*/ 0 h 379713"/>
                <a:gd name="connsiteX12" fmla="*/ 579906 w 607427"/>
                <a:gd name="connsiteY12" fmla="*/ 0 h 379713"/>
                <a:gd name="connsiteX13" fmla="*/ 303694 w 607427"/>
                <a:gd name="connsiteY13" fmla="*/ 242251 h 3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7427" h="379713">
                  <a:moveTo>
                    <a:pt x="218748" y="211767"/>
                  </a:moveTo>
                  <a:lnTo>
                    <a:pt x="303678" y="286283"/>
                  </a:lnTo>
                  <a:lnTo>
                    <a:pt x="388608" y="211767"/>
                  </a:lnTo>
                  <a:lnTo>
                    <a:pt x="580118" y="379713"/>
                  </a:lnTo>
                  <a:lnTo>
                    <a:pt x="27238" y="379713"/>
                  </a:lnTo>
                  <a:close/>
                  <a:moveTo>
                    <a:pt x="607427" y="19970"/>
                  </a:moveTo>
                  <a:lnTo>
                    <a:pt x="607427" y="359531"/>
                  </a:lnTo>
                  <a:lnTo>
                    <a:pt x="413725" y="189751"/>
                  </a:lnTo>
                  <a:close/>
                  <a:moveTo>
                    <a:pt x="0" y="19970"/>
                  </a:moveTo>
                  <a:lnTo>
                    <a:pt x="193561" y="189751"/>
                  </a:lnTo>
                  <a:lnTo>
                    <a:pt x="0" y="359531"/>
                  </a:lnTo>
                  <a:close/>
                  <a:moveTo>
                    <a:pt x="27379" y="0"/>
                  </a:moveTo>
                  <a:lnTo>
                    <a:pt x="579906" y="0"/>
                  </a:lnTo>
                  <a:lnTo>
                    <a:pt x="303694" y="2422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椭圆 38"/>
            <p:cNvSpPr/>
            <p:nvPr/>
          </p:nvSpPr>
          <p:spPr>
            <a:xfrm>
              <a:off x="7014303" y="3198259"/>
              <a:ext cx="468981" cy="399377"/>
            </a:xfrm>
            <a:custGeom>
              <a:avLst/>
              <a:gdLst>
                <a:gd name="connsiteX0" fmla="*/ 303714 w 607639"/>
                <a:gd name="connsiteY0" fmla="*/ 173520 h 517456"/>
                <a:gd name="connsiteX1" fmla="*/ 337586 w 607639"/>
                <a:gd name="connsiteY1" fmla="*/ 207321 h 517456"/>
                <a:gd name="connsiteX2" fmla="*/ 303714 w 607639"/>
                <a:gd name="connsiteY2" fmla="*/ 241122 h 517456"/>
                <a:gd name="connsiteX3" fmla="*/ 269842 w 607639"/>
                <a:gd name="connsiteY3" fmla="*/ 207321 h 517456"/>
                <a:gd name="connsiteX4" fmla="*/ 303714 w 607639"/>
                <a:gd name="connsiteY4" fmla="*/ 173520 h 517456"/>
                <a:gd name="connsiteX5" fmla="*/ 303758 w 607639"/>
                <a:gd name="connsiteY5" fmla="*/ 139994 h 517456"/>
                <a:gd name="connsiteX6" fmla="*/ 236373 w 607639"/>
                <a:gd name="connsiteY6" fmla="*/ 207277 h 517456"/>
                <a:gd name="connsiteX7" fmla="*/ 303758 w 607639"/>
                <a:gd name="connsiteY7" fmla="*/ 274559 h 517456"/>
                <a:gd name="connsiteX8" fmla="*/ 371054 w 607639"/>
                <a:gd name="connsiteY8" fmla="*/ 207277 h 517456"/>
                <a:gd name="connsiteX9" fmla="*/ 303758 w 607639"/>
                <a:gd name="connsiteY9" fmla="*/ 139994 h 517456"/>
                <a:gd name="connsiteX10" fmla="*/ 282839 w 607639"/>
                <a:gd name="connsiteY10" fmla="*/ 68801 h 517456"/>
                <a:gd name="connsiteX11" fmla="*/ 303669 w 607639"/>
                <a:gd name="connsiteY11" fmla="*/ 68801 h 517456"/>
                <a:gd name="connsiteX12" fmla="*/ 303847 w 607639"/>
                <a:gd name="connsiteY12" fmla="*/ 68801 h 517456"/>
                <a:gd name="connsiteX13" fmla="*/ 324588 w 607639"/>
                <a:gd name="connsiteY13" fmla="*/ 68801 h 517456"/>
                <a:gd name="connsiteX14" fmla="*/ 327703 w 607639"/>
                <a:gd name="connsiteY14" fmla="*/ 99465 h 517456"/>
                <a:gd name="connsiteX15" fmla="*/ 363221 w 607639"/>
                <a:gd name="connsiteY15" fmla="*/ 114219 h 517456"/>
                <a:gd name="connsiteX16" fmla="*/ 387166 w 607639"/>
                <a:gd name="connsiteY16" fmla="*/ 94665 h 517456"/>
                <a:gd name="connsiteX17" fmla="*/ 416541 w 607639"/>
                <a:gd name="connsiteY17" fmla="*/ 124085 h 517456"/>
                <a:gd name="connsiteX18" fmla="*/ 396958 w 607639"/>
                <a:gd name="connsiteY18" fmla="*/ 147993 h 517456"/>
                <a:gd name="connsiteX19" fmla="*/ 411645 w 607639"/>
                <a:gd name="connsiteY19" fmla="*/ 183457 h 517456"/>
                <a:gd name="connsiteX20" fmla="*/ 442445 w 607639"/>
                <a:gd name="connsiteY20" fmla="*/ 186479 h 517456"/>
                <a:gd name="connsiteX21" fmla="*/ 442445 w 607639"/>
                <a:gd name="connsiteY21" fmla="*/ 228075 h 517456"/>
                <a:gd name="connsiteX22" fmla="*/ 411645 w 607639"/>
                <a:gd name="connsiteY22" fmla="*/ 231185 h 517456"/>
                <a:gd name="connsiteX23" fmla="*/ 396958 w 607639"/>
                <a:gd name="connsiteY23" fmla="*/ 266649 h 517456"/>
                <a:gd name="connsiteX24" fmla="*/ 416541 w 607639"/>
                <a:gd name="connsiteY24" fmla="*/ 290558 h 517456"/>
                <a:gd name="connsiteX25" fmla="*/ 387166 w 607639"/>
                <a:gd name="connsiteY25" fmla="*/ 319977 h 517456"/>
                <a:gd name="connsiteX26" fmla="*/ 363221 w 607639"/>
                <a:gd name="connsiteY26" fmla="*/ 300423 h 517456"/>
                <a:gd name="connsiteX27" fmla="*/ 327703 w 607639"/>
                <a:gd name="connsiteY27" fmla="*/ 315177 h 517456"/>
                <a:gd name="connsiteX28" fmla="*/ 324588 w 607639"/>
                <a:gd name="connsiteY28" fmla="*/ 345841 h 517456"/>
                <a:gd name="connsiteX29" fmla="*/ 303847 w 607639"/>
                <a:gd name="connsiteY29" fmla="*/ 345841 h 517456"/>
                <a:gd name="connsiteX30" fmla="*/ 303669 w 607639"/>
                <a:gd name="connsiteY30" fmla="*/ 345841 h 517456"/>
                <a:gd name="connsiteX31" fmla="*/ 282839 w 607639"/>
                <a:gd name="connsiteY31" fmla="*/ 345841 h 517456"/>
                <a:gd name="connsiteX32" fmla="*/ 279813 w 607639"/>
                <a:gd name="connsiteY32" fmla="*/ 315177 h 517456"/>
                <a:gd name="connsiteX33" fmla="*/ 244295 w 607639"/>
                <a:gd name="connsiteY33" fmla="*/ 300423 h 517456"/>
                <a:gd name="connsiteX34" fmla="*/ 220350 w 607639"/>
                <a:gd name="connsiteY34" fmla="*/ 319977 h 517456"/>
                <a:gd name="connsiteX35" fmla="*/ 190886 w 607639"/>
                <a:gd name="connsiteY35" fmla="*/ 290558 h 517456"/>
                <a:gd name="connsiteX36" fmla="*/ 210558 w 607639"/>
                <a:gd name="connsiteY36" fmla="*/ 266649 h 517456"/>
                <a:gd name="connsiteX37" fmla="*/ 195782 w 607639"/>
                <a:gd name="connsiteY37" fmla="*/ 231185 h 517456"/>
                <a:gd name="connsiteX38" fmla="*/ 164982 w 607639"/>
                <a:gd name="connsiteY38" fmla="*/ 228075 h 517456"/>
                <a:gd name="connsiteX39" fmla="*/ 164982 w 607639"/>
                <a:gd name="connsiteY39" fmla="*/ 186568 h 517456"/>
                <a:gd name="connsiteX40" fmla="*/ 195782 w 607639"/>
                <a:gd name="connsiteY40" fmla="*/ 183457 h 517456"/>
                <a:gd name="connsiteX41" fmla="*/ 210558 w 607639"/>
                <a:gd name="connsiteY41" fmla="*/ 147993 h 517456"/>
                <a:gd name="connsiteX42" fmla="*/ 190886 w 607639"/>
                <a:gd name="connsiteY42" fmla="*/ 124085 h 517456"/>
                <a:gd name="connsiteX43" fmla="*/ 220350 w 607639"/>
                <a:gd name="connsiteY43" fmla="*/ 94665 h 517456"/>
                <a:gd name="connsiteX44" fmla="*/ 244295 w 607639"/>
                <a:gd name="connsiteY44" fmla="*/ 114219 h 517456"/>
                <a:gd name="connsiteX45" fmla="*/ 279813 w 607639"/>
                <a:gd name="connsiteY45" fmla="*/ 99465 h 517456"/>
                <a:gd name="connsiteX46" fmla="*/ 38005 w 607639"/>
                <a:gd name="connsiteY46" fmla="*/ 37951 h 517456"/>
                <a:gd name="connsiteX47" fmla="*/ 38005 w 607639"/>
                <a:gd name="connsiteY47" fmla="*/ 376049 h 517456"/>
                <a:gd name="connsiteX48" fmla="*/ 569634 w 607639"/>
                <a:gd name="connsiteY48" fmla="*/ 376049 h 517456"/>
                <a:gd name="connsiteX49" fmla="*/ 569634 w 607639"/>
                <a:gd name="connsiteY49" fmla="*/ 37951 h 517456"/>
                <a:gd name="connsiteX50" fmla="*/ 28482 w 607639"/>
                <a:gd name="connsiteY50" fmla="*/ 0 h 517456"/>
                <a:gd name="connsiteX51" fmla="*/ 579157 w 607639"/>
                <a:gd name="connsiteY51" fmla="*/ 0 h 517456"/>
                <a:gd name="connsiteX52" fmla="*/ 607639 w 607639"/>
                <a:gd name="connsiteY52" fmla="*/ 28441 h 517456"/>
                <a:gd name="connsiteX53" fmla="*/ 607639 w 607639"/>
                <a:gd name="connsiteY53" fmla="*/ 385559 h 517456"/>
                <a:gd name="connsiteX54" fmla="*/ 579157 w 607639"/>
                <a:gd name="connsiteY54" fmla="*/ 414000 h 517456"/>
                <a:gd name="connsiteX55" fmla="*/ 351304 w 607639"/>
                <a:gd name="connsiteY55" fmla="*/ 414000 h 517456"/>
                <a:gd name="connsiteX56" fmla="*/ 351304 w 607639"/>
                <a:gd name="connsiteY56" fmla="*/ 479593 h 517456"/>
                <a:gd name="connsiteX57" fmla="*/ 437906 w 607639"/>
                <a:gd name="connsiteY57" fmla="*/ 479593 h 517456"/>
                <a:gd name="connsiteX58" fmla="*/ 437906 w 607639"/>
                <a:gd name="connsiteY58" fmla="*/ 517456 h 517456"/>
                <a:gd name="connsiteX59" fmla="*/ 169733 w 607639"/>
                <a:gd name="connsiteY59" fmla="*/ 517456 h 517456"/>
                <a:gd name="connsiteX60" fmla="*/ 169733 w 607639"/>
                <a:gd name="connsiteY60" fmla="*/ 479593 h 517456"/>
                <a:gd name="connsiteX61" fmla="*/ 256335 w 607639"/>
                <a:gd name="connsiteY61" fmla="*/ 479593 h 517456"/>
                <a:gd name="connsiteX62" fmla="*/ 256335 w 607639"/>
                <a:gd name="connsiteY62" fmla="*/ 414000 h 517456"/>
                <a:gd name="connsiteX63" fmla="*/ 28482 w 607639"/>
                <a:gd name="connsiteY63" fmla="*/ 414000 h 517456"/>
                <a:gd name="connsiteX64" fmla="*/ 0 w 607639"/>
                <a:gd name="connsiteY64" fmla="*/ 385559 h 517456"/>
                <a:gd name="connsiteX65" fmla="*/ 0 w 607639"/>
                <a:gd name="connsiteY65" fmla="*/ 28441 h 517456"/>
                <a:gd name="connsiteX66" fmla="*/ 28482 w 607639"/>
                <a:gd name="connsiteY66" fmla="*/ 0 h 51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607639" h="517456">
                  <a:moveTo>
                    <a:pt x="303714" y="173520"/>
                  </a:moveTo>
                  <a:cubicBezTo>
                    <a:pt x="322421" y="173520"/>
                    <a:pt x="337586" y="188653"/>
                    <a:pt x="337586" y="207321"/>
                  </a:cubicBezTo>
                  <a:cubicBezTo>
                    <a:pt x="337586" y="225989"/>
                    <a:pt x="322421" y="241122"/>
                    <a:pt x="303714" y="241122"/>
                  </a:cubicBezTo>
                  <a:cubicBezTo>
                    <a:pt x="285007" y="241122"/>
                    <a:pt x="269842" y="225989"/>
                    <a:pt x="269842" y="207321"/>
                  </a:cubicBezTo>
                  <a:cubicBezTo>
                    <a:pt x="269842" y="188653"/>
                    <a:pt x="285007" y="173520"/>
                    <a:pt x="303714" y="173520"/>
                  </a:cubicBezTo>
                  <a:close/>
                  <a:moveTo>
                    <a:pt x="303758" y="139994"/>
                  </a:moveTo>
                  <a:cubicBezTo>
                    <a:pt x="266549" y="139994"/>
                    <a:pt x="236373" y="170125"/>
                    <a:pt x="236373" y="207277"/>
                  </a:cubicBezTo>
                  <a:cubicBezTo>
                    <a:pt x="236373" y="244517"/>
                    <a:pt x="266549" y="274559"/>
                    <a:pt x="303758" y="274559"/>
                  </a:cubicBezTo>
                  <a:cubicBezTo>
                    <a:pt x="340967" y="274559"/>
                    <a:pt x="371054" y="244517"/>
                    <a:pt x="371054" y="207277"/>
                  </a:cubicBezTo>
                  <a:cubicBezTo>
                    <a:pt x="371054" y="170125"/>
                    <a:pt x="340967" y="139994"/>
                    <a:pt x="303758" y="139994"/>
                  </a:cubicBezTo>
                  <a:close/>
                  <a:moveTo>
                    <a:pt x="282839" y="68801"/>
                  </a:moveTo>
                  <a:lnTo>
                    <a:pt x="303669" y="68801"/>
                  </a:lnTo>
                  <a:lnTo>
                    <a:pt x="303847" y="68801"/>
                  </a:lnTo>
                  <a:lnTo>
                    <a:pt x="324588" y="68801"/>
                  </a:lnTo>
                  <a:lnTo>
                    <a:pt x="327703" y="99465"/>
                  </a:lnTo>
                  <a:cubicBezTo>
                    <a:pt x="340522" y="102309"/>
                    <a:pt x="352450" y="107375"/>
                    <a:pt x="363221" y="114219"/>
                  </a:cubicBezTo>
                  <a:lnTo>
                    <a:pt x="387166" y="94665"/>
                  </a:lnTo>
                  <a:lnTo>
                    <a:pt x="416541" y="124085"/>
                  </a:lnTo>
                  <a:lnTo>
                    <a:pt x="396958" y="147993"/>
                  </a:lnTo>
                  <a:cubicBezTo>
                    <a:pt x="403812" y="158748"/>
                    <a:pt x="408797" y="170658"/>
                    <a:pt x="411645" y="183457"/>
                  </a:cubicBezTo>
                  <a:lnTo>
                    <a:pt x="442445" y="186479"/>
                  </a:lnTo>
                  <a:lnTo>
                    <a:pt x="442445" y="228075"/>
                  </a:lnTo>
                  <a:lnTo>
                    <a:pt x="411645" y="231185"/>
                  </a:lnTo>
                  <a:cubicBezTo>
                    <a:pt x="408886" y="243984"/>
                    <a:pt x="403812" y="255894"/>
                    <a:pt x="396958" y="266649"/>
                  </a:cubicBezTo>
                  <a:lnTo>
                    <a:pt x="416541" y="290558"/>
                  </a:lnTo>
                  <a:lnTo>
                    <a:pt x="387166" y="319977"/>
                  </a:lnTo>
                  <a:lnTo>
                    <a:pt x="363221" y="300423"/>
                  </a:lnTo>
                  <a:cubicBezTo>
                    <a:pt x="352450" y="307267"/>
                    <a:pt x="340522" y="312333"/>
                    <a:pt x="327703" y="315177"/>
                  </a:cubicBezTo>
                  <a:lnTo>
                    <a:pt x="324588" y="345841"/>
                  </a:lnTo>
                  <a:lnTo>
                    <a:pt x="303847" y="345841"/>
                  </a:lnTo>
                  <a:lnTo>
                    <a:pt x="303669" y="345841"/>
                  </a:lnTo>
                  <a:lnTo>
                    <a:pt x="282839" y="345841"/>
                  </a:lnTo>
                  <a:lnTo>
                    <a:pt x="279813" y="315177"/>
                  </a:lnTo>
                  <a:cubicBezTo>
                    <a:pt x="266994" y="312333"/>
                    <a:pt x="254977" y="307267"/>
                    <a:pt x="244295" y="300423"/>
                  </a:cubicBezTo>
                  <a:lnTo>
                    <a:pt x="220350" y="319977"/>
                  </a:lnTo>
                  <a:lnTo>
                    <a:pt x="190886" y="290558"/>
                  </a:lnTo>
                  <a:lnTo>
                    <a:pt x="210558" y="266649"/>
                  </a:lnTo>
                  <a:cubicBezTo>
                    <a:pt x="203704" y="255894"/>
                    <a:pt x="198630" y="243984"/>
                    <a:pt x="195782" y="231185"/>
                  </a:cubicBezTo>
                  <a:lnTo>
                    <a:pt x="164982" y="228075"/>
                  </a:lnTo>
                  <a:lnTo>
                    <a:pt x="164982" y="186568"/>
                  </a:lnTo>
                  <a:lnTo>
                    <a:pt x="195782" y="183457"/>
                  </a:lnTo>
                  <a:cubicBezTo>
                    <a:pt x="198630" y="170658"/>
                    <a:pt x="203704" y="158748"/>
                    <a:pt x="210558" y="147993"/>
                  </a:cubicBezTo>
                  <a:lnTo>
                    <a:pt x="190886" y="124085"/>
                  </a:lnTo>
                  <a:lnTo>
                    <a:pt x="220350" y="94665"/>
                  </a:lnTo>
                  <a:lnTo>
                    <a:pt x="244295" y="114219"/>
                  </a:lnTo>
                  <a:cubicBezTo>
                    <a:pt x="254977" y="107375"/>
                    <a:pt x="266905" y="102309"/>
                    <a:pt x="279813" y="99465"/>
                  </a:cubicBezTo>
                  <a:close/>
                  <a:moveTo>
                    <a:pt x="38005" y="37951"/>
                  </a:moveTo>
                  <a:lnTo>
                    <a:pt x="38005" y="376049"/>
                  </a:lnTo>
                  <a:lnTo>
                    <a:pt x="569634" y="376049"/>
                  </a:lnTo>
                  <a:lnTo>
                    <a:pt x="569634" y="37951"/>
                  </a:lnTo>
                  <a:close/>
                  <a:moveTo>
                    <a:pt x="28482" y="0"/>
                  </a:moveTo>
                  <a:lnTo>
                    <a:pt x="579157" y="0"/>
                  </a:lnTo>
                  <a:cubicBezTo>
                    <a:pt x="594822" y="0"/>
                    <a:pt x="607639" y="12799"/>
                    <a:pt x="607639" y="28441"/>
                  </a:cubicBezTo>
                  <a:lnTo>
                    <a:pt x="607639" y="385559"/>
                  </a:lnTo>
                  <a:cubicBezTo>
                    <a:pt x="607639" y="401202"/>
                    <a:pt x="594822" y="414000"/>
                    <a:pt x="579157" y="414000"/>
                  </a:cubicBezTo>
                  <a:lnTo>
                    <a:pt x="351304" y="414000"/>
                  </a:lnTo>
                  <a:lnTo>
                    <a:pt x="351304" y="479593"/>
                  </a:lnTo>
                  <a:lnTo>
                    <a:pt x="437906" y="479593"/>
                  </a:lnTo>
                  <a:lnTo>
                    <a:pt x="437906" y="517456"/>
                  </a:lnTo>
                  <a:lnTo>
                    <a:pt x="169733" y="517456"/>
                  </a:lnTo>
                  <a:lnTo>
                    <a:pt x="169733" y="479593"/>
                  </a:lnTo>
                  <a:lnTo>
                    <a:pt x="256335" y="479593"/>
                  </a:lnTo>
                  <a:lnTo>
                    <a:pt x="256335" y="414000"/>
                  </a:lnTo>
                  <a:lnTo>
                    <a:pt x="28482" y="414000"/>
                  </a:lnTo>
                  <a:cubicBezTo>
                    <a:pt x="12817" y="414000"/>
                    <a:pt x="0" y="401202"/>
                    <a:pt x="0" y="385559"/>
                  </a:cubicBezTo>
                  <a:lnTo>
                    <a:pt x="0" y="28441"/>
                  </a:lnTo>
                  <a:cubicBezTo>
                    <a:pt x="0" y="12799"/>
                    <a:pt x="12817" y="0"/>
                    <a:pt x="284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椭圆 39"/>
            <p:cNvSpPr/>
            <p:nvPr/>
          </p:nvSpPr>
          <p:spPr>
            <a:xfrm>
              <a:off x="6605017" y="4528725"/>
              <a:ext cx="468982" cy="464440"/>
            </a:xfrm>
            <a:custGeom>
              <a:avLst/>
              <a:gdLst>
                <a:gd name="connsiteX0" fmla="*/ 251451 w 608736"/>
                <a:gd name="connsiteY0" fmla="*/ 247191 h 602841"/>
                <a:gd name="connsiteX1" fmla="*/ 262137 w 608736"/>
                <a:gd name="connsiteY1" fmla="*/ 250055 h 602841"/>
                <a:gd name="connsiteX2" fmla="*/ 323645 w 608736"/>
                <a:gd name="connsiteY2" fmla="*/ 285209 h 602841"/>
                <a:gd name="connsiteX3" fmla="*/ 359872 w 608736"/>
                <a:gd name="connsiteY3" fmla="*/ 350307 h 602841"/>
                <a:gd name="connsiteX4" fmla="*/ 363521 w 608736"/>
                <a:gd name="connsiteY4" fmla="*/ 365670 h 602841"/>
                <a:gd name="connsiteX5" fmla="*/ 347753 w 608736"/>
                <a:gd name="connsiteY5" fmla="*/ 364108 h 602841"/>
                <a:gd name="connsiteX6" fmla="*/ 342801 w 608736"/>
                <a:gd name="connsiteY6" fmla="*/ 363587 h 602841"/>
                <a:gd name="connsiteX7" fmla="*/ 326121 w 608736"/>
                <a:gd name="connsiteY7" fmla="*/ 362676 h 602841"/>
                <a:gd name="connsiteX8" fmla="*/ 323776 w 608736"/>
                <a:gd name="connsiteY8" fmla="*/ 354734 h 602841"/>
                <a:gd name="connsiteX9" fmla="*/ 298104 w 608736"/>
                <a:gd name="connsiteY9" fmla="*/ 310727 h 602841"/>
                <a:gd name="connsiteX10" fmla="*/ 251842 w 608736"/>
                <a:gd name="connsiteY10" fmla="*/ 284558 h 602841"/>
                <a:gd name="connsiteX11" fmla="*/ 238550 w 608736"/>
                <a:gd name="connsiteY11" fmla="*/ 281042 h 602841"/>
                <a:gd name="connsiteX12" fmla="*/ 244284 w 608736"/>
                <a:gd name="connsiteY12" fmla="*/ 268674 h 602841"/>
                <a:gd name="connsiteX13" fmla="*/ 248324 w 608736"/>
                <a:gd name="connsiteY13" fmla="*/ 257737 h 602841"/>
                <a:gd name="connsiteX14" fmla="*/ 246454 w 608736"/>
                <a:gd name="connsiteY14" fmla="*/ 168722 h 602841"/>
                <a:gd name="connsiteX15" fmla="*/ 261971 w 608736"/>
                <a:gd name="connsiteY15" fmla="*/ 171325 h 602841"/>
                <a:gd name="connsiteX16" fmla="*/ 378414 w 608736"/>
                <a:gd name="connsiteY16" fmla="*/ 230549 h 602841"/>
                <a:gd name="connsiteX17" fmla="*/ 439699 w 608736"/>
                <a:gd name="connsiteY17" fmla="*/ 360970 h 602841"/>
                <a:gd name="connsiteX18" fmla="*/ 441003 w 608736"/>
                <a:gd name="connsiteY18" fmla="*/ 373856 h 602841"/>
                <a:gd name="connsiteX19" fmla="*/ 425225 w 608736"/>
                <a:gd name="connsiteY19" fmla="*/ 373335 h 602841"/>
                <a:gd name="connsiteX20" fmla="*/ 417923 w 608736"/>
                <a:gd name="connsiteY20" fmla="*/ 373075 h 602841"/>
                <a:gd name="connsiteX21" fmla="*/ 404753 w 608736"/>
                <a:gd name="connsiteY21" fmla="*/ 371253 h 602841"/>
                <a:gd name="connsiteX22" fmla="*/ 403841 w 608736"/>
                <a:gd name="connsiteY22" fmla="*/ 362532 h 602841"/>
                <a:gd name="connsiteX23" fmla="*/ 352856 w 608736"/>
                <a:gd name="connsiteY23" fmla="*/ 256060 h 602841"/>
                <a:gd name="connsiteX24" fmla="*/ 260015 w 608736"/>
                <a:gd name="connsiteY24" fmla="*/ 207640 h 602841"/>
                <a:gd name="connsiteX25" fmla="*/ 251800 w 608736"/>
                <a:gd name="connsiteY25" fmla="*/ 206078 h 602841"/>
                <a:gd name="connsiteX26" fmla="*/ 250757 w 608736"/>
                <a:gd name="connsiteY26" fmla="*/ 197878 h 602841"/>
                <a:gd name="connsiteX27" fmla="*/ 248932 w 608736"/>
                <a:gd name="connsiteY27" fmla="*/ 184211 h 602841"/>
                <a:gd name="connsiteX28" fmla="*/ 73371 w 608736"/>
                <a:gd name="connsiteY28" fmla="*/ 111141 h 602841"/>
                <a:gd name="connsiteX29" fmla="*/ 97098 w 608736"/>
                <a:gd name="connsiteY29" fmla="*/ 120514 h 602841"/>
                <a:gd name="connsiteX30" fmla="*/ 175057 w 608736"/>
                <a:gd name="connsiteY30" fmla="*/ 198363 h 602841"/>
                <a:gd name="connsiteX31" fmla="*/ 174014 w 608736"/>
                <a:gd name="connsiteY31" fmla="*/ 247963 h 602841"/>
                <a:gd name="connsiteX32" fmla="*/ 131906 w 608736"/>
                <a:gd name="connsiteY32" fmla="*/ 290142 h 602841"/>
                <a:gd name="connsiteX33" fmla="*/ 138033 w 608736"/>
                <a:gd name="connsiteY33" fmla="*/ 301208 h 602841"/>
                <a:gd name="connsiteX34" fmla="*/ 207388 w 608736"/>
                <a:gd name="connsiteY34" fmla="*/ 396892 h 602841"/>
                <a:gd name="connsiteX35" fmla="*/ 302947 w 608736"/>
                <a:gd name="connsiteY35" fmla="*/ 466019 h 602841"/>
                <a:gd name="connsiteX36" fmla="*/ 314419 w 608736"/>
                <a:gd name="connsiteY36" fmla="*/ 472268 h 602841"/>
                <a:gd name="connsiteX37" fmla="*/ 356528 w 608736"/>
                <a:gd name="connsiteY37" fmla="*/ 430219 h 602841"/>
                <a:gd name="connsiteX38" fmla="*/ 382340 w 608736"/>
                <a:gd name="connsiteY38" fmla="*/ 419804 h 602841"/>
                <a:gd name="connsiteX39" fmla="*/ 406198 w 608736"/>
                <a:gd name="connsiteY39" fmla="*/ 429177 h 602841"/>
                <a:gd name="connsiteX40" fmla="*/ 484157 w 608736"/>
                <a:gd name="connsiteY40" fmla="*/ 507027 h 602841"/>
                <a:gd name="connsiteX41" fmla="*/ 483114 w 608736"/>
                <a:gd name="connsiteY41" fmla="*/ 556496 h 602841"/>
                <a:gd name="connsiteX42" fmla="*/ 465123 w 608736"/>
                <a:gd name="connsiteY42" fmla="*/ 574071 h 602841"/>
                <a:gd name="connsiteX43" fmla="*/ 460821 w 608736"/>
                <a:gd name="connsiteY43" fmla="*/ 577586 h 602841"/>
                <a:gd name="connsiteX44" fmla="*/ 430446 w 608736"/>
                <a:gd name="connsiteY44" fmla="*/ 594770 h 602841"/>
                <a:gd name="connsiteX45" fmla="*/ 399288 w 608736"/>
                <a:gd name="connsiteY45" fmla="*/ 602581 h 602841"/>
                <a:gd name="connsiteX46" fmla="*/ 390554 w 608736"/>
                <a:gd name="connsiteY46" fmla="*/ 602841 h 602841"/>
                <a:gd name="connsiteX47" fmla="*/ 134513 w 608736"/>
                <a:gd name="connsiteY47" fmla="*/ 469664 h 602841"/>
                <a:gd name="connsiteX48" fmla="*/ 1539 w 608736"/>
                <a:gd name="connsiteY48" fmla="*/ 205263 h 602841"/>
                <a:gd name="connsiteX49" fmla="*/ 9231 w 608736"/>
                <a:gd name="connsiteY49" fmla="*/ 174410 h 602841"/>
                <a:gd name="connsiteX50" fmla="*/ 26569 w 608736"/>
                <a:gd name="connsiteY50" fmla="*/ 143817 h 602841"/>
                <a:gd name="connsiteX51" fmla="*/ 28395 w 608736"/>
                <a:gd name="connsiteY51" fmla="*/ 140953 h 602841"/>
                <a:gd name="connsiteX52" fmla="*/ 47558 w 608736"/>
                <a:gd name="connsiteY52" fmla="*/ 121686 h 602841"/>
                <a:gd name="connsiteX53" fmla="*/ 73371 w 608736"/>
                <a:gd name="connsiteY53" fmla="*/ 111141 h 602841"/>
                <a:gd name="connsiteX54" fmla="*/ 229800 w 608736"/>
                <a:gd name="connsiteY54" fmla="*/ 83832 h 602841"/>
                <a:gd name="connsiteX55" fmla="*/ 244010 w 608736"/>
                <a:gd name="connsiteY55" fmla="*/ 84743 h 602841"/>
                <a:gd name="connsiteX56" fmla="*/ 437738 w 608736"/>
                <a:gd name="connsiteY56" fmla="*/ 171303 h 602841"/>
                <a:gd name="connsiteX57" fmla="*/ 523781 w 608736"/>
                <a:gd name="connsiteY57" fmla="*/ 359001 h 602841"/>
                <a:gd name="connsiteX58" fmla="*/ 524693 w 608736"/>
                <a:gd name="connsiteY58" fmla="*/ 370195 h 602841"/>
                <a:gd name="connsiteX59" fmla="*/ 508788 w 608736"/>
                <a:gd name="connsiteY59" fmla="*/ 371496 h 602841"/>
                <a:gd name="connsiteX60" fmla="*/ 499793 w 608736"/>
                <a:gd name="connsiteY60" fmla="*/ 372147 h 602841"/>
                <a:gd name="connsiteX61" fmla="*/ 488581 w 608736"/>
                <a:gd name="connsiteY61" fmla="*/ 372798 h 602841"/>
                <a:gd name="connsiteX62" fmla="*/ 487799 w 608736"/>
                <a:gd name="connsiteY62" fmla="*/ 361734 h 602841"/>
                <a:gd name="connsiteX63" fmla="*/ 412316 w 608736"/>
                <a:gd name="connsiteY63" fmla="*/ 196685 h 602841"/>
                <a:gd name="connsiteX64" fmla="*/ 245053 w 608736"/>
                <a:gd name="connsiteY64" fmla="*/ 121059 h 602841"/>
                <a:gd name="connsiteX65" fmla="*/ 236449 w 608736"/>
                <a:gd name="connsiteY65" fmla="*/ 120408 h 602841"/>
                <a:gd name="connsiteX66" fmla="*/ 234754 w 608736"/>
                <a:gd name="connsiteY66" fmla="*/ 111948 h 602841"/>
                <a:gd name="connsiteX67" fmla="*/ 232147 w 608736"/>
                <a:gd name="connsiteY67" fmla="*/ 97890 h 602841"/>
                <a:gd name="connsiteX68" fmla="*/ 230344 w 608736"/>
                <a:gd name="connsiteY68" fmla="*/ 0 h 602841"/>
                <a:gd name="connsiteX69" fmla="*/ 241293 w 608736"/>
                <a:gd name="connsiteY69" fmla="*/ 521 h 602841"/>
                <a:gd name="connsiteX70" fmla="*/ 497291 w 608736"/>
                <a:gd name="connsiteY70" fmla="*/ 111947 h 602841"/>
                <a:gd name="connsiteX71" fmla="*/ 607824 w 608736"/>
                <a:gd name="connsiteY71" fmla="*/ 351069 h 602841"/>
                <a:gd name="connsiteX72" fmla="*/ 608736 w 608736"/>
                <a:gd name="connsiteY72" fmla="*/ 362394 h 602841"/>
                <a:gd name="connsiteX73" fmla="*/ 596223 w 608736"/>
                <a:gd name="connsiteY73" fmla="*/ 363305 h 602841"/>
                <a:gd name="connsiteX74" fmla="*/ 584362 w 608736"/>
                <a:gd name="connsiteY74" fmla="*/ 364347 h 602841"/>
                <a:gd name="connsiteX75" fmla="*/ 572761 w 608736"/>
                <a:gd name="connsiteY75" fmla="*/ 365388 h 602841"/>
                <a:gd name="connsiteX76" fmla="*/ 571849 w 608736"/>
                <a:gd name="connsiteY76" fmla="*/ 353933 h 602841"/>
                <a:gd name="connsiteX77" fmla="*/ 471744 w 608736"/>
                <a:gd name="connsiteY77" fmla="*/ 137460 h 602841"/>
                <a:gd name="connsiteX78" fmla="*/ 239860 w 608736"/>
                <a:gd name="connsiteY78" fmla="*/ 36578 h 602841"/>
                <a:gd name="connsiteX79" fmla="*/ 228389 w 608736"/>
                <a:gd name="connsiteY79" fmla="*/ 36187 h 602841"/>
                <a:gd name="connsiteX80" fmla="*/ 229041 w 608736"/>
                <a:gd name="connsiteY80" fmla="*/ 20176 h 602841"/>
                <a:gd name="connsiteX81" fmla="*/ 229562 w 608736"/>
                <a:gd name="connsiteY81" fmla="*/ 11065 h 60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608736" h="602841">
                  <a:moveTo>
                    <a:pt x="251451" y="247191"/>
                  </a:moveTo>
                  <a:lnTo>
                    <a:pt x="262137" y="250055"/>
                  </a:lnTo>
                  <a:cubicBezTo>
                    <a:pt x="285463" y="256175"/>
                    <a:pt x="306704" y="268283"/>
                    <a:pt x="323645" y="285209"/>
                  </a:cubicBezTo>
                  <a:cubicBezTo>
                    <a:pt x="341498" y="303045"/>
                    <a:pt x="354008" y="325569"/>
                    <a:pt x="359872" y="350307"/>
                  </a:cubicBezTo>
                  <a:lnTo>
                    <a:pt x="363521" y="365670"/>
                  </a:lnTo>
                  <a:lnTo>
                    <a:pt x="347753" y="364108"/>
                  </a:lnTo>
                  <a:cubicBezTo>
                    <a:pt x="346190" y="363978"/>
                    <a:pt x="344495" y="363847"/>
                    <a:pt x="342801" y="363587"/>
                  </a:cubicBezTo>
                  <a:lnTo>
                    <a:pt x="326121" y="362676"/>
                  </a:lnTo>
                  <a:lnTo>
                    <a:pt x="323776" y="354734"/>
                  </a:lnTo>
                  <a:cubicBezTo>
                    <a:pt x="319215" y="338068"/>
                    <a:pt x="310353" y="322835"/>
                    <a:pt x="298104" y="310727"/>
                  </a:cubicBezTo>
                  <a:cubicBezTo>
                    <a:pt x="285463" y="297968"/>
                    <a:pt x="269435" y="288984"/>
                    <a:pt x="251842" y="284558"/>
                  </a:cubicBezTo>
                  <a:lnTo>
                    <a:pt x="238550" y="281042"/>
                  </a:lnTo>
                  <a:lnTo>
                    <a:pt x="244284" y="268674"/>
                  </a:lnTo>
                  <a:cubicBezTo>
                    <a:pt x="245848" y="265419"/>
                    <a:pt x="247151" y="261643"/>
                    <a:pt x="248324" y="257737"/>
                  </a:cubicBezTo>
                  <a:close/>
                  <a:moveTo>
                    <a:pt x="246454" y="168722"/>
                  </a:moveTo>
                  <a:lnTo>
                    <a:pt x="261971" y="171325"/>
                  </a:lnTo>
                  <a:cubicBezTo>
                    <a:pt x="306566" y="178614"/>
                    <a:pt x="346858" y="199180"/>
                    <a:pt x="378414" y="230549"/>
                  </a:cubicBezTo>
                  <a:cubicBezTo>
                    <a:pt x="413620" y="265822"/>
                    <a:pt x="434744" y="310858"/>
                    <a:pt x="439699" y="360970"/>
                  </a:cubicBezTo>
                  <a:lnTo>
                    <a:pt x="441003" y="373856"/>
                  </a:lnTo>
                  <a:lnTo>
                    <a:pt x="425225" y="373335"/>
                  </a:lnTo>
                  <a:cubicBezTo>
                    <a:pt x="422096" y="373205"/>
                    <a:pt x="420010" y="373335"/>
                    <a:pt x="417923" y="373075"/>
                  </a:cubicBezTo>
                  <a:lnTo>
                    <a:pt x="404753" y="371253"/>
                  </a:lnTo>
                  <a:lnTo>
                    <a:pt x="403841" y="362532"/>
                  </a:lnTo>
                  <a:cubicBezTo>
                    <a:pt x="399407" y="321792"/>
                    <a:pt x="381674" y="284956"/>
                    <a:pt x="352856" y="256060"/>
                  </a:cubicBezTo>
                  <a:cubicBezTo>
                    <a:pt x="327690" y="231069"/>
                    <a:pt x="295613" y="214278"/>
                    <a:pt x="260015" y="207640"/>
                  </a:cubicBezTo>
                  <a:lnTo>
                    <a:pt x="251800" y="206078"/>
                  </a:lnTo>
                  <a:lnTo>
                    <a:pt x="250757" y="197878"/>
                  </a:lnTo>
                  <a:cubicBezTo>
                    <a:pt x="250236" y="193323"/>
                    <a:pt x="249714" y="188767"/>
                    <a:pt x="248932" y="184211"/>
                  </a:cubicBezTo>
                  <a:close/>
                  <a:moveTo>
                    <a:pt x="73371" y="111141"/>
                  </a:moveTo>
                  <a:cubicBezTo>
                    <a:pt x="82627" y="111141"/>
                    <a:pt x="91101" y="114526"/>
                    <a:pt x="97098" y="120514"/>
                  </a:cubicBezTo>
                  <a:lnTo>
                    <a:pt x="175057" y="198363"/>
                  </a:lnTo>
                  <a:cubicBezTo>
                    <a:pt x="188485" y="211772"/>
                    <a:pt x="187963" y="234034"/>
                    <a:pt x="174014" y="247963"/>
                  </a:cubicBezTo>
                  <a:lnTo>
                    <a:pt x="131906" y="290142"/>
                  </a:lnTo>
                  <a:lnTo>
                    <a:pt x="138033" y="301208"/>
                  </a:lnTo>
                  <a:cubicBezTo>
                    <a:pt x="151982" y="326333"/>
                    <a:pt x="171016" y="360701"/>
                    <a:pt x="207388" y="396892"/>
                  </a:cubicBezTo>
                  <a:cubicBezTo>
                    <a:pt x="243630" y="433083"/>
                    <a:pt x="277917" y="452090"/>
                    <a:pt x="302947" y="466019"/>
                  </a:cubicBezTo>
                  <a:lnTo>
                    <a:pt x="314419" y="472268"/>
                  </a:lnTo>
                  <a:lnTo>
                    <a:pt x="356528" y="430219"/>
                  </a:lnTo>
                  <a:cubicBezTo>
                    <a:pt x="363177" y="423580"/>
                    <a:pt x="372563" y="419804"/>
                    <a:pt x="382340" y="419804"/>
                  </a:cubicBezTo>
                  <a:cubicBezTo>
                    <a:pt x="391597" y="419804"/>
                    <a:pt x="400070" y="423059"/>
                    <a:pt x="406198" y="429177"/>
                  </a:cubicBezTo>
                  <a:lnTo>
                    <a:pt x="484157" y="507027"/>
                  </a:lnTo>
                  <a:cubicBezTo>
                    <a:pt x="497454" y="520435"/>
                    <a:pt x="497063" y="542566"/>
                    <a:pt x="483114" y="556496"/>
                  </a:cubicBezTo>
                  <a:lnTo>
                    <a:pt x="465123" y="574071"/>
                  </a:lnTo>
                  <a:lnTo>
                    <a:pt x="460821" y="577586"/>
                  </a:lnTo>
                  <a:cubicBezTo>
                    <a:pt x="451696" y="584616"/>
                    <a:pt x="441397" y="590474"/>
                    <a:pt x="430446" y="594770"/>
                  </a:cubicBezTo>
                  <a:cubicBezTo>
                    <a:pt x="420147" y="598675"/>
                    <a:pt x="409978" y="601279"/>
                    <a:pt x="399288" y="602581"/>
                  </a:cubicBezTo>
                  <a:cubicBezTo>
                    <a:pt x="398506" y="602581"/>
                    <a:pt x="395508" y="602841"/>
                    <a:pt x="390554" y="602841"/>
                  </a:cubicBezTo>
                  <a:cubicBezTo>
                    <a:pt x="361873" y="602841"/>
                    <a:pt x="258362" y="593338"/>
                    <a:pt x="134513" y="469664"/>
                  </a:cubicBezTo>
                  <a:cubicBezTo>
                    <a:pt x="29959" y="365258"/>
                    <a:pt x="-8499" y="288710"/>
                    <a:pt x="1539" y="205263"/>
                  </a:cubicBezTo>
                  <a:cubicBezTo>
                    <a:pt x="2712" y="195109"/>
                    <a:pt x="5189" y="185085"/>
                    <a:pt x="9231" y="174410"/>
                  </a:cubicBezTo>
                  <a:cubicBezTo>
                    <a:pt x="13663" y="163214"/>
                    <a:pt x="19399" y="152930"/>
                    <a:pt x="26569" y="143817"/>
                  </a:cubicBezTo>
                  <a:lnTo>
                    <a:pt x="28395" y="140953"/>
                  </a:lnTo>
                  <a:lnTo>
                    <a:pt x="47558" y="121686"/>
                  </a:lnTo>
                  <a:cubicBezTo>
                    <a:pt x="54207" y="115047"/>
                    <a:pt x="63594" y="111141"/>
                    <a:pt x="73371" y="111141"/>
                  </a:cubicBezTo>
                  <a:close/>
                  <a:moveTo>
                    <a:pt x="229800" y="83832"/>
                  </a:moveTo>
                  <a:lnTo>
                    <a:pt x="244010" y="84743"/>
                  </a:lnTo>
                  <a:cubicBezTo>
                    <a:pt x="317277" y="88908"/>
                    <a:pt x="386112" y="119627"/>
                    <a:pt x="437738" y="171303"/>
                  </a:cubicBezTo>
                  <a:cubicBezTo>
                    <a:pt x="487799" y="221156"/>
                    <a:pt x="518436" y="287931"/>
                    <a:pt x="523781" y="359001"/>
                  </a:cubicBezTo>
                  <a:lnTo>
                    <a:pt x="524693" y="370195"/>
                  </a:lnTo>
                  <a:lnTo>
                    <a:pt x="508788" y="371496"/>
                  </a:lnTo>
                  <a:cubicBezTo>
                    <a:pt x="505008" y="371887"/>
                    <a:pt x="502400" y="372017"/>
                    <a:pt x="499793" y="372147"/>
                  </a:cubicBezTo>
                  <a:lnTo>
                    <a:pt x="488581" y="372798"/>
                  </a:lnTo>
                  <a:lnTo>
                    <a:pt x="487799" y="361734"/>
                  </a:lnTo>
                  <a:cubicBezTo>
                    <a:pt x="482975" y="299125"/>
                    <a:pt x="456120" y="240551"/>
                    <a:pt x="412316" y="196685"/>
                  </a:cubicBezTo>
                  <a:cubicBezTo>
                    <a:pt x="367730" y="152169"/>
                    <a:pt x="308282" y="125355"/>
                    <a:pt x="245053" y="121059"/>
                  </a:cubicBezTo>
                  <a:lnTo>
                    <a:pt x="236449" y="120408"/>
                  </a:lnTo>
                  <a:lnTo>
                    <a:pt x="234754" y="111948"/>
                  </a:lnTo>
                  <a:cubicBezTo>
                    <a:pt x="233711" y="107132"/>
                    <a:pt x="232929" y="102446"/>
                    <a:pt x="232147" y="97890"/>
                  </a:cubicBezTo>
                  <a:close/>
                  <a:moveTo>
                    <a:pt x="230344" y="0"/>
                  </a:moveTo>
                  <a:lnTo>
                    <a:pt x="241293" y="521"/>
                  </a:lnTo>
                  <a:cubicBezTo>
                    <a:pt x="338009" y="4166"/>
                    <a:pt x="428990" y="43737"/>
                    <a:pt x="497291" y="111947"/>
                  </a:cubicBezTo>
                  <a:cubicBezTo>
                    <a:pt x="561291" y="175860"/>
                    <a:pt x="600524" y="260731"/>
                    <a:pt x="607824" y="351069"/>
                  </a:cubicBezTo>
                  <a:lnTo>
                    <a:pt x="608736" y="362394"/>
                  </a:lnTo>
                  <a:lnTo>
                    <a:pt x="596223" y="363305"/>
                  </a:lnTo>
                  <a:cubicBezTo>
                    <a:pt x="592182" y="363566"/>
                    <a:pt x="588272" y="363956"/>
                    <a:pt x="584362" y="364347"/>
                  </a:cubicBezTo>
                  <a:lnTo>
                    <a:pt x="572761" y="365388"/>
                  </a:lnTo>
                  <a:lnTo>
                    <a:pt x="571849" y="353933"/>
                  </a:lnTo>
                  <a:cubicBezTo>
                    <a:pt x="565201" y="272186"/>
                    <a:pt x="529617" y="195256"/>
                    <a:pt x="471744" y="137460"/>
                  </a:cubicBezTo>
                  <a:cubicBezTo>
                    <a:pt x="409830" y="75629"/>
                    <a:pt x="327452" y="39832"/>
                    <a:pt x="239860" y="36578"/>
                  </a:cubicBezTo>
                  <a:lnTo>
                    <a:pt x="228389" y="36187"/>
                  </a:lnTo>
                  <a:lnTo>
                    <a:pt x="229041" y="20176"/>
                  </a:lnTo>
                  <a:cubicBezTo>
                    <a:pt x="229171" y="17183"/>
                    <a:pt x="229302" y="14058"/>
                    <a:pt x="229562" y="110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椭圆 40"/>
            <p:cNvSpPr/>
            <p:nvPr/>
          </p:nvSpPr>
          <p:spPr>
            <a:xfrm>
              <a:off x="5160408" y="4543637"/>
              <a:ext cx="468981" cy="434615"/>
            </a:xfrm>
            <a:custGeom>
              <a:avLst/>
              <a:gdLst>
                <a:gd name="T0" fmla="*/ 5404 w 6827"/>
                <a:gd name="T1" fmla="*/ 0 h 6336"/>
                <a:gd name="T2" fmla="*/ 1422 w 6827"/>
                <a:gd name="T3" fmla="*/ 0 h 6336"/>
                <a:gd name="T4" fmla="*/ 0 w 6827"/>
                <a:gd name="T5" fmla="*/ 1422 h 6336"/>
                <a:gd name="T6" fmla="*/ 0 w 6827"/>
                <a:gd name="T7" fmla="*/ 3698 h 6336"/>
                <a:gd name="T8" fmla="*/ 1422 w 6827"/>
                <a:gd name="T9" fmla="*/ 5120 h 6336"/>
                <a:gd name="T10" fmla="*/ 2276 w 6827"/>
                <a:gd name="T11" fmla="*/ 5120 h 6336"/>
                <a:gd name="T12" fmla="*/ 2560 w 6827"/>
                <a:gd name="T13" fmla="*/ 4836 h 6336"/>
                <a:gd name="T14" fmla="*/ 2276 w 6827"/>
                <a:gd name="T15" fmla="*/ 4551 h 6336"/>
                <a:gd name="T16" fmla="*/ 1422 w 6827"/>
                <a:gd name="T17" fmla="*/ 4551 h 6336"/>
                <a:gd name="T18" fmla="*/ 569 w 6827"/>
                <a:gd name="T19" fmla="*/ 3698 h 6336"/>
                <a:gd name="T20" fmla="*/ 569 w 6827"/>
                <a:gd name="T21" fmla="*/ 1422 h 6336"/>
                <a:gd name="T22" fmla="*/ 1422 w 6827"/>
                <a:gd name="T23" fmla="*/ 569 h 6336"/>
                <a:gd name="T24" fmla="*/ 5404 w 6827"/>
                <a:gd name="T25" fmla="*/ 569 h 6336"/>
                <a:gd name="T26" fmla="*/ 6258 w 6827"/>
                <a:gd name="T27" fmla="*/ 1422 h 6336"/>
                <a:gd name="T28" fmla="*/ 6258 w 6827"/>
                <a:gd name="T29" fmla="*/ 3698 h 6336"/>
                <a:gd name="T30" fmla="*/ 5404 w 6827"/>
                <a:gd name="T31" fmla="*/ 4551 h 6336"/>
                <a:gd name="T32" fmla="*/ 5404 w 6827"/>
                <a:gd name="T33" fmla="*/ 3698 h 6336"/>
                <a:gd name="T34" fmla="*/ 4962 w 6827"/>
                <a:gd name="T35" fmla="*/ 3461 h 6336"/>
                <a:gd name="T36" fmla="*/ 3256 w 6827"/>
                <a:gd name="T37" fmla="*/ 4599 h 6336"/>
                <a:gd name="T38" fmla="*/ 3256 w 6827"/>
                <a:gd name="T39" fmla="*/ 5072 h 6336"/>
                <a:gd name="T40" fmla="*/ 4962 w 6827"/>
                <a:gd name="T41" fmla="*/ 6210 h 6336"/>
                <a:gd name="T42" fmla="*/ 5404 w 6827"/>
                <a:gd name="T43" fmla="*/ 5974 h 6336"/>
                <a:gd name="T44" fmla="*/ 5404 w 6827"/>
                <a:gd name="T45" fmla="*/ 5120 h 6336"/>
                <a:gd name="T46" fmla="*/ 6827 w 6827"/>
                <a:gd name="T47" fmla="*/ 3698 h 6336"/>
                <a:gd name="T48" fmla="*/ 6827 w 6827"/>
                <a:gd name="T49" fmla="*/ 1422 h 6336"/>
                <a:gd name="T50" fmla="*/ 5404 w 6827"/>
                <a:gd name="T51" fmla="*/ 0 h 6336"/>
                <a:gd name="T52" fmla="*/ 4836 w 6827"/>
                <a:gd name="T53" fmla="*/ 5442 h 6336"/>
                <a:gd name="T54" fmla="*/ 3926 w 6827"/>
                <a:gd name="T55" fmla="*/ 4836 h 6336"/>
                <a:gd name="T56" fmla="*/ 4836 w 6827"/>
                <a:gd name="T57" fmla="*/ 4229 h 6336"/>
                <a:gd name="T58" fmla="*/ 4836 w 6827"/>
                <a:gd name="T59" fmla="*/ 5442 h 6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27" h="6336">
                  <a:moveTo>
                    <a:pt x="5404" y="0"/>
                  </a:moveTo>
                  <a:lnTo>
                    <a:pt x="1422" y="0"/>
                  </a:lnTo>
                  <a:cubicBezTo>
                    <a:pt x="637" y="0"/>
                    <a:pt x="0" y="637"/>
                    <a:pt x="0" y="1422"/>
                  </a:cubicBezTo>
                  <a:lnTo>
                    <a:pt x="0" y="3698"/>
                  </a:lnTo>
                  <a:cubicBezTo>
                    <a:pt x="0" y="4483"/>
                    <a:pt x="637" y="5120"/>
                    <a:pt x="1422" y="5120"/>
                  </a:cubicBezTo>
                  <a:lnTo>
                    <a:pt x="2276" y="5120"/>
                  </a:lnTo>
                  <a:cubicBezTo>
                    <a:pt x="2433" y="5120"/>
                    <a:pt x="2560" y="4993"/>
                    <a:pt x="2560" y="4836"/>
                  </a:cubicBezTo>
                  <a:cubicBezTo>
                    <a:pt x="2560" y="4679"/>
                    <a:pt x="2433" y="4551"/>
                    <a:pt x="2276" y="4551"/>
                  </a:cubicBezTo>
                  <a:lnTo>
                    <a:pt x="1422" y="4551"/>
                  </a:lnTo>
                  <a:cubicBezTo>
                    <a:pt x="951" y="4551"/>
                    <a:pt x="569" y="4169"/>
                    <a:pt x="569" y="3698"/>
                  </a:cubicBezTo>
                  <a:lnTo>
                    <a:pt x="569" y="1422"/>
                  </a:lnTo>
                  <a:cubicBezTo>
                    <a:pt x="569" y="951"/>
                    <a:pt x="951" y="569"/>
                    <a:pt x="1422" y="569"/>
                  </a:cubicBezTo>
                  <a:lnTo>
                    <a:pt x="5404" y="569"/>
                  </a:lnTo>
                  <a:cubicBezTo>
                    <a:pt x="5876" y="569"/>
                    <a:pt x="6258" y="951"/>
                    <a:pt x="6258" y="1422"/>
                  </a:cubicBezTo>
                  <a:lnTo>
                    <a:pt x="6258" y="3698"/>
                  </a:lnTo>
                  <a:cubicBezTo>
                    <a:pt x="6258" y="4169"/>
                    <a:pt x="5876" y="4551"/>
                    <a:pt x="5404" y="4551"/>
                  </a:cubicBezTo>
                  <a:lnTo>
                    <a:pt x="5404" y="3698"/>
                  </a:lnTo>
                  <a:cubicBezTo>
                    <a:pt x="5404" y="3471"/>
                    <a:pt x="5151" y="3335"/>
                    <a:pt x="4962" y="3461"/>
                  </a:cubicBezTo>
                  <a:lnTo>
                    <a:pt x="3256" y="4599"/>
                  </a:lnTo>
                  <a:cubicBezTo>
                    <a:pt x="3087" y="4712"/>
                    <a:pt x="3087" y="4960"/>
                    <a:pt x="3256" y="5072"/>
                  </a:cubicBezTo>
                  <a:lnTo>
                    <a:pt x="4962" y="6210"/>
                  </a:lnTo>
                  <a:cubicBezTo>
                    <a:pt x="5151" y="6336"/>
                    <a:pt x="5404" y="6201"/>
                    <a:pt x="5404" y="5974"/>
                  </a:cubicBezTo>
                  <a:lnTo>
                    <a:pt x="5404" y="5120"/>
                  </a:lnTo>
                  <a:cubicBezTo>
                    <a:pt x="6190" y="5120"/>
                    <a:pt x="6827" y="4483"/>
                    <a:pt x="6827" y="3698"/>
                  </a:cubicBezTo>
                  <a:lnTo>
                    <a:pt x="6827" y="1422"/>
                  </a:lnTo>
                  <a:cubicBezTo>
                    <a:pt x="6827" y="637"/>
                    <a:pt x="6190" y="0"/>
                    <a:pt x="5404" y="0"/>
                  </a:cubicBezTo>
                  <a:close/>
                  <a:moveTo>
                    <a:pt x="4836" y="5442"/>
                  </a:moveTo>
                  <a:lnTo>
                    <a:pt x="3926" y="4836"/>
                  </a:lnTo>
                  <a:lnTo>
                    <a:pt x="4836" y="4229"/>
                  </a:lnTo>
                  <a:lnTo>
                    <a:pt x="4836" y="54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349451" y="1851148"/>
            <a:ext cx="2351472" cy="1132618"/>
            <a:chOff x="3624780" y="2412339"/>
            <a:chExt cx="2351472" cy="1132618"/>
          </a:xfrm>
        </p:grpSpPr>
        <p:sp>
          <p:nvSpPr>
            <p:cNvPr id="43" name="文本框 42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349451" y="4692908"/>
            <a:ext cx="2351472" cy="1132618"/>
            <a:chOff x="3624780" y="2412339"/>
            <a:chExt cx="2351472" cy="1132618"/>
          </a:xfrm>
        </p:grpSpPr>
        <p:sp>
          <p:nvSpPr>
            <p:cNvPr id="46" name="文本框 45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530694" y="1851148"/>
            <a:ext cx="2351472" cy="1132618"/>
            <a:chOff x="3624780" y="2412339"/>
            <a:chExt cx="2351472" cy="1132618"/>
          </a:xfrm>
        </p:grpSpPr>
        <p:sp>
          <p:nvSpPr>
            <p:cNvPr id="49" name="文本框 48"/>
            <p:cNvSpPr txBox="1"/>
            <p:nvPr/>
          </p:nvSpPr>
          <p:spPr>
            <a:xfrm>
              <a:off x="3842471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530694" y="4692908"/>
            <a:ext cx="2351472" cy="1132618"/>
            <a:chOff x="3624780" y="2412339"/>
            <a:chExt cx="2351472" cy="1132618"/>
          </a:xfrm>
        </p:grpSpPr>
        <p:sp>
          <p:nvSpPr>
            <p:cNvPr id="52" name="文本框 51"/>
            <p:cNvSpPr txBox="1"/>
            <p:nvPr/>
          </p:nvSpPr>
          <p:spPr>
            <a:xfrm>
              <a:off x="3842471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658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149260" y="1844448"/>
            <a:ext cx="3889840" cy="3889830"/>
            <a:chOff x="4149260" y="1844448"/>
            <a:chExt cx="3889840" cy="3889830"/>
          </a:xfrm>
        </p:grpSpPr>
        <p:grpSp>
          <p:nvGrpSpPr>
            <p:cNvPr id="11" name="组合 10"/>
            <p:cNvGrpSpPr/>
            <p:nvPr/>
          </p:nvGrpSpPr>
          <p:grpSpPr>
            <a:xfrm>
              <a:off x="4149260" y="1844448"/>
              <a:ext cx="3889840" cy="3889830"/>
              <a:chOff x="4442818" y="2633077"/>
              <a:chExt cx="3302724" cy="3302717"/>
            </a:xfrm>
          </p:grpSpPr>
          <p:sp>
            <p:nvSpPr>
              <p:cNvPr id="2" name="ArcArrow"/>
              <p:cNvSpPr/>
              <p:nvPr/>
            </p:nvSpPr>
            <p:spPr>
              <a:xfrm>
                <a:off x="4513802" y="2633077"/>
                <a:ext cx="3231740" cy="3231740"/>
              </a:xfrm>
              <a:custGeom>
                <a:avLst/>
                <a:gdLst/>
                <a:ahLst/>
                <a:cxnLst/>
                <a:rect l="0" t="0" r="0" b="0"/>
                <a:pathLst>
                  <a:path w="3231740" h="3231740">
                    <a:moveTo>
                      <a:pt x="1615866" y="0"/>
                    </a:moveTo>
                    <a:cubicBezTo>
                      <a:pt x="2508285" y="0"/>
                      <a:pt x="3231733" y="723448"/>
                      <a:pt x="3231733" y="1615866"/>
                    </a:cubicBezTo>
                    <a:lnTo>
                      <a:pt x="1615866" y="1615866"/>
                    </a:lnTo>
                    <a:lnTo>
                      <a:pt x="161586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7600" cap="flat">
                <a:noFill/>
                <a:beve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ArcArrow"/>
              <p:cNvSpPr/>
              <p:nvPr/>
            </p:nvSpPr>
            <p:spPr>
              <a:xfrm>
                <a:off x="4513802" y="2704054"/>
                <a:ext cx="3231740" cy="3231740"/>
              </a:xfrm>
              <a:custGeom>
                <a:avLst/>
                <a:gdLst/>
                <a:ahLst/>
                <a:cxnLst/>
                <a:rect l="0" t="0" r="0" b="0"/>
                <a:pathLst>
                  <a:path w="3231740" h="3231740">
                    <a:moveTo>
                      <a:pt x="3231740" y="1615866"/>
                    </a:moveTo>
                    <a:cubicBezTo>
                      <a:pt x="3231733" y="2508285"/>
                      <a:pt x="2508285" y="3231733"/>
                      <a:pt x="1615866" y="3231733"/>
                    </a:cubicBezTo>
                    <a:lnTo>
                      <a:pt x="1615866" y="1615866"/>
                    </a:lnTo>
                    <a:lnTo>
                      <a:pt x="3231740" y="1615866"/>
                    </a:lnTo>
                    <a:close/>
                  </a:path>
                </a:pathLst>
              </a:custGeom>
              <a:solidFill>
                <a:schemeClr val="accent3"/>
              </a:solidFill>
              <a:ln w="7600" cap="flat">
                <a:noFill/>
                <a:beve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" name="ArcArrow"/>
              <p:cNvSpPr/>
              <p:nvPr/>
            </p:nvSpPr>
            <p:spPr>
              <a:xfrm>
                <a:off x="4442818" y="2704054"/>
                <a:ext cx="3231740" cy="3231740"/>
              </a:xfrm>
              <a:custGeom>
                <a:avLst/>
                <a:gdLst/>
                <a:ahLst/>
                <a:cxnLst/>
                <a:rect l="0" t="0" r="0" b="0"/>
                <a:pathLst>
                  <a:path w="3231740" h="3231740">
                    <a:moveTo>
                      <a:pt x="1615866" y="3231740"/>
                    </a:moveTo>
                    <a:cubicBezTo>
                      <a:pt x="723448" y="3231733"/>
                      <a:pt x="0" y="2508285"/>
                      <a:pt x="0" y="1615866"/>
                    </a:cubicBezTo>
                    <a:lnTo>
                      <a:pt x="1615866" y="1615866"/>
                    </a:lnTo>
                    <a:lnTo>
                      <a:pt x="1615866" y="3231740"/>
                    </a:lnTo>
                    <a:close/>
                  </a:path>
                </a:pathLst>
              </a:custGeom>
              <a:solidFill>
                <a:schemeClr val="accent4"/>
              </a:solidFill>
              <a:ln w="7600" cap="flat">
                <a:noFill/>
                <a:beve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" name="ArcArrow"/>
              <p:cNvSpPr/>
              <p:nvPr/>
            </p:nvSpPr>
            <p:spPr>
              <a:xfrm>
                <a:off x="4442818" y="2633077"/>
                <a:ext cx="3231740" cy="3231740"/>
              </a:xfrm>
              <a:custGeom>
                <a:avLst/>
                <a:gdLst/>
                <a:ahLst/>
                <a:cxnLst/>
                <a:rect l="0" t="0" r="0" b="0"/>
                <a:pathLst>
                  <a:path w="3231740" h="3231740">
                    <a:moveTo>
                      <a:pt x="0" y="1615874"/>
                    </a:moveTo>
                    <a:cubicBezTo>
                      <a:pt x="0" y="723448"/>
                      <a:pt x="723448" y="0"/>
                      <a:pt x="1615866" y="0"/>
                    </a:cubicBezTo>
                    <a:lnTo>
                      <a:pt x="1615866" y="1615866"/>
                    </a:lnTo>
                    <a:lnTo>
                      <a:pt x="0" y="1615874"/>
                    </a:lnTo>
                    <a:close/>
                  </a:path>
                </a:pathLst>
              </a:custGeom>
              <a:solidFill>
                <a:schemeClr val="accent1"/>
              </a:solidFill>
              <a:ln w="7600" cap="flat">
                <a:noFill/>
                <a:beve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" name="任意多边形 5"/>
              <p:cNvSpPr/>
              <p:nvPr/>
            </p:nvSpPr>
            <p:spPr>
              <a:xfrm>
                <a:off x="5073623" y="3263875"/>
                <a:ext cx="2041106" cy="2041105"/>
              </a:xfrm>
              <a:custGeom>
                <a:avLst/>
                <a:gdLst/>
                <a:ahLst/>
                <a:cxnLst/>
                <a:rect l="l" t="t" r="r" b="b"/>
                <a:pathLst>
                  <a:path w="1261912" h="1261912">
                    <a:moveTo>
                      <a:pt x="630956" y="0"/>
                    </a:moveTo>
                    <a:lnTo>
                      <a:pt x="1261912" y="630956"/>
                    </a:lnTo>
                    <a:lnTo>
                      <a:pt x="630956" y="1261912"/>
                    </a:lnTo>
                    <a:lnTo>
                      <a:pt x="0" y="630956"/>
                    </a:lnTo>
                    <a:lnTo>
                      <a:pt x="630956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  <p:txBody>
              <a:bodyPr wrap="square" lIns="36000" tIns="0" rIns="3600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68" b="0" i="0" u="none" strike="noStrike" kern="1200" cap="none" spc="0" normalizeH="0" baseline="0" noProof="0" dirty="0">
                  <a:ln>
                    <a:noFill/>
                  </a:ln>
                  <a:solidFill>
                    <a:srgbClr val="204779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5194932" y="3385185"/>
                <a:ext cx="1798488" cy="1798485"/>
              </a:xfrm>
              <a:custGeom>
                <a:avLst/>
                <a:gdLst/>
                <a:ahLst/>
                <a:cxnLst/>
                <a:rect l="l" t="t" r="r" b="b"/>
                <a:pathLst>
                  <a:path w="1261912" h="1261912">
                    <a:moveTo>
                      <a:pt x="630956" y="0"/>
                    </a:moveTo>
                    <a:lnTo>
                      <a:pt x="1261912" y="630956"/>
                    </a:lnTo>
                    <a:lnTo>
                      <a:pt x="630956" y="1261912"/>
                    </a:lnTo>
                    <a:lnTo>
                      <a:pt x="0" y="630956"/>
                    </a:lnTo>
                    <a:lnTo>
                      <a:pt x="630956" y="0"/>
                    </a:lnTo>
                    <a:close/>
                  </a:path>
                </a:pathLst>
              </a:custGeom>
              <a:blipFill>
                <a:blip r:embed="rId3" cstate="screen">
                  <a:grayscl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 w="7600" cap="flat">
                <a:noFill/>
                <a:bevel/>
              </a:ln>
            </p:spPr>
            <p:txBody>
              <a:bodyPr wrap="square" lIns="36000" tIns="0" rIns="3600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68" b="0" i="0" u="none" strike="noStrike" kern="1200" cap="none" spc="0" normalizeH="0" baseline="0" noProof="0" dirty="0">
                  <a:ln>
                    <a:noFill/>
                  </a:ln>
                  <a:solidFill>
                    <a:srgbClr val="204779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30" name="椭圆 12"/>
            <p:cNvSpPr/>
            <p:nvPr/>
          </p:nvSpPr>
          <p:spPr>
            <a:xfrm>
              <a:off x="4899637" y="2524425"/>
              <a:ext cx="393751" cy="473074"/>
            </a:xfrm>
            <a:custGeom>
              <a:avLst/>
              <a:gdLst>
                <a:gd name="connsiteX0" fmla="*/ 166861 w 505460"/>
                <a:gd name="connsiteY0" fmla="*/ 355015 h 607286"/>
                <a:gd name="connsiteX1" fmla="*/ 421301 w 505460"/>
                <a:gd name="connsiteY1" fmla="*/ 355015 h 607286"/>
                <a:gd name="connsiteX2" fmla="*/ 438634 w 505460"/>
                <a:gd name="connsiteY2" fmla="*/ 372303 h 607286"/>
                <a:gd name="connsiteX3" fmla="*/ 421301 w 505460"/>
                <a:gd name="connsiteY3" fmla="*/ 389592 h 607286"/>
                <a:gd name="connsiteX4" fmla="*/ 166861 w 505460"/>
                <a:gd name="connsiteY4" fmla="*/ 389592 h 607286"/>
                <a:gd name="connsiteX5" fmla="*/ 149528 w 505460"/>
                <a:gd name="connsiteY5" fmla="*/ 372303 h 607286"/>
                <a:gd name="connsiteX6" fmla="*/ 166861 w 505460"/>
                <a:gd name="connsiteY6" fmla="*/ 355015 h 607286"/>
                <a:gd name="connsiteX7" fmla="*/ 166861 w 505460"/>
                <a:gd name="connsiteY7" fmla="*/ 272524 h 607286"/>
                <a:gd name="connsiteX8" fmla="*/ 421301 w 505460"/>
                <a:gd name="connsiteY8" fmla="*/ 272524 h 607286"/>
                <a:gd name="connsiteX9" fmla="*/ 438634 w 505460"/>
                <a:gd name="connsiteY9" fmla="*/ 289813 h 607286"/>
                <a:gd name="connsiteX10" fmla="*/ 421301 w 505460"/>
                <a:gd name="connsiteY10" fmla="*/ 307101 h 607286"/>
                <a:gd name="connsiteX11" fmla="*/ 166861 w 505460"/>
                <a:gd name="connsiteY11" fmla="*/ 307101 h 607286"/>
                <a:gd name="connsiteX12" fmla="*/ 149528 w 505460"/>
                <a:gd name="connsiteY12" fmla="*/ 289813 h 607286"/>
                <a:gd name="connsiteX13" fmla="*/ 166861 w 505460"/>
                <a:gd name="connsiteY13" fmla="*/ 272524 h 607286"/>
                <a:gd name="connsiteX14" fmla="*/ 166861 w 505460"/>
                <a:gd name="connsiteY14" fmla="*/ 190033 h 607286"/>
                <a:gd name="connsiteX15" fmla="*/ 421301 w 505460"/>
                <a:gd name="connsiteY15" fmla="*/ 190033 h 607286"/>
                <a:gd name="connsiteX16" fmla="*/ 438634 w 505460"/>
                <a:gd name="connsiteY16" fmla="*/ 207439 h 607286"/>
                <a:gd name="connsiteX17" fmla="*/ 421301 w 505460"/>
                <a:gd name="connsiteY17" fmla="*/ 224751 h 607286"/>
                <a:gd name="connsiteX18" fmla="*/ 166861 w 505460"/>
                <a:gd name="connsiteY18" fmla="*/ 224751 h 607286"/>
                <a:gd name="connsiteX19" fmla="*/ 149528 w 505460"/>
                <a:gd name="connsiteY19" fmla="*/ 207439 h 607286"/>
                <a:gd name="connsiteX20" fmla="*/ 166861 w 505460"/>
                <a:gd name="connsiteY20" fmla="*/ 190033 h 607286"/>
                <a:gd name="connsiteX21" fmla="*/ 166861 w 505460"/>
                <a:gd name="connsiteY21" fmla="*/ 107612 h 607286"/>
                <a:gd name="connsiteX22" fmla="*/ 421301 w 505460"/>
                <a:gd name="connsiteY22" fmla="*/ 107612 h 607286"/>
                <a:gd name="connsiteX23" fmla="*/ 438634 w 505460"/>
                <a:gd name="connsiteY23" fmla="*/ 124901 h 607286"/>
                <a:gd name="connsiteX24" fmla="*/ 421301 w 505460"/>
                <a:gd name="connsiteY24" fmla="*/ 142189 h 607286"/>
                <a:gd name="connsiteX25" fmla="*/ 166861 w 505460"/>
                <a:gd name="connsiteY25" fmla="*/ 142189 h 607286"/>
                <a:gd name="connsiteX26" fmla="*/ 149528 w 505460"/>
                <a:gd name="connsiteY26" fmla="*/ 124901 h 607286"/>
                <a:gd name="connsiteX27" fmla="*/ 166861 w 505460"/>
                <a:gd name="connsiteY27" fmla="*/ 107612 h 607286"/>
                <a:gd name="connsiteX28" fmla="*/ 43330 w 505460"/>
                <a:gd name="connsiteY28" fmla="*/ 105635 h 607286"/>
                <a:gd name="connsiteX29" fmla="*/ 34664 w 505460"/>
                <a:gd name="connsiteY29" fmla="*/ 114289 h 607286"/>
                <a:gd name="connsiteX30" fmla="*/ 34664 w 505460"/>
                <a:gd name="connsiteY30" fmla="*/ 563922 h 607286"/>
                <a:gd name="connsiteX31" fmla="*/ 43330 w 505460"/>
                <a:gd name="connsiteY31" fmla="*/ 572576 h 607286"/>
                <a:gd name="connsiteX32" fmla="*/ 379237 w 505460"/>
                <a:gd name="connsiteY32" fmla="*/ 572576 h 607286"/>
                <a:gd name="connsiteX33" fmla="*/ 387903 w 505460"/>
                <a:gd name="connsiteY33" fmla="*/ 563922 h 607286"/>
                <a:gd name="connsiteX34" fmla="*/ 387903 w 505460"/>
                <a:gd name="connsiteY34" fmla="*/ 536267 h 607286"/>
                <a:gd name="connsiteX35" fmla="*/ 126223 w 505460"/>
                <a:gd name="connsiteY35" fmla="*/ 536267 h 607286"/>
                <a:gd name="connsiteX36" fmla="*/ 82799 w 505460"/>
                <a:gd name="connsiteY36" fmla="*/ 492997 h 607286"/>
                <a:gd name="connsiteX37" fmla="*/ 82799 w 505460"/>
                <a:gd name="connsiteY37" fmla="*/ 105635 h 607286"/>
                <a:gd name="connsiteX38" fmla="*/ 126223 w 505460"/>
                <a:gd name="connsiteY38" fmla="*/ 34616 h 607286"/>
                <a:gd name="connsiteX39" fmla="*/ 117557 w 505460"/>
                <a:gd name="connsiteY39" fmla="*/ 43270 h 607286"/>
                <a:gd name="connsiteX40" fmla="*/ 117557 w 505460"/>
                <a:gd name="connsiteY40" fmla="*/ 492997 h 607286"/>
                <a:gd name="connsiteX41" fmla="*/ 126223 w 505460"/>
                <a:gd name="connsiteY41" fmla="*/ 501651 h 607286"/>
                <a:gd name="connsiteX42" fmla="*/ 462130 w 505460"/>
                <a:gd name="connsiteY42" fmla="*/ 501651 h 607286"/>
                <a:gd name="connsiteX43" fmla="*/ 470796 w 505460"/>
                <a:gd name="connsiteY43" fmla="*/ 492997 h 607286"/>
                <a:gd name="connsiteX44" fmla="*/ 470796 w 505460"/>
                <a:gd name="connsiteY44" fmla="*/ 43270 h 607286"/>
                <a:gd name="connsiteX45" fmla="*/ 462130 w 505460"/>
                <a:gd name="connsiteY45" fmla="*/ 34616 h 607286"/>
                <a:gd name="connsiteX46" fmla="*/ 126223 w 505460"/>
                <a:gd name="connsiteY46" fmla="*/ 0 h 607286"/>
                <a:gd name="connsiteX47" fmla="*/ 462130 w 505460"/>
                <a:gd name="connsiteY47" fmla="*/ 0 h 607286"/>
                <a:gd name="connsiteX48" fmla="*/ 505460 w 505460"/>
                <a:gd name="connsiteY48" fmla="*/ 43270 h 607286"/>
                <a:gd name="connsiteX49" fmla="*/ 505460 w 505460"/>
                <a:gd name="connsiteY49" fmla="*/ 492997 h 607286"/>
                <a:gd name="connsiteX50" fmla="*/ 462130 w 505460"/>
                <a:gd name="connsiteY50" fmla="*/ 536267 h 607286"/>
                <a:gd name="connsiteX51" fmla="*/ 422661 w 505460"/>
                <a:gd name="connsiteY51" fmla="*/ 536267 h 607286"/>
                <a:gd name="connsiteX52" fmla="*/ 422661 w 505460"/>
                <a:gd name="connsiteY52" fmla="*/ 563922 h 607286"/>
                <a:gd name="connsiteX53" fmla="*/ 379237 w 505460"/>
                <a:gd name="connsiteY53" fmla="*/ 607286 h 607286"/>
                <a:gd name="connsiteX54" fmla="*/ 43330 w 505460"/>
                <a:gd name="connsiteY54" fmla="*/ 607286 h 607286"/>
                <a:gd name="connsiteX55" fmla="*/ 0 w 505460"/>
                <a:gd name="connsiteY55" fmla="*/ 563922 h 607286"/>
                <a:gd name="connsiteX56" fmla="*/ 0 w 505460"/>
                <a:gd name="connsiteY56" fmla="*/ 114289 h 607286"/>
                <a:gd name="connsiteX57" fmla="*/ 43330 w 505460"/>
                <a:gd name="connsiteY57" fmla="*/ 70925 h 607286"/>
                <a:gd name="connsiteX58" fmla="*/ 82799 w 505460"/>
                <a:gd name="connsiteY58" fmla="*/ 70925 h 607286"/>
                <a:gd name="connsiteX59" fmla="*/ 82799 w 505460"/>
                <a:gd name="connsiteY59" fmla="*/ 43270 h 607286"/>
                <a:gd name="connsiteX60" fmla="*/ 126223 w 505460"/>
                <a:gd name="connsiteY60" fmla="*/ 0 h 60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05460" h="607286">
                  <a:moveTo>
                    <a:pt x="166861" y="355015"/>
                  </a:moveTo>
                  <a:lnTo>
                    <a:pt x="421301" y="355015"/>
                  </a:lnTo>
                  <a:cubicBezTo>
                    <a:pt x="430910" y="355015"/>
                    <a:pt x="438634" y="362720"/>
                    <a:pt x="438634" y="372303"/>
                  </a:cubicBezTo>
                  <a:cubicBezTo>
                    <a:pt x="438634" y="381793"/>
                    <a:pt x="430910" y="389592"/>
                    <a:pt x="421301" y="389592"/>
                  </a:cubicBezTo>
                  <a:lnTo>
                    <a:pt x="166861" y="389592"/>
                  </a:lnTo>
                  <a:cubicBezTo>
                    <a:pt x="157253" y="389592"/>
                    <a:pt x="149528" y="381887"/>
                    <a:pt x="149528" y="372303"/>
                  </a:cubicBezTo>
                  <a:cubicBezTo>
                    <a:pt x="149528" y="362720"/>
                    <a:pt x="157253" y="355015"/>
                    <a:pt x="166861" y="355015"/>
                  </a:cubicBezTo>
                  <a:close/>
                  <a:moveTo>
                    <a:pt x="166861" y="272524"/>
                  </a:moveTo>
                  <a:lnTo>
                    <a:pt x="421301" y="272524"/>
                  </a:lnTo>
                  <a:cubicBezTo>
                    <a:pt x="430910" y="272524"/>
                    <a:pt x="438634" y="280229"/>
                    <a:pt x="438634" y="289813"/>
                  </a:cubicBezTo>
                  <a:cubicBezTo>
                    <a:pt x="438634" y="299396"/>
                    <a:pt x="430910" y="307101"/>
                    <a:pt x="421301" y="307101"/>
                  </a:cubicBezTo>
                  <a:lnTo>
                    <a:pt x="166861" y="307101"/>
                  </a:lnTo>
                  <a:cubicBezTo>
                    <a:pt x="157253" y="307101"/>
                    <a:pt x="149528" y="299396"/>
                    <a:pt x="149528" y="289813"/>
                  </a:cubicBezTo>
                  <a:cubicBezTo>
                    <a:pt x="149528" y="280229"/>
                    <a:pt x="157253" y="272524"/>
                    <a:pt x="166861" y="272524"/>
                  </a:cubicBezTo>
                  <a:close/>
                  <a:moveTo>
                    <a:pt x="166861" y="190033"/>
                  </a:moveTo>
                  <a:lnTo>
                    <a:pt x="421301" y="190033"/>
                  </a:lnTo>
                  <a:cubicBezTo>
                    <a:pt x="430910" y="190033"/>
                    <a:pt x="438634" y="197842"/>
                    <a:pt x="438634" y="207439"/>
                  </a:cubicBezTo>
                  <a:cubicBezTo>
                    <a:pt x="438634" y="216942"/>
                    <a:pt x="430910" y="224751"/>
                    <a:pt x="421301" y="224751"/>
                  </a:cubicBezTo>
                  <a:lnTo>
                    <a:pt x="166861" y="224751"/>
                  </a:lnTo>
                  <a:cubicBezTo>
                    <a:pt x="157253" y="224751"/>
                    <a:pt x="149528" y="216942"/>
                    <a:pt x="149528" y="207439"/>
                  </a:cubicBezTo>
                  <a:cubicBezTo>
                    <a:pt x="149528" y="197842"/>
                    <a:pt x="157253" y="190033"/>
                    <a:pt x="166861" y="190033"/>
                  </a:cubicBezTo>
                  <a:close/>
                  <a:moveTo>
                    <a:pt x="166861" y="107612"/>
                  </a:moveTo>
                  <a:lnTo>
                    <a:pt x="421301" y="107612"/>
                  </a:lnTo>
                  <a:cubicBezTo>
                    <a:pt x="430910" y="107612"/>
                    <a:pt x="438634" y="115317"/>
                    <a:pt x="438634" y="124901"/>
                  </a:cubicBezTo>
                  <a:cubicBezTo>
                    <a:pt x="438634" y="134484"/>
                    <a:pt x="430910" y="142189"/>
                    <a:pt x="421301" y="142189"/>
                  </a:cubicBezTo>
                  <a:lnTo>
                    <a:pt x="166861" y="142189"/>
                  </a:lnTo>
                  <a:cubicBezTo>
                    <a:pt x="157253" y="142189"/>
                    <a:pt x="149528" y="134484"/>
                    <a:pt x="149528" y="124901"/>
                  </a:cubicBezTo>
                  <a:cubicBezTo>
                    <a:pt x="149528" y="115317"/>
                    <a:pt x="157253" y="107612"/>
                    <a:pt x="166861" y="107612"/>
                  </a:cubicBezTo>
                  <a:close/>
                  <a:moveTo>
                    <a:pt x="43330" y="105635"/>
                  </a:moveTo>
                  <a:cubicBezTo>
                    <a:pt x="38526" y="105635"/>
                    <a:pt x="34664" y="109492"/>
                    <a:pt x="34664" y="114289"/>
                  </a:cubicBezTo>
                  <a:lnTo>
                    <a:pt x="34664" y="563922"/>
                  </a:lnTo>
                  <a:cubicBezTo>
                    <a:pt x="34664" y="568719"/>
                    <a:pt x="38526" y="572576"/>
                    <a:pt x="43330" y="572576"/>
                  </a:cubicBezTo>
                  <a:lnTo>
                    <a:pt x="379237" y="572576"/>
                  </a:lnTo>
                  <a:cubicBezTo>
                    <a:pt x="384041" y="572576"/>
                    <a:pt x="387903" y="568719"/>
                    <a:pt x="387903" y="563922"/>
                  </a:cubicBezTo>
                  <a:lnTo>
                    <a:pt x="387903" y="536267"/>
                  </a:lnTo>
                  <a:lnTo>
                    <a:pt x="126223" y="536267"/>
                  </a:lnTo>
                  <a:cubicBezTo>
                    <a:pt x="102297" y="536267"/>
                    <a:pt x="82799" y="516889"/>
                    <a:pt x="82799" y="492997"/>
                  </a:cubicBezTo>
                  <a:lnTo>
                    <a:pt x="82799" y="105635"/>
                  </a:lnTo>
                  <a:close/>
                  <a:moveTo>
                    <a:pt x="126223" y="34616"/>
                  </a:moveTo>
                  <a:cubicBezTo>
                    <a:pt x="121419" y="34616"/>
                    <a:pt x="117557" y="38567"/>
                    <a:pt x="117557" y="43270"/>
                  </a:cubicBezTo>
                  <a:lnTo>
                    <a:pt x="117557" y="492997"/>
                  </a:lnTo>
                  <a:cubicBezTo>
                    <a:pt x="117557" y="497794"/>
                    <a:pt x="121419" y="501651"/>
                    <a:pt x="126223" y="501651"/>
                  </a:cubicBezTo>
                  <a:lnTo>
                    <a:pt x="462130" y="501651"/>
                  </a:lnTo>
                  <a:cubicBezTo>
                    <a:pt x="466840" y="501651"/>
                    <a:pt x="470796" y="497794"/>
                    <a:pt x="470796" y="492997"/>
                  </a:cubicBezTo>
                  <a:lnTo>
                    <a:pt x="470796" y="43270"/>
                  </a:lnTo>
                  <a:cubicBezTo>
                    <a:pt x="470796" y="38567"/>
                    <a:pt x="466840" y="34616"/>
                    <a:pt x="462130" y="34616"/>
                  </a:cubicBezTo>
                  <a:close/>
                  <a:moveTo>
                    <a:pt x="126223" y="0"/>
                  </a:moveTo>
                  <a:lnTo>
                    <a:pt x="462130" y="0"/>
                  </a:lnTo>
                  <a:cubicBezTo>
                    <a:pt x="485961" y="0"/>
                    <a:pt x="505460" y="19472"/>
                    <a:pt x="505460" y="43270"/>
                  </a:cubicBezTo>
                  <a:lnTo>
                    <a:pt x="505460" y="492997"/>
                  </a:lnTo>
                  <a:cubicBezTo>
                    <a:pt x="505460" y="516889"/>
                    <a:pt x="485961" y="536267"/>
                    <a:pt x="462130" y="536267"/>
                  </a:cubicBezTo>
                  <a:lnTo>
                    <a:pt x="422661" y="536267"/>
                  </a:lnTo>
                  <a:lnTo>
                    <a:pt x="422661" y="563922"/>
                  </a:lnTo>
                  <a:cubicBezTo>
                    <a:pt x="422661" y="587815"/>
                    <a:pt x="403163" y="607286"/>
                    <a:pt x="379237" y="607286"/>
                  </a:cubicBezTo>
                  <a:lnTo>
                    <a:pt x="43330" y="607286"/>
                  </a:lnTo>
                  <a:cubicBezTo>
                    <a:pt x="19404" y="607286"/>
                    <a:pt x="0" y="587815"/>
                    <a:pt x="0" y="563922"/>
                  </a:cubicBezTo>
                  <a:lnTo>
                    <a:pt x="0" y="114289"/>
                  </a:lnTo>
                  <a:cubicBezTo>
                    <a:pt x="0" y="90397"/>
                    <a:pt x="19404" y="70925"/>
                    <a:pt x="43330" y="70925"/>
                  </a:cubicBezTo>
                  <a:lnTo>
                    <a:pt x="82799" y="70925"/>
                  </a:lnTo>
                  <a:lnTo>
                    <a:pt x="82799" y="43270"/>
                  </a:lnTo>
                  <a:cubicBezTo>
                    <a:pt x="82799" y="19472"/>
                    <a:pt x="102297" y="0"/>
                    <a:pt x="1262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椭圆 13"/>
            <p:cNvSpPr/>
            <p:nvPr/>
          </p:nvSpPr>
          <p:spPr>
            <a:xfrm>
              <a:off x="6773338" y="2542881"/>
              <a:ext cx="473073" cy="436162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椭圆 14"/>
            <p:cNvSpPr/>
            <p:nvPr/>
          </p:nvSpPr>
          <p:spPr>
            <a:xfrm>
              <a:off x="4891586" y="4458972"/>
              <a:ext cx="409854" cy="473074"/>
            </a:xfrm>
            <a:custGeom>
              <a:avLst/>
              <a:gdLst>
                <a:gd name="connsiteX0" fmla="*/ 364492 w 525642"/>
                <a:gd name="connsiteY0" fmla="*/ 201148 h 606722"/>
                <a:gd name="connsiteX1" fmla="*/ 378547 w 525642"/>
                <a:gd name="connsiteY1" fmla="*/ 215723 h 606722"/>
                <a:gd name="connsiteX2" fmla="*/ 374010 w 525642"/>
                <a:gd name="connsiteY2" fmla="*/ 448744 h 606722"/>
                <a:gd name="connsiteX3" fmla="*/ 359777 w 525642"/>
                <a:gd name="connsiteY3" fmla="*/ 462697 h 606722"/>
                <a:gd name="connsiteX4" fmla="*/ 359510 w 525642"/>
                <a:gd name="connsiteY4" fmla="*/ 462697 h 606722"/>
                <a:gd name="connsiteX5" fmla="*/ 345455 w 525642"/>
                <a:gd name="connsiteY5" fmla="*/ 448211 h 606722"/>
                <a:gd name="connsiteX6" fmla="*/ 349992 w 525642"/>
                <a:gd name="connsiteY6" fmla="*/ 215190 h 606722"/>
                <a:gd name="connsiteX7" fmla="*/ 364492 w 525642"/>
                <a:gd name="connsiteY7" fmla="*/ 201148 h 606722"/>
                <a:gd name="connsiteX8" fmla="*/ 262847 w 525642"/>
                <a:gd name="connsiteY8" fmla="*/ 201112 h 606722"/>
                <a:gd name="connsiteX9" fmla="*/ 277181 w 525642"/>
                <a:gd name="connsiteY9" fmla="*/ 215422 h 606722"/>
                <a:gd name="connsiteX10" fmla="*/ 277181 w 525642"/>
                <a:gd name="connsiteY10" fmla="*/ 448477 h 606722"/>
                <a:gd name="connsiteX11" fmla="*/ 262847 w 525642"/>
                <a:gd name="connsiteY11" fmla="*/ 462698 h 606722"/>
                <a:gd name="connsiteX12" fmla="*/ 248602 w 525642"/>
                <a:gd name="connsiteY12" fmla="*/ 448477 h 606722"/>
                <a:gd name="connsiteX13" fmla="*/ 248602 w 525642"/>
                <a:gd name="connsiteY13" fmla="*/ 215422 h 606722"/>
                <a:gd name="connsiteX14" fmla="*/ 262847 w 525642"/>
                <a:gd name="connsiteY14" fmla="*/ 201112 h 606722"/>
                <a:gd name="connsiteX15" fmla="*/ 161210 w 525642"/>
                <a:gd name="connsiteY15" fmla="*/ 201112 h 606722"/>
                <a:gd name="connsiteX16" fmla="*/ 161566 w 525642"/>
                <a:gd name="connsiteY16" fmla="*/ 201112 h 606722"/>
                <a:gd name="connsiteX17" fmla="*/ 175807 w 525642"/>
                <a:gd name="connsiteY17" fmla="*/ 215156 h 606722"/>
                <a:gd name="connsiteX18" fmla="*/ 180257 w 525642"/>
                <a:gd name="connsiteY18" fmla="*/ 448210 h 606722"/>
                <a:gd name="connsiteX19" fmla="*/ 166283 w 525642"/>
                <a:gd name="connsiteY19" fmla="*/ 462698 h 606722"/>
                <a:gd name="connsiteX20" fmla="*/ 166016 w 525642"/>
                <a:gd name="connsiteY20" fmla="*/ 462698 h 606722"/>
                <a:gd name="connsiteX21" fmla="*/ 151686 w 525642"/>
                <a:gd name="connsiteY21" fmla="*/ 448743 h 606722"/>
                <a:gd name="connsiteX22" fmla="*/ 147236 w 525642"/>
                <a:gd name="connsiteY22" fmla="*/ 215689 h 606722"/>
                <a:gd name="connsiteX23" fmla="*/ 161210 w 525642"/>
                <a:gd name="connsiteY23" fmla="*/ 201112 h 606722"/>
                <a:gd name="connsiteX24" fmla="*/ 69421 w 525642"/>
                <a:gd name="connsiteY24" fmla="*/ 85760 h 606722"/>
                <a:gd name="connsiteX25" fmla="*/ 87488 w 525642"/>
                <a:gd name="connsiteY25" fmla="*/ 554288 h 606722"/>
                <a:gd name="connsiteX26" fmla="*/ 112231 w 525642"/>
                <a:gd name="connsiteY26" fmla="*/ 578106 h 606722"/>
                <a:gd name="connsiteX27" fmla="*/ 413411 w 525642"/>
                <a:gd name="connsiteY27" fmla="*/ 578106 h 606722"/>
                <a:gd name="connsiteX28" fmla="*/ 438243 w 525642"/>
                <a:gd name="connsiteY28" fmla="*/ 554288 h 606722"/>
                <a:gd name="connsiteX29" fmla="*/ 456221 w 525642"/>
                <a:gd name="connsiteY29" fmla="*/ 85760 h 606722"/>
                <a:gd name="connsiteX30" fmla="*/ 206216 w 525642"/>
                <a:gd name="connsiteY30" fmla="*/ 28527 h 606722"/>
                <a:gd name="connsiteX31" fmla="*/ 206216 w 525642"/>
                <a:gd name="connsiteY31" fmla="*/ 57144 h 606722"/>
                <a:gd name="connsiteX32" fmla="*/ 319515 w 525642"/>
                <a:gd name="connsiteY32" fmla="*/ 57144 h 606722"/>
                <a:gd name="connsiteX33" fmla="*/ 319515 w 525642"/>
                <a:gd name="connsiteY33" fmla="*/ 28527 h 606722"/>
                <a:gd name="connsiteX34" fmla="*/ 206038 w 525642"/>
                <a:gd name="connsiteY34" fmla="*/ 0 h 606722"/>
                <a:gd name="connsiteX35" fmla="*/ 319693 w 525642"/>
                <a:gd name="connsiteY35" fmla="*/ 0 h 606722"/>
                <a:gd name="connsiteX36" fmla="*/ 348084 w 525642"/>
                <a:gd name="connsiteY36" fmla="*/ 28350 h 606722"/>
                <a:gd name="connsiteX37" fmla="*/ 348084 w 525642"/>
                <a:gd name="connsiteY37" fmla="*/ 57144 h 606722"/>
                <a:gd name="connsiteX38" fmla="*/ 511402 w 525642"/>
                <a:gd name="connsiteY38" fmla="*/ 57144 h 606722"/>
                <a:gd name="connsiteX39" fmla="*/ 525642 w 525642"/>
                <a:gd name="connsiteY39" fmla="*/ 71452 h 606722"/>
                <a:gd name="connsiteX40" fmla="*/ 511402 w 525642"/>
                <a:gd name="connsiteY40" fmla="*/ 85671 h 606722"/>
                <a:gd name="connsiteX41" fmla="*/ 484879 w 525642"/>
                <a:gd name="connsiteY41" fmla="*/ 85671 h 606722"/>
                <a:gd name="connsiteX42" fmla="*/ 466812 w 525642"/>
                <a:gd name="connsiteY42" fmla="*/ 555444 h 606722"/>
                <a:gd name="connsiteX43" fmla="*/ 413411 w 525642"/>
                <a:gd name="connsiteY43" fmla="*/ 606722 h 606722"/>
                <a:gd name="connsiteX44" fmla="*/ 112231 w 525642"/>
                <a:gd name="connsiteY44" fmla="*/ 606722 h 606722"/>
                <a:gd name="connsiteX45" fmla="*/ 58919 w 525642"/>
                <a:gd name="connsiteY45" fmla="*/ 555444 h 606722"/>
                <a:gd name="connsiteX46" fmla="*/ 40852 w 525642"/>
                <a:gd name="connsiteY46" fmla="*/ 85760 h 606722"/>
                <a:gd name="connsiteX47" fmla="*/ 14329 w 525642"/>
                <a:gd name="connsiteY47" fmla="*/ 85760 h 606722"/>
                <a:gd name="connsiteX48" fmla="*/ 0 w 525642"/>
                <a:gd name="connsiteY48" fmla="*/ 71452 h 606722"/>
                <a:gd name="connsiteX49" fmla="*/ 14329 w 525642"/>
                <a:gd name="connsiteY49" fmla="*/ 57144 h 606722"/>
                <a:gd name="connsiteX50" fmla="*/ 177647 w 525642"/>
                <a:gd name="connsiteY50" fmla="*/ 57144 h 606722"/>
                <a:gd name="connsiteX51" fmla="*/ 177647 w 525642"/>
                <a:gd name="connsiteY51" fmla="*/ 28350 h 606722"/>
                <a:gd name="connsiteX52" fmla="*/ 206038 w 525642"/>
                <a:gd name="connsiteY5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25642" h="606722">
                  <a:moveTo>
                    <a:pt x="364492" y="201148"/>
                  </a:moveTo>
                  <a:cubicBezTo>
                    <a:pt x="372409" y="201326"/>
                    <a:pt x="378725" y="207813"/>
                    <a:pt x="378547" y="215723"/>
                  </a:cubicBezTo>
                  <a:lnTo>
                    <a:pt x="374010" y="448744"/>
                  </a:lnTo>
                  <a:cubicBezTo>
                    <a:pt x="373921" y="456565"/>
                    <a:pt x="367516" y="462697"/>
                    <a:pt x="359777" y="462697"/>
                  </a:cubicBezTo>
                  <a:cubicBezTo>
                    <a:pt x="359688" y="462697"/>
                    <a:pt x="359599" y="462697"/>
                    <a:pt x="359510" y="462697"/>
                  </a:cubicBezTo>
                  <a:cubicBezTo>
                    <a:pt x="351593" y="462608"/>
                    <a:pt x="345277" y="456032"/>
                    <a:pt x="345455" y="448211"/>
                  </a:cubicBezTo>
                  <a:lnTo>
                    <a:pt x="349992" y="215190"/>
                  </a:lnTo>
                  <a:cubicBezTo>
                    <a:pt x="350081" y="207280"/>
                    <a:pt x="356664" y="200970"/>
                    <a:pt x="364492" y="201148"/>
                  </a:cubicBezTo>
                  <a:close/>
                  <a:moveTo>
                    <a:pt x="262847" y="201112"/>
                  </a:moveTo>
                  <a:cubicBezTo>
                    <a:pt x="270771" y="201112"/>
                    <a:pt x="277181" y="207512"/>
                    <a:pt x="277181" y="215422"/>
                  </a:cubicBezTo>
                  <a:lnTo>
                    <a:pt x="277181" y="448477"/>
                  </a:lnTo>
                  <a:cubicBezTo>
                    <a:pt x="277181" y="456387"/>
                    <a:pt x="270771" y="462698"/>
                    <a:pt x="262847" y="462698"/>
                  </a:cubicBezTo>
                  <a:cubicBezTo>
                    <a:pt x="255012" y="462698"/>
                    <a:pt x="248602" y="456387"/>
                    <a:pt x="248602" y="448477"/>
                  </a:cubicBezTo>
                  <a:lnTo>
                    <a:pt x="248602" y="215422"/>
                  </a:lnTo>
                  <a:cubicBezTo>
                    <a:pt x="248602" y="207512"/>
                    <a:pt x="255012" y="201112"/>
                    <a:pt x="262847" y="201112"/>
                  </a:cubicBezTo>
                  <a:close/>
                  <a:moveTo>
                    <a:pt x="161210" y="201112"/>
                  </a:moveTo>
                  <a:cubicBezTo>
                    <a:pt x="161299" y="201112"/>
                    <a:pt x="161388" y="201112"/>
                    <a:pt x="161566" y="201112"/>
                  </a:cubicBezTo>
                  <a:cubicBezTo>
                    <a:pt x="169309" y="201112"/>
                    <a:pt x="175629" y="207334"/>
                    <a:pt x="175807" y="215156"/>
                  </a:cubicBezTo>
                  <a:lnTo>
                    <a:pt x="180257" y="448210"/>
                  </a:lnTo>
                  <a:cubicBezTo>
                    <a:pt x="180435" y="456032"/>
                    <a:pt x="174205" y="462609"/>
                    <a:pt x="166283" y="462698"/>
                  </a:cubicBezTo>
                  <a:cubicBezTo>
                    <a:pt x="166194" y="462698"/>
                    <a:pt x="166105" y="462698"/>
                    <a:pt x="166016" y="462698"/>
                  </a:cubicBezTo>
                  <a:cubicBezTo>
                    <a:pt x="158273" y="462698"/>
                    <a:pt x="151864" y="456565"/>
                    <a:pt x="151686" y="448743"/>
                  </a:cubicBezTo>
                  <a:lnTo>
                    <a:pt x="147236" y="215689"/>
                  </a:lnTo>
                  <a:cubicBezTo>
                    <a:pt x="147058" y="207778"/>
                    <a:pt x="153377" y="201290"/>
                    <a:pt x="161210" y="201112"/>
                  </a:cubicBezTo>
                  <a:close/>
                  <a:moveTo>
                    <a:pt x="69421" y="85760"/>
                  </a:moveTo>
                  <a:lnTo>
                    <a:pt x="87488" y="554288"/>
                  </a:lnTo>
                  <a:cubicBezTo>
                    <a:pt x="88022" y="567708"/>
                    <a:pt x="98881" y="578106"/>
                    <a:pt x="112231" y="578106"/>
                  </a:cubicBezTo>
                  <a:lnTo>
                    <a:pt x="413411" y="578106"/>
                  </a:lnTo>
                  <a:cubicBezTo>
                    <a:pt x="426850" y="578106"/>
                    <a:pt x="437709" y="567708"/>
                    <a:pt x="438243" y="554288"/>
                  </a:cubicBezTo>
                  <a:lnTo>
                    <a:pt x="456221" y="85760"/>
                  </a:lnTo>
                  <a:close/>
                  <a:moveTo>
                    <a:pt x="206216" y="28527"/>
                  </a:moveTo>
                  <a:lnTo>
                    <a:pt x="206216" y="57144"/>
                  </a:lnTo>
                  <a:lnTo>
                    <a:pt x="319515" y="57144"/>
                  </a:lnTo>
                  <a:lnTo>
                    <a:pt x="319515" y="28527"/>
                  </a:lnTo>
                  <a:close/>
                  <a:moveTo>
                    <a:pt x="206038" y="0"/>
                  </a:moveTo>
                  <a:lnTo>
                    <a:pt x="319693" y="0"/>
                  </a:lnTo>
                  <a:cubicBezTo>
                    <a:pt x="335357" y="0"/>
                    <a:pt x="348084" y="12708"/>
                    <a:pt x="348084" y="28350"/>
                  </a:cubicBezTo>
                  <a:lnTo>
                    <a:pt x="348084" y="57144"/>
                  </a:lnTo>
                  <a:lnTo>
                    <a:pt x="511402" y="57144"/>
                  </a:lnTo>
                  <a:cubicBezTo>
                    <a:pt x="519234" y="57144"/>
                    <a:pt x="525642" y="63543"/>
                    <a:pt x="525642" y="71452"/>
                  </a:cubicBezTo>
                  <a:cubicBezTo>
                    <a:pt x="525642" y="79362"/>
                    <a:pt x="519234" y="85671"/>
                    <a:pt x="511402" y="85671"/>
                  </a:cubicBezTo>
                  <a:lnTo>
                    <a:pt x="484879" y="85671"/>
                  </a:lnTo>
                  <a:lnTo>
                    <a:pt x="466812" y="555444"/>
                  </a:lnTo>
                  <a:cubicBezTo>
                    <a:pt x="465655" y="584149"/>
                    <a:pt x="442248" y="606722"/>
                    <a:pt x="413411" y="606722"/>
                  </a:cubicBezTo>
                  <a:lnTo>
                    <a:pt x="112231" y="606722"/>
                  </a:lnTo>
                  <a:cubicBezTo>
                    <a:pt x="83483" y="606722"/>
                    <a:pt x="59987" y="584149"/>
                    <a:pt x="58919" y="555444"/>
                  </a:cubicBezTo>
                  <a:lnTo>
                    <a:pt x="40852" y="85760"/>
                  </a:lnTo>
                  <a:lnTo>
                    <a:pt x="14329" y="85760"/>
                  </a:lnTo>
                  <a:cubicBezTo>
                    <a:pt x="6408" y="85760"/>
                    <a:pt x="0" y="79362"/>
                    <a:pt x="0" y="71452"/>
                  </a:cubicBezTo>
                  <a:cubicBezTo>
                    <a:pt x="0" y="63543"/>
                    <a:pt x="6408" y="57144"/>
                    <a:pt x="14329" y="57144"/>
                  </a:cubicBezTo>
                  <a:lnTo>
                    <a:pt x="177647" y="57144"/>
                  </a:lnTo>
                  <a:lnTo>
                    <a:pt x="177647" y="28350"/>
                  </a:lnTo>
                  <a:cubicBezTo>
                    <a:pt x="177647" y="12708"/>
                    <a:pt x="190374" y="0"/>
                    <a:pt x="2060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椭圆 15"/>
            <p:cNvSpPr/>
            <p:nvPr/>
          </p:nvSpPr>
          <p:spPr>
            <a:xfrm>
              <a:off x="6773338" y="4459468"/>
              <a:ext cx="473074" cy="472083"/>
            </a:xfrm>
            <a:custGeom>
              <a:avLst/>
              <a:gdLst>
                <a:gd name="connsiteX0" fmla="*/ 73141 w 606368"/>
                <a:gd name="connsiteY0" fmla="*/ 459099 h 605099"/>
                <a:gd name="connsiteX1" fmla="*/ 146282 w 606368"/>
                <a:gd name="connsiteY1" fmla="*/ 532099 h 605099"/>
                <a:gd name="connsiteX2" fmla="*/ 73141 w 606368"/>
                <a:gd name="connsiteY2" fmla="*/ 605099 h 605099"/>
                <a:gd name="connsiteX3" fmla="*/ 0 w 606368"/>
                <a:gd name="connsiteY3" fmla="*/ 532099 h 605099"/>
                <a:gd name="connsiteX4" fmla="*/ 73141 w 606368"/>
                <a:gd name="connsiteY4" fmla="*/ 459099 h 605099"/>
                <a:gd name="connsiteX5" fmla="*/ 90350 w 606368"/>
                <a:gd name="connsiteY5" fmla="*/ 311335 h 605099"/>
                <a:gd name="connsiteX6" fmla="*/ 286566 w 606368"/>
                <a:gd name="connsiteY6" fmla="*/ 507355 h 605099"/>
                <a:gd name="connsiteX7" fmla="*/ 245213 w 606368"/>
                <a:gd name="connsiteY7" fmla="*/ 548647 h 605099"/>
                <a:gd name="connsiteX8" fmla="*/ 203860 w 606368"/>
                <a:gd name="connsiteY8" fmla="*/ 507355 h 605099"/>
                <a:gd name="connsiteX9" fmla="*/ 90350 w 606368"/>
                <a:gd name="connsiteY9" fmla="*/ 393919 h 605099"/>
                <a:gd name="connsiteX10" fmla="*/ 48902 w 606368"/>
                <a:gd name="connsiteY10" fmla="*/ 352627 h 605099"/>
                <a:gd name="connsiteX11" fmla="*/ 90350 w 606368"/>
                <a:gd name="connsiteY11" fmla="*/ 311335 h 605099"/>
                <a:gd name="connsiteX12" fmla="*/ 112838 w 606368"/>
                <a:gd name="connsiteY12" fmla="*/ 158772 h 605099"/>
                <a:gd name="connsiteX13" fmla="*/ 439340 w 606368"/>
                <a:gd name="connsiteY13" fmla="*/ 484848 h 605099"/>
                <a:gd name="connsiteX14" fmla="*/ 397986 w 606368"/>
                <a:gd name="connsiteY14" fmla="*/ 526136 h 605099"/>
                <a:gd name="connsiteX15" fmla="*/ 356631 w 606368"/>
                <a:gd name="connsiteY15" fmla="*/ 484848 h 605099"/>
                <a:gd name="connsiteX16" fmla="*/ 112838 w 606368"/>
                <a:gd name="connsiteY16" fmla="*/ 241443 h 605099"/>
                <a:gd name="connsiteX17" fmla="*/ 71483 w 606368"/>
                <a:gd name="connsiteY17" fmla="*/ 200060 h 605099"/>
                <a:gd name="connsiteX18" fmla="*/ 112838 w 606368"/>
                <a:gd name="connsiteY18" fmla="*/ 158772 h 605099"/>
                <a:gd name="connsiteX19" fmla="*/ 121024 w 606368"/>
                <a:gd name="connsiteY19" fmla="*/ 0 h 605099"/>
                <a:gd name="connsiteX20" fmla="*/ 606368 w 606368"/>
                <a:gd name="connsiteY20" fmla="*/ 484702 h 605099"/>
                <a:gd name="connsiteX21" fmla="*/ 565012 w 606368"/>
                <a:gd name="connsiteY21" fmla="*/ 525995 h 605099"/>
                <a:gd name="connsiteX22" fmla="*/ 523656 w 606368"/>
                <a:gd name="connsiteY22" fmla="*/ 484702 h 605099"/>
                <a:gd name="connsiteX23" fmla="*/ 121024 w 606368"/>
                <a:gd name="connsiteY23" fmla="*/ 82586 h 605099"/>
                <a:gd name="connsiteX24" fmla="*/ 79668 w 606368"/>
                <a:gd name="connsiteY24" fmla="*/ 41293 h 605099"/>
                <a:gd name="connsiteX25" fmla="*/ 121024 w 606368"/>
                <a:gd name="connsiteY25" fmla="*/ 0 h 605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6368" h="605099">
                  <a:moveTo>
                    <a:pt x="73141" y="459099"/>
                  </a:moveTo>
                  <a:cubicBezTo>
                    <a:pt x="113536" y="459099"/>
                    <a:pt x="146282" y="491782"/>
                    <a:pt x="146282" y="532099"/>
                  </a:cubicBezTo>
                  <a:cubicBezTo>
                    <a:pt x="146282" y="572416"/>
                    <a:pt x="113536" y="605099"/>
                    <a:pt x="73141" y="605099"/>
                  </a:cubicBezTo>
                  <a:cubicBezTo>
                    <a:pt x="32746" y="605099"/>
                    <a:pt x="0" y="572416"/>
                    <a:pt x="0" y="532099"/>
                  </a:cubicBezTo>
                  <a:cubicBezTo>
                    <a:pt x="0" y="491782"/>
                    <a:pt x="32746" y="459099"/>
                    <a:pt x="73141" y="459099"/>
                  </a:cubicBezTo>
                  <a:close/>
                  <a:moveTo>
                    <a:pt x="90350" y="311335"/>
                  </a:moveTo>
                  <a:cubicBezTo>
                    <a:pt x="198584" y="311335"/>
                    <a:pt x="286566" y="399280"/>
                    <a:pt x="286566" y="507355"/>
                  </a:cubicBezTo>
                  <a:cubicBezTo>
                    <a:pt x="286566" y="530118"/>
                    <a:pt x="268103" y="548647"/>
                    <a:pt x="245213" y="548647"/>
                  </a:cubicBezTo>
                  <a:cubicBezTo>
                    <a:pt x="222417" y="548647"/>
                    <a:pt x="203860" y="530118"/>
                    <a:pt x="203860" y="507355"/>
                  </a:cubicBezTo>
                  <a:cubicBezTo>
                    <a:pt x="203860" y="444805"/>
                    <a:pt x="152898" y="393919"/>
                    <a:pt x="90350" y="393919"/>
                  </a:cubicBezTo>
                  <a:cubicBezTo>
                    <a:pt x="67459" y="393919"/>
                    <a:pt x="48902" y="375483"/>
                    <a:pt x="48902" y="352627"/>
                  </a:cubicBezTo>
                  <a:cubicBezTo>
                    <a:pt x="48902" y="329770"/>
                    <a:pt x="67459" y="311335"/>
                    <a:pt x="90350" y="311335"/>
                  </a:cubicBezTo>
                  <a:close/>
                  <a:moveTo>
                    <a:pt x="112838" y="158772"/>
                  </a:moveTo>
                  <a:cubicBezTo>
                    <a:pt x="292857" y="158772"/>
                    <a:pt x="439340" y="305021"/>
                    <a:pt x="439340" y="484848"/>
                  </a:cubicBezTo>
                  <a:cubicBezTo>
                    <a:pt x="439340" y="507608"/>
                    <a:pt x="420783" y="526136"/>
                    <a:pt x="397986" y="526136"/>
                  </a:cubicBezTo>
                  <a:cubicBezTo>
                    <a:pt x="375095" y="526136"/>
                    <a:pt x="356631" y="507608"/>
                    <a:pt x="356631" y="484848"/>
                  </a:cubicBezTo>
                  <a:cubicBezTo>
                    <a:pt x="356631" y="350636"/>
                    <a:pt x="247263" y="241443"/>
                    <a:pt x="112838" y="241443"/>
                  </a:cubicBezTo>
                  <a:cubicBezTo>
                    <a:pt x="89947" y="241443"/>
                    <a:pt x="71483" y="222915"/>
                    <a:pt x="71483" y="200060"/>
                  </a:cubicBezTo>
                  <a:cubicBezTo>
                    <a:pt x="71483" y="177300"/>
                    <a:pt x="89947" y="158772"/>
                    <a:pt x="112838" y="158772"/>
                  </a:cubicBezTo>
                  <a:close/>
                  <a:moveTo>
                    <a:pt x="121024" y="0"/>
                  </a:moveTo>
                  <a:cubicBezTo>
                    <a:pt x="388661" y="0"/>
                    <a:pt x="606368" y="217377"/>
                    <a:pt x="606368" y="484702"/>
                  </a:cubicBezTo>
                  <a:cubicBezTo>
                    <a:pt x="606368" y="507465"/>
                    <a:pt x="587904" y="525995"/>
                    <a:pt x="565012" y="525995"/>
                  </a:cubicBezTo>
                  <a:cubicBezTo>
                    <a:pt x="542120" y="525995"/>
                    <a:pt x="523656" y="507465"/>
                    <a:pt x="523656" y="484702"/>
                  </a:cubicBezTo>
                  <a:cubicBezTo>
                    <a:pt x="523656" y="262997"/>
                    <a:pt x="342971" y="82586"/>
                    <a:pt x="121024" y="82586"/>
                  </a:cubicBezTo>
                  <a:cubicBezTo>
                    <a:pt x="98227" y="82586"/>
                    <a:pt x="79668" y="64150"/>
                    <a:pt x="79668" y="41293"/>
                  </a:cubicBezTo>
                  <a:cubicBezTo>
                    <a:pt x="79668" y="18530"/>
                    <a:pt x="98227" y="0"/>
                    <a:pt x="1210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349451" y="1851148"/>
            <a:ext cx="2351472" cy="1132618"/>
            <a:chOff x="3624780" y="2412339"/>
            <a:chExt cx="2351472" cy="1132618"/>
          </a:xfrm>
        </p:grpSpPr>
        <p:sp>
          <p:nvSpPr>
            <p:cNvPr id="18" name="文本框 17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349451" y="4692908"/>
            <a:ext cx="2351472" cy="1132618"/>
            <a:chOff x="3624780" y="2412339"/>
            <a:chExt cx="2351472" cy="1132618"/>
          </a:xfrm>
        </p:grpSpPr>
        <p:sp>
          <p:nvSpPr>
            <p:cNvPr id="21" name="文本框 20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530694" y="1851148"/>
            <a:ext cx="2351472" cy="1132618"/>
            <a:chOff x="3624780" y="2412339"/>
            <a:chExt cx="2351472" cy="1132618"/>
          </a:xfrm>
        </p:grpSpPr>
        <p:sp>
          <p:nvSpPr>
            <p:cNvPr id="24" name="文本框 23"/>
            <p:cNvSpPr txBox="1"/>
            <p:nvPr/>
          </p:nvSpPr>
          <p:spPr>
            <a:xfrm>
              <a:off x="3842471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530694" y="4692908"/>
            <a:ext cx="2351472" cy="1132618"/>
            <a:chOff x="3624780" y="2412339"/>
            <a:chExt cx="2351472" cy="1132618"/>
          </a:xfrm>
        </p:grpSpPr>
        <p:sp>
          <p:nvSpPr>
            <p:cNvPr id="27" name="文本框 26"/>
            <p:cNvSpPr txBox="1"/>
            <p:nvPr/>
          </p:nvSpPr>
          <p:spPr>
            <a:xfrm>
              <a:off x="3842471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774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333500" y="2082800"/>
            <a:ext cx="2133601" cy="3433504"/>
            <a:chOff x="1333500" y="2082800"/>
            <a:chExt cx="2133601" cy="3433504"/>
          </a:xfrm>
        </p:grpSpPr>
        <p:sp>
          <p:nvSpPr>
            <p:cNvPr id="6" name="矩形 5"/>
            <p:cNvSpPr/>
            <p:nvPr/>
          </p:nvSpPr>
          <p:spPr>
            <a:xfrm>
              <a:off x="1333500" y="2095500"/>
              <a:ext cx="2133600" cy="49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1333500" y="4930516"/>
              <a:ext cx="2133600" cy="585788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333500" y="2082800"/>
              <a:ext cx="2133600" cy="343350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333500" y="2171184"/>
              <a:ext cx="2133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498599" y="2883367"/>
              <a:ext cx="1803401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  <p:sp>
          <p:nvSpPr>
            <p:cNvPr id="27" name="椭圆 22"/>
            <p:cNvSpPr/>
            <p:nvPr/>
          </p:nvSpPr>
          <p:spPr>
            <a:xfrm>
              <a:off x="2146298" y="4159565"/>
              <a:ext cx="508002" cy="503400"/>
            </a:xfrm>
            <a:custGeom>
              <a:avLst/>
              <a:gdLst>
                <a:gd name="T0" fmla="*/ 6848 w 6914"/>
                <a:gd name="T1" fmla="*/ 2638 h 6861"/>
                <a:gd name="T2" fmla="*/ 6360 w 6914"/>
                <a:gd name="T3" fmla="*/ 2276 h 6861"/>
                <a:gd name="T4" fmla="*/ 4507 w 6914"/>
                <a:gd name="T5" fmla="*/ 2276 h 6861"/>
                <a:gd name="T6" fmla="*/ 3944 w 6914"/>
                <a:gd name="T7" fmla="*/ 360 h 6861"/>
                <a:gd name="T8" fmla="*/ 3459 w 6914"/>
                <a:gd name="T9" fmla="*/ 0 h 6861"/>
                <a:gd name="T10" fmla="*/ 2970 w 6914"/>
                <a:gd name="T11" fmla="*/ 357 h 6861"/>
                <a:gd name="T12" fmla="*/ 2389 w 6914"/>
                <a:gd name="T13" fmla="*/ 2276 h 6861"/>
                <a:gd name="T14" fmla="*/ 554 w 6914"/>
                <a:gd name="T15" fmla="*/ 2276 h 6861"/>
                <a:gd name="T16" fmla="*/ 65 w 6914"/>
                <a:gd name="T17" fmla="*/ 2639 h 6861"/>
                <a:gd name="T18" fmla="*/ 266 w 6914"/>
                <a:gd name="T19" fmla="*/ 3207 h 6861"/>
                <a:gd name="T20" fmla="*/ 1767 w 6914"/>
                <a:gd name="T21" fmla="*/ 4329 h 6861"/>
                <a:gd name="T22" fmla="*/ 1186 w 6914"/>
                <a:gd name="T23" fmla="*/ 6162 h 6861"/>
                <a:gd name="T24" fmla="*/ 1382 w 6914"/>
                <a:gd name="T25" fmla="*/ 6736 h 6861"/>
                <a:gd name="T26" fmla="*/ 1983 w 6914"/>
                <a:gd name="T27" fmla="*/ 6722 h 6861"/>
                <a:gd name="T28" fmla="*/ 3119 w 6914"/>
                <a:gd name="T29" fmla="*/ 5944 h 6861"/>
                <a:gd name="T30" fmla="*/ 3149 w 6914"/>
                <a:gd name="T31" fmla="*/ 5786 h 6861"/>
                <a:gd name="T32" fmla="*/ 2991 w 6914"/>
                <a:gd name="T33" fmla="*/ 5757 h 6861"/>
                <a:gd name="T34" fmla="*/ 1848 w 6914"/>
                <a:gd name="T35" fmla="*/ 6539 h 6861"/>
                <a:gd name="T36" fmla="*/ 1512 w 6914"/>
                <a:gd name="T37" fmla="*/ 6549 h 6861"/>
                <a:gd name="T38" fmla="*/ 1403 w 6914"/>
                <a:gd name="T39" fmla="*/ 6231 h 6861"/>
                <a:gd name="T40" fmla="*/ 2008 w 6914"/>
                <a:gd name="T41" fmla="*/ 4321 h 6861"/>
                <a:gd name="T42" fmla="*/ 1968 w 6914"/>
                <a:gd name="T43" fmla="*/ 4195 h 6861"/>
                <a:gd name="T44" fmla="*/ 397 w 6914"/>
                <a:gd name="T45" fmla="*/ 3021 h 6861"/>
                <a:gd name="T46" fmla="*/ 283 w 6914"/>
                <a:gd name="T47" fmla="*/ 2704 h 6861"/>
                <a:gd name="T48" fmla="*/ 554 w 6914"/>
                <a:gd name="T49" fmla="*/ 2504 h 6861"/>
                <a:gd name="T50" fmla="*/ 2473 w 6914"/>
                <a:gd name="T51" fmla="*/ 2504 h 6861"/>
                <a:gd name="T52" fmla="*/ 2582 w 6914"/>
                <a:gd name="T53" fmla="*/ 2423 h 6861"/>
                <a:gd name="T54" fmla="*/ 3187 w 6914"/>
                <a:gd name="T55" fmla="*/ 425 h 6861"/>
                <a:gd name="T56" fmla="*/ 3458 w 6914"/>
                <a:gd name="T57" fmla="*/ 228 h 6861"/>
                <a:gd name="T58" fmla="*/ 3727 w 6914"/>
                <a:gd name="T59" fmla="*/ 426 h 6861"/>
                <a:gd name="T60" fmla="*/ 4313 w 6914"/>
                <a:gd name="T61" fmla="*/ 2422 h 6861"/>
                <a:gd name="T62" fmla="*/ 4422 w 6914"/>
                <a:gd name="T63" fmla="*/ 2504 h 6861"/>
                <a:gd name="T64" fmla="*/ 6360 w 6914"/>
                <a:gd name="T65" fmla="*/ 2504 h 6861"/>
                <a:gd name="T66" fmla="*/ 6631 w 6914"/>
                <a:gd name="T67" fmla="*/ 2704 h 6861"/>
                <a:gd name="T68" fmla="*/ 6512 w 6914"/>
                <a:gd name="T69" fmla="*/ 3025 h 6861"/>
                <a:gd name="T70" fmla="*/ 4946 w 6914"/>
                <a:gd name="T71" fmla="*/ 4195 h 6861"/>
                <a:gd name="T72" fmla="*/ 4906 w 6914"/>
                <a:gd name="T73" fmla="*/ 4321 h 6861"/>
                <a:gd name="T74" fmla="*/ 5510 w 6914"/>
                <a:gd name="T75" fmla="*/ 6231 h 6861"/>
                <a:gd name="T76" fmla="*/ 5402 w 6914"/>
                <a:gd name="T77" fmla="*/ 6549 h 6861"/>
                <a:gd name="T78" fmla="*/ 5059 w 6914"/>
                <a:gd name="T79" fmla="*/ 6534 h 6861"/>
                <a:gd name="T80" fmla="*/ 3182 w 6914"/>
                <a:gd name="T81" fmla="*/ 5254 h 6861"/>
                <a:gd name="T82" fmla="*/ 3024 w 6914"/>
                <a:gd name="T83" fmla="*/ 5284 h 6861"/>
                <a:gd name="T84" fmla="*/ 3054 w 6914"/>
                <a:gd name="T85" fmla="*/ 5442 h 6861"/>
                <a:gd name="T86" fmla="*/ 4925 w 6914"/>
                <a:gd name="T87" fmla="*/ 6717 h 6861"/>
                <a:gd name="T88" fmla="*/ 5241 w 6914"/>
                <a:gd name="T89" fmla="*/ 6827 h 6861"/>
                <a:gd name="T90" fmla="*/ 5531 w 6914"/>
                <a:gd name="T91" fmla="*/ 6736 h 6861"/>
                <a:gd name="T92" fmla="*/ 5727 w 6914"/>
                <a:gd name="T93" fmla="*/ 6162 h 6861"/>
                <a:gd name="T94" fmla="*/ 5147 w 6914"/>
                <a:gd name="T95" fmla="*/ 4329 h 6861"/>
                <a:gd name="T96" fmla="*/ 6643 w 6914"/>
                <a:gd name="T97" fmla="*/ 3211 h 6861"/>
                <a:gd name="T98" fmla="*/ 6848 w 6914"/>
                <a:gd name="T99" fmla="*/ 2638 h 6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14" h="6861">
                  <a:moveTo>
                    <a:pt x="6848" y="2638"/>
                  </a:moveTo>
                  <a:cubicBezTo>
                    <a:pt x="6783" y="2422"/>
                    <a:pt x="6586" y="2276"/>
                    <a:pt x="6360" y="2276"/>
                  </a:cubicBezTo>
                  <a:lnTo>
                    <a:pt x="4507" y="2276"/>
                  </a:lnTo>
                  <a:lnTo>
                    <a:pt x="3944" y="360"/>
                  </a:lnTo>
                  <a:cubicBezTo>
                    <a:pt x="3878" y="146"/>
                    <a:pt x="3683" y="1"/>
                    <a:pt x="3459" y="0"/>
                  </a:cubicBezTo>
                  <a:cubicBezTo>
                    <a:pt x="3234" y="0"/>
                    <a:pt x="3038" y="143"/>
                    <a:pt x="2970" y="357"/>
                  </a:cubicBezTo>
                  <a:lnTo>
                    <a:pt x="2389" y="2276"/>
                  </a:lnTo>
                  <a:lnTo>
                    <a:pt x="554" y="2276"/>
                  </a:lnTo>
                  <a:cubicBezTo>
                    <a:pt x="327" y="2276"/>
                    <a:pt x="131" y="2422"/>
                    <a:pt x="65" y="2639"/>
                  </a:cubicBezTo>
                  <a:cubicBezTo>
                    <a:pt x="0" y="2855"/>
                    <a:pt x="82" y="3085"/>
                    <a:pt x="266" y="3207"/>
                  </a:cubicBezTo>
                  <a:lnTo>
                    <a:pt x="1767" y="4329"/>
                  </a:lnTo>
                  <a:lnTo>
                    <a:pt x="1186" y="6162"/>
                  </a:lnTo>
                  <a:cubicBezTo>
                    <a:pt x="1118" y="6377"/>
                    <a:pt x="1196" y="6608"/>
                    <a:pt x="1382" y="6736"/>
                  </a:cubicBezTo>
                  <a:cubicBezTo>
                    <a:pt x="1562" y="6861"/>
                    <a:pt x="1823" y="6849"/>
                    <a:pt x="1983" y="6722"/>
                  </a:cubicBezTo>
                  <a:lnTo>
                    <a:pt x="3119" y="5944"/>
                  </a:lnTo>
                  <a:cubicBezTo>
                    <a:pt x="3171" y="5909"/>
                    <a:pt x="3184" y="5838"/>
                    <a:pt x="3149" y="5786"/>
                  </a:cubicBezTo>
                  <a:cubicBezTo>
                    <a:pt x="3113" y="5735"/>
                    <a:pt x="3043" y="5721"/>
                    <a:pt x="2991" y="5757"/>
                  </a:cubicBezTo>
                  <a:lnTo>
                    <a:pt x="1848" y="6539"/>
                  </a:lnTo>
                  <a:cubicBezTo>
                    <a:pt x="1753" y="6614"/>
                    <a:pt x="1611" y="6618"/>
                    <a:pt x="1512" y="6549"/>
                  </a:cubicBezTo>
                  <a:cubicBezTo>
                    <a:pt x="1409" y="6478"/>
                    <a:pt x="1365" y="6350"/>
                    <a:pt x="1403" y="6231"/>
                  </a:cubicBezTo>
                  <a:lnTo>
                    <a:pt x="2008" y="4321"/>
                  </a:lnTo>
                  <a:cubicBezTo>
                    <a:pt x="2023" y="4275"/>
                    <a:pt x="2006" y="4224"/>
                    <a:pt x="1968" y="4195"/>
                  </a:cubicBezTo>
                  <a:lnTo>
                    <a:pt x="397" y="3021"/>
                  </a:lnTo>
                  <a:cubicBezTo>
                    <a:pt x="293" y="2952"/>
                    <a:pt x="247" y="2825"/>
                    <a:pt x="283" y="2704"/>
                  </a:cubicBezTo>
                  <a:cubicBezTo>
                    <a:pt x="319" y="2584"/>
                    <a:pt x="428" y="2504"/>
                    <a:pt x="554" y="2504"/>
                  </a:cubicBezTo>
                  <a:lnTo>
                    <a:pt x="2473" y="2504"/>
                  </a:lnTo>
                  <a:cubicBezTo>
                    <a:pt x="2523" y="2504"/>
                    <a:pt x="2567" y="2471"/>
                    <a:pt x="2582" y="2423"/>
                  </a:cubicBezTo>
                  <a:lnTo>
                    <a:pt x="3187" y="425"/>
                  </a:lnTo>
                  <a:cubicBezTo>
                    <a:pt x="3225" y="307"/>
                    <a:pt x="3334" y="228"/>
                    <a:pt x="3458" y="228"/>
                  </a:cubicBezTo>
                  <a:cubicBezTo>
                    <a:pt x="3582" y="229"/>
                    <a:pt x="3690" y="309"/>
                    <a:pt x="3727" y="426"/>
                  </a:cubicBezTo>
                  <a:lnTo>
                    <a:pt x="4313" y="2422"/>
                  </a:lnTo>
                  <a:cubicBezTo>
                    <a:pt x="4327" y="2470"/>
                    <a:pt x="4372" y="2504"/>
                    <a:pt x="4422" y="2504"/>
                  </a:cubicBezTo>
                  <a:lnTo>
                    <a:pt x="6360" y="2504"/>
                  </a:lnTo>
                  <a:cubicBezTo>
                    <a:pt x="6485" y="2504"/>
                    <a:pt x="6594" y="2584"/>
                    <a:pt x="6631" y="2704"/>
                  </a:cubicBezTo>
                  <a:cubicBezTo>
                    <a:pt x="6667" y="2825"/>
                    <a:pt x="6621" y="2952"/>
                    <a:pt x="6512" y="3025"/>
                  </a:cubicBezTo>
                  <a:lnTo>
                    <a:pt x="4946" y="4195"/>
                  </a:lnTo>
                  <a:cubicBezTo>
                    <a:pt x="4907" y="4224"/>
                    <a:pt x="4891" y="4275"/>
                    <a:pt x="4906" y="4321"/>
                  </a:cubicBezTo>
                  <a:lnTo>
                    <a:pt x="5510" y="6231"/>
                  </a:lnTo>
                  <a:cubicBezTo>
                    <a:pt x="5549" y="6350"/>
                    <a:pt x="5505" y="6478"/>
                    <a:pt x="5402" y="6549"/>
                  </a:cubicBezTo>
                  <a:cubicBezTo>
                    <a:pt x="5303" y="6618"/>
                    <a:pt x="5167" y="6618"/>
                    <a:pt x="5059" y="6534"/>
                  </a:cubicBezTo>
                  <a:lnTo>
                    <a:pt x="3182" y="5254"/>
                  </a:lnTo>
                  <a:cubicBezTo>
                    <a:pt x="3130" y="5219"/>
                    <a:pt x="3059" y="5232"/>
                    <a:pt x="3024" y="5284"/>
                  </a:cubicBezTo>
                  <a:cubicBezTo>
                    <a:pt x="2988" y="5336"/>
                    <a:pt x="3002" y="5407"/>
                    <a:pt x="3054" y="5442"/>
                  </a:cubicBezTo>
                  <a:lnTo>
                    <a:pt x="4925" y="6717"/>
                  </a:lnTo>
                  <a:cubicBezTo>
                    <a:pt x="5014" y="6788"/>
                    <a:pt x="5127" y="6827"/>
                    <a:pt x="5241" y="6827"/>
                  </a:cubicBezTo>
                  <a:cubicBezTo>
                    <a:pt x="5345" y="6827"/>
                    <a:pt x="5446" y="6796"/>
                    <a:pt x="5531" y="6736"/>
                  </a:cubicBezTo>
                  <a:cubicBezTo>
                    <a:pt x="5717" y="6608"/>
                    <a:pt x="5796" y="6377"/>
                    <a:pt x="5727" y="6162"/>
                  </a:cubicBezTo>
                  <a:lnTo>
                    <a:pt x="5147" y="4329"/>
                  </a:lnTo>
                  <a:lnTo>
                    <a:pt x="6643" y="3211"/>
                  </a:lnTo>
                  <a:cubicBezTo>
                    <a:pt x="6831" y="3085"/>
                    <a:pt x="6914" y="2855"/>
                    <a:pt x="6848" y="2638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797299" y="2082800"/>
            <a:ext cx="2133601" cy="3433504"/>
            <a:chOff x="3797299" y="2082800"/>
            <a:chExt cx="2133601" cy="3433504"/>
          </a:xfrm>
        </p:grpSpPr>
        <p:sp>
          <p:nvSpPr>
            <p:cNvPr id="7" name="矩形 6"/>
            <p:cNvSpPr/>
            <p:nvPr/>
          </p:nvSpPr>
          <p:spPr>
            <a:xfrm>
              <a:off x="3797300" y="2095500"/>
              <a:ext cx="2133600" cy="495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3797300" y="4930516"/>
              <a:ext cx="2133600" cy="585788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797300" y="2082800"/>
              <a:ext cx="2133600" cy="343350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797299" y="2171184"/>
              <a:ext cx="2133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962398" y="2883367"/>
              <a:ext cx="1803401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  <p:sp>
          <p:nvSpPr>
            <p:cNvPr id="28" name="椭圆 23"/>
            <p:cNvSpPr/>
            <p:nvPr/>
          </p:nvSpPr>
          <p:spPr>
            <a:xfrm>
              <a:off x="4610097" y="4176699"/>
              <a:ext cx="508002" cy="469133"/>
            </a:xfrm>
            <a:custGeom>
              <a:avLst/>
              <a:gdLst>
                <a:gd name="connsiteX0" fmla="*/ 186302 w 608697"/>
                <a:gd name="connsiteY0" fmla="*/ 63862 h 562124"/>
                <a:gd name="connsiteX1" fmla="*/ 204357 w 608697"/>
                <a:gd name="connsiteY1" fmla="*/ 81889 h 562124"/>
                <a:gd name="connsiteX2" fmla="*/ 186302 w 608697"/>
                <a:gd name="connsiteY2" fmla="*/ 99991 h 562124"/>
                <a:gd name="connsiteX3" fmla="*/ 99759 w 608697"/>
                <a:gd name="connsiteY3" fmla="*/ 186326 h 562124"/>
                <a:gd name="connsiteX4" fmla="*/ 81705 w 608697"/>
                <a:gd name="connsiteY4" fmla="*/ 204428 h 562124"/>
                <a:gd name="connsiteX5" fmla="*/ 63650 w 608697"/>
                <a:gd name="connsiteY5" fmla="*/ 186326 h 562124"/>
                <a:gd name="connsiteX6" fmla="*/ 186302 w 608697"/>
                <a:gd name="connsiteY6" fmla="*/ 63862 h 562124"/>
                <a:gd name="connsiteX7" fmla="*/ 175448 w 608697"/>
                <a:gd name="connsiteY7" fmla="*/ 36129 h 562124"/>
                <a:gd name="connsiteX8" fmla="*/ 36179 w 608697"/>
                <a:gd name="connsiteY8" fmla="*/ 175282 h 562124"/>
                <a:gd name="connsiteX9" fmla="*/ 276226 w 608697"/>
                <a:gd name="connsiteY9" fmla="*/ 490611 h 562124"/>
                <a:gd name="connsiteX10" fmla="*/ 276972 w 608697"/>
                <a:gd name="connsiteY10" fmla="*/ 491356 h 562124"/>
                <a:gd name="connsiteX11" fmla="*/ 304349 w 608697"/>
                <a:gd name="connsiteY11" fmla="*/ 518546 h 562124"/>
                <a:gd name="connsiteX12" fmla="*/ 331725 w 608697"/>
                <a:gd name="connsiteY12" fmla="*/ 491356 h 562124"/>
                <a:gd name="connsiteX13" fmla="*/ 332471 w 608697"/>
                <a:gd name="connsiteY13" fmla="*/ 490611 h 562124"/>
                <a:gd name="connsiteX14" fmla="*/ 572518 w 608697"/>
                <a:gd name="connsiteY14" fmla="*/ 175282 h 562124"/>
                <a:gd name="connsiteX15" fmla="*/ 433249 w 608697"/>
                <a:gd name="connsiteY15" fmla="*/ 36129 h 562124"/>
                <a:gd name="connsiteX16" fmla="*/ 318149 w 608697"/>
                <a:gd name="connsiteY16" fmla="*/ 89764 h 562124"/>
                <a:gd name="connsiteX17" fmla="*/ 304349 w 608697"/>
                <a:gd name="connsiteY17" fmla="*/ 96170 h 562124"/>
                <a:gd name="connsiteX18" fmla="*/ 290548 w 608697"/>
                <a:gd name="connsiteY18" fmla="*/ 89764 h 562124"/>
                <a:gd name="connsiteX19" fmla="*/ 175448 w 608697"/>
                <a:gd name="connsiteY19" fmla="*/ 36129 h 562124"/>
                <a:gd name="connsiteX20" fmla="*/ 175448 w 608697"/>
                <a:gd name="connsiteY20" fmla="*/ 0 h 562124"/>
                <a:gd name="connsiteX21" fmla="*/ 304349 w 608697"/>
                <a:gd name="connsiteY21" fmla="*/ 51847 h 562124"/>
                <a:gd name="connsiteX22" fmla="*/ 433249 w 608697"/>
                <a:gd name="connsiteY22" fmla="*/ 0 h 562124"/>
                <a:gd name="connsiteX23" fmla="*/ 608697 w 608697"/>
                <a:gd name="connsiteY23" fmla="*/ 175282 h 562124"/>
                <a:gd name="connsiteX24" fmla="*/ 537309 w 608697"/>
                <a:gd name="connsiteY24" fmla="*/ 342593 h 562124"/>
                <a:gd name="connsiteX25" fmla="*/ 356864 w 608697"/>
                <a:gd name="connsiteY25" fmla="*/ 517354 h 562124"/>
                <a:gd name="connsiteX26" fmla="*/ 317104 w 608697"/>
                <a:gd name="connsiteY26" fmla="*/ 556835 h 562124"/>
                <a:gd name="connsiteX27" fmla="*/ 304349 w 608697"/>
                <a:gd name="connsiteY27" fmla="*/ 562124 h 562124"/>
                <a:gd name="connsiteX28" fmla="*/ 291593 w 608697"/>
                <a:gd name="connsiteY28" fmla="*/ 556835 h 562124"/>
                <a:gd name="connsiteX29" fmla="*/ 251834 w 608697"/>
                <a:gd name="connsiteY29" fmla="*/ 517354 h 562124"/>
                <a:gd name="connsiteX30" fmla="*/ 71388 w 608697"/>
                <a:gd name="connsiteY30" fmla="*/ 342593 h 562124"/>
                <a:gd name="connsiteX31" fmla="*/ 0 w 608697"/>
                <a:gd name="connsiteY31" fmla="*/ 175282 h 562124"/>
                <a:gd name="connsiteX32" fmla="*/ 175448 w 608697"/>
                <a:gd name="connsiteY32" fmla="*/ 0 h 5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8697" h="562124">
                  <a:moveTo>
                    <a:pt x="186302" y="63862"/>
                  </a:moveTo>
                  <a:cubicBezTo>
                    <a:pt x="196225" y="63862"/>
                    <a:pt x="204357" y="71907"/>
                    <a:pt x="204357" y="81889"/>
                  </a:cubicBezTo>
                  <a:cubicBezTo>
                    <a:pt x="204357" y="91871"/>
                    <a:pt x="196300" y="99991"/>
                    <a:pt x="186302" y="99991"/>
                  </a:cubicBezTo>
                  <a:cubicBezTo>
                    <a:pt x="137808" y="99991"/>
                    <a:pt x="99759" y="137907"/>
                    <a:pt x="99759" y="186326"/>
                  </a:cubicBezTo>
                  <a:cubicBezTo>
                    <a:pt x="99759" y="196308"/>
                    <a:pt x="91702" y="204428"/>
                    <a:pt x="81705" y="204428"/>
                  </a:cubicBezTo>
                  <a:cubicBezTo>
                    <a:pt x="71708" y="204428"/>
                    <a:pt x="63650" y="196308"/>
                    <a:pt x="63650" y="186326"/>
                  </a:cubicBezTo>
                  <a:cubicBezTo>
                    <a:pt x="63650" y="117645"/>
                    <a:pt x="117516" y="63862"/>
                    <a:pt x="186302" y="63862"/>
                  </a:cubicBezTo>
                  <a:close/>
                  <a:moveTo>
                    <a:pt x="175448" y="36129"/>
                  </a:moveTo>
                  <a:cubicBezTo>
                    <a:pt x="97347" y="36129"/>
                    <a:pt x="36179" y="97213"/>
                    <a:pt x="36179" y="175282"/>
                  </a:cubicBezTo>
                  <a:cubicBezTo>
                    <a:pt x="36179" y="273687"/>
                    <a:pt x="122933" y="355182"/>
                    <a:pt x="276226" y="490611"/>
                  </a:cubicBezTo>
                  <a:cubicBezTo>
                    <a:pt x="276450" y="490834"/>
                    <a:pt x="276748" y="491132"/>
                    <a:pt x="276972" y="491356"/>
                  </a:cubicBezTo>
                  <a:lnTo>
                    <a:pt x="304349" y="518546"/>
                  </a:lnTo>
                  <a:lnTo>
                    <a:pt x="331725" y="491356"/>
                  </a:lnTo>
                  <a:cubicBezTo>
                    <a:pt x="331949" y="491132"/>
                    <a:pt x="332247" y="490834"/>
                    <a:pt x="332471" y="490611"/>
                  </a:cubicBezTo>
                  <a:cubicBezTo>
                    <a:pt x="485764" y="355182"/>
                    <a:pt x="572518" y="273762"/>
                    <a:pt x="572518" y="175282"/>
                  </a:cubicBezTo>
                  <a:cubicBezTo>
                    <a:pt x="572518" y="97213"/>
                    <a:pt x="511350" y="36129"/>
                    <a:pt x="433249" y="36129"/>
                  </a:cubicBezTo>
                  <a:cubicBezTo>
                    <a:pt x="390282" y="36129"/>
                    <a:pt x="346196" y="56689"/>
                    <a:pt x="318149" y="89764"/>
                  </a:cubicBezTo>
                  <a:cubicBezTo>
                    <a:pt x="314717" y="93861"/>
                    <a:pt x="309645" y="96170"/>
                    <a:pt x="304349" y="96170"/>
                  </a:cubicBezTo>
                  <a:cubicBezTo>
                    <a:pt x="299052" y="96170"/>
                    <a:pt x="293980" y="93861"/>
                    <a:pt x="290548" y="89764"/>
                  </a:cubicBezTo>
                  <a:cubicBezTo>
                    <a:pt x="262501" y="56689"/>
                    <a:pt x="218415" y="36129"/>
                    <a:pt x="175448" y="36129"/>
                  </a:cubicBezTo>
                  <a:close/>
                  <a:moveTo>
                    <a:pt x="175448" y="0"/>
                  </a:moveTo>
                  <a:cubicBezTo>
                    <a:pt x="222891" y="0"/>
                    <a:pt x="269736" y="19145"/>
                    <a:pt x="304349" y="51847"/>
                  </a:cubicBezTo>
                  <a:cubicBezTo>
                    <a:pt x="338961" y="19145"/>
                    <a:pt x="385807" y="0"/>
                    <a:pt x="433249" y="0"/>
                  </a:cubicBezTo>
                  <a:cubicBezTo>
                    <a:pt x="531640" y="0"/>
                    <a:pt x="608697" y="77026"/>
                    <a:pt x="608697" y="175282"/>
                  </a:cubicBezTo>
                  <a:cubicBezTo>
                    <a:pt x="608697" y="230258"/>
                    <a:pt x="586020" y="283446"/>
                    <a:pt x="537309" y="342593"/>
                  </a:cubicBezTo>
                  <a:cubicBezTo>
                    <a:pt x="494865" y="394291"/>
                    <a:pt x="435711" y="447628"/>
                    <a:pt x="356864" y="517354"/>
                  </a:cubicBezTo>
                  <a:lnTo>
                    <a:pt x="317104" y="556835"/>
                  </a:lnTo>
                  <a:cubicBezTo>
                    <a:pt x="313598" y="560336"/>
                    <a:pt x="308973" y="562124"/>
                    <a:pt x="304349" y="562124"/>
                  </a:cubicBezTo>
                  <a:cubicBezTo>
                    <a:pt x="299724" y="562124"/>
                    <a:pt x="295099" y="560336"/>
                    <a:pt x="291593" y="556835"/>
                  </a:cubicBezTo>
                  <a:lnTo>
                    <a:pt x="251834" y="517354"/>
                  </a:lnTo>
                  <a:cubicBezTo>
                    <a:pt x="172986" y="447628"/>
                    <a:pt x="113832" y="394291"/>
                    <a:pt x="71388" y="342593"/>
                  </a:cubicBezTo>
                  <a:cubicBezTo>
                    <a:pt x="22677" y="283446"/>
                    <a:pt x="0" y="230258"/>
                    <a:pt x="0" y="175282"/>
                  </a:cubicBezTo>
                  <a:cubicBezTo>
                    <a:pt x="0" y="77026"/>
                    <a:pt x="77057" y="0"/>
                    <a:pt x="175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261098" y="2082800"/>
            <a:ext cx="2133602" cy="3433504"/>
            <a:chOff x="6261098" y="2082800"/>
            <a:chExt cx="2133602" cy="3433504"/>
          </a:xfrm>
        </p:grpSpPr>
        <p:sp>
          <p:nvSpPr>
            <p:cNvPr id="8" name="矩形 7"/>
            <p:cNvSpPr/>
            <p:nvPr/>
          </p:nvSpPr>
          <p:spPr>
            <a:xfrm>
              <a:off x="6261100" y="2095500"/>
              <a:ext cx="2133600" cy="495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6261100" y="4930516"/>
              <a:ext cx="2133600" cy="585788"/>
            </a:xfrm>
            <a:prstGeom prst="triangl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6261100" y="2082800"/>
              <a:ext cx="2133600" cy="343350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261098" y="2171184"/>
              <a:ext cx="2133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426197" y="2883367"/>
              <a:ext cx="1803401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  <p:sp>
          <p:nvSpPr>
            <p:cNvPr id="29" name="椭圆 24"/>
            <p:cNvSpPr/>
            <p:nvPr/>
          </p:nvSpPr>
          <p:spPr>
            <a:xfrm>
              <a:off x="7073896" y="4164911"/>
              <a:ext cx="508002" cy="492708"/>
            </a:xfrm>
            <a:custGeom>
              <a:avLst/>
              <a:gdLst>
                <a:gd name="connsiteX0" fmla="*/ 35700 w 578738"/>
                <a:gd name="connsiteY0" fmla="*/ 243554 h 561315"/>
                <a:gd name="connsiteX1" fmla="*/ 30383 w 578738"/>
                <a:gd name="connsiteY1" fmla="*/ 254930 h 561315"/>
                <a:gd name="connsiteX2" fmla="*/ 30383 w 578738"/>
                <a:gd name="connsiteY2" fmla="*/ 519604 h 561315"/>
                <a:gd name="connsiteX3" fmla="*/ 35700 w 578738"/>
                <a:gd name="connsiteY3" fmla="*/ 530980 h 561315"/>
                <a:gd name="connsiteX4" fmla="*/ 132926 w 578738"/>
                <a:gd name="connsiteY4" fmla="*/ 530980 h 561315"/>
                <a:gd name="connsiteX5" fmla="*/ 138243 w 578738"/>
                <a:gd name="connsiteY5" fmla="*/ 519604 h 561315"/>
                <a:gd name="connsiteX6" fmla="*/ 138243 w 578738"/>
                <a:gd name="connsiteY6" fmla="*/ 254930 h 561315"/>
                <a:gd name="connsiteX7" fmla="*/ 132926 w 578738"/>
                <a:gd name="connsiteY7" fmla="*/ 243554 h 561315"/>
                <a:gd name="connsiteX8" fmla="*/ 35700 w 578738"/>
                <a:gd name="connsiteY8" fmla="*/ 213219 h 561315"/>
                <a:gd name="connsiteX9" fmla="*/ 132926 w 578738"/>
                <a:gd name="connsiteY9" fmla="*/ 213219 h 561315"/>
                <a:gd name="connsiteX10" fmla="*/ 168626 w 578738"/>
                <a:gd name="connsiteY10" fmla="*/ 254930 h 561315"/>
                <a:gd name="connsiteX11" fmla="*/ 168626 w 578738"/>
                <a:gd name="connsiteY11" fmla="*/ 519604 h 561315"/>
                <a:gd name="connsiteX12" fmla="*/ 132926 w 578738"/>
                <a:gd name="connsiteY12" fmla="*/ 561315 h 561315"/>
                <a:gd name="connsiteX13" fmla="*/ 35700 w 578738"/>
                <a:gd name="connsiteY13" fmla="*/ 561315 h 561315"/>
                <a:gd name="connsiteX14" fmla="*/ 0 w 578738"/>
                <a:gd name="connsiteY14" fmla="*/ 519604 h 561315"/>
                <a:gd name="connsiteX15" fmla="*/ 0 w 578738"/>
                <a:gd name="connsiteY15" fmla="*/ 254930 h 561315"/>
                <a:gd name="connsiteX16" fmla="*/ 35700 w 578738"/>
                <a:gd name="connsiteY16" fmla="*/ 213219 h 561315"/>
                <a:gd name="connsiteX17" fmla="*/ 321281 w 578738"/>
                <a:gd name="connsiteY17" fmla="*/ 30341 h 561315"/>
                <a:gd name="connsiteX18" fmla="*/ 296219 w 578738"/>
                <a:gd name="connsiteY18" fmla="*/ 55373 h 561315"/>
                <a:gd name="connsiteX19" fmla="*/ 296979 w 578738"/>
                <a:gd name="connsiteY19" fmla="*/ 60683 h 561315"/>
                <a:gd name="connsiteX20" fmla="*/ 296979 w 578738"/>
                <a:gd name="connsiteY20" fmla="*/ 65992 h 561315"/>
                <a:gd name="connsiteX21" fmla="*/ 268119 w 578738"/>
                <a:gd name="connsiteY21" fmla="*/ 212389 h 561315"/>
                <a:gd name="connsiteX22" fmla="*/ 263563 w 578738"/>
                <a:gd name="connsiteY22" fmla="*/ 221492 h 561315"/>
                <a:gd name="connsiteX23" fmla="*/ 262044 w 578738"/>
                <a:gd name="connsiteY23" fmla="*/ 223009 h 561315"/>
                <a:gd name="connsiteX24" fmla="*/ 232425 w 578738"/>
                <a:gd name="connsiteY24" fmla="*/ 240455 h 561315"/>
                <a:gd name="connsiteX25" fmla="*/ 230146 w 578738"/>
                <a:gd name="connsiteY25" fmla="*/ 240455 h 561315"/>
                <a:gd name="connsiteX26" fmla="*/ 225590 w 578738"/>
                <a:gd name="connsiteY26" fmla="*/ 240455 h 561315"/>
                <a:gd name="connsiteX27" fmla="*/ 224071 w 578738"/>
                <a:gd name="connsiteY27" fmla="*/ 241214 h 561315"/>
                <a:gd name="connsiteX28" fmla="*/ 211919 w 578738"/>
                <a:gd name="connsiteY28" fmla="*/ 253350 h 561315"/>
                <a:gd name="connsiteX29" fmla="*/ 211919 w 578738"/>
                <a:gd name="connsiteY29" fmla="*/ 518079 h 561315"/>
                <a:gd name="connsiteX30" fmla="*/ 224830 w 578738"/>
                <a:gd name="connsiteY30" fmla="*/ 530974 h 561315"/>
                <a:gd name="connsiteX31" fmla="*/ 521019 w 578738"/>
                <a:gd name="connsiteY31" fmla="*/ 530974 h 561315"/>
                <a:gd name="connsiteX32" fmla="*/ 522538 w 578738"/>
                <a:gd name="connsiteY32" fmla="*/ 530215 h 561315"/>
                <a:gd name="connsiteX33" fmla="*/ 546081 w 578738"/>
                <a:gd name="connsiteY33" fmla="*/ 505942 h 561315"/>
                <a:gd name="connsiteX34" fmla="*/ 522538 w 578738"/>
                <a:gd name="connsiteY34" fmla="*/ 480910 h 561315"/>
                <a:gd name="connsiteX35" fmla="*/ 508108 w 578738"/>
                <a:gd name="connsiteY35" fmla="*/ 465740 h 561315"/>
                <a:gd name="connsiteX36" fmla="*/ 523298 w 578738"/>
                <a:gd name="connsiteY36" fmla="*/ 450569 h 561315"/>
                <a:gd name="connsiteX37" fmla="*/ 548360 w 578738"/>
                <a:gd name="connsiteY37" fmla="*/ 425537 h 561315"/>
                <a:gd name="connsiteX38" fmla="*/ 523298 w 578738"/>
                <a:gd name="connsiteY38" fmla="*/ 401264 h 561315"/>
                <a:gd name="connsiteX39" fmla="*/ 508108 w 578738"/>
                <a:gd name="connsiteY39" fmla="*/ 386094 h 561315"/>
                <a:gd name="connsiteX40" fmla="*/ 523298 w 578738"/>
                <a:gd name="connsiteY40" fmla="*/ 370923 h 561315"/>
                <a:gd name="connsiteX41" fmla="*/ 548360 w 578738"/>
                <a:gd name="connsiteY41" fmla="*/ 345891 h 561315"/>
                <a:gd name="connsiteX42" fmla="*/ 523298 w 578738"/>
                <a:gd name="connsiteY42" fmla="*/ 320860 h 561315"/>
                <a:gd name="connsiteX43" fmla="*/ 508108 w 578738"/>
                <a:gd name="connsiteY43" fmla="*/ 305689 h 561315"/>
                <a:gd name="connsiteX44" fmla="*/ 523298 w 578738"/>
                <a:gd name="connsiteY44" fmla="*/ 290518 h 561315"/>
                <a:gd name="connsiteX45" fmla="*/ 548360 w 578738"/>
                <a:gd name="connsiteY45" fmla="*/ 265487 h 561315"/>
                <a:gd name="connsiteX46" fmla="*/ 523298 w 578738"/>
                <a:gd name="connsiteY46" fmla="*/ 240455 h 561315"/>
                <a:gd name="connsiteX47" fmla="*/ 373684 w 578738"/>
                <a:gd name="connsiteY47" fmla="*/ 240455 h 561315"/>
                <a:gd name="connsiteX48" fmla="*/ 361533 w 578738"/>
                <a:gd name="connsiteY48" fmla="*/ 234387 h 561315"/>
                <a:gd name="connsiteX49" fmla="*/ 360014 w 578738"/>
                <a:gd name="connsiteY49" fmla="*/ 219975 h 561315"/>
                <a:gd name="connsiteX50" fmla="*/ 343306 w 578738"/>
                <a:gd name="connsiteY50" fmla="*/ 42478 h 561315"/>
                <a:gd name="connsiteX51" fmla="*/ 341787 w 578738"/>
                <a:gd name="connsiteY51" fmla="*/ 40961 h 561315"/>
                <a:gd name="connsiteX52" fmla="*/ 321281 w 578738"/>
                <a:gd name="connsiteY52" fmla="*/ 30341 h 561315"/>
                <a:gd name="connsiteX53" fmla="*/ 321281 w 578738"/>
                <a:gd name="connsiteY53" fmla="*/ 0 h 561315"/>
                <a:gd name="connsiteX54" fmla="*/ 365330 w 578738"/>
                <a:gd name="connsiteY54" fmla="*/ 21997 h 561315"/>
                <a:gd name="connsiteX55" fmla="*/ 395708 w 578738"/>
                <a:gd name="connsiteY55" fmla="*/ 210114 h 561315"/>
                <a:gd name="connsiteX56" fmla="*/ 523298 w 578738"/>
                <a:gd name="connsiteY56" fmla="*/ 210114 h 561315"/>
                <a:gd name="connsiteX57" fmla="*/ 562789 w 578738"/>
                <a:gd name="connsiteY57" fmla="*/ 226802 h 561315"/>
                <a:gd name="connsiteX58" fmla="*/ 578738 w 578738"/>
                <a:gd name="connsiteY58" fmla="*/ 265487 h 561315"/>
                <a:gd name="connsiteX59" fmla="*/ 561270 w 578738"/>
                <a:gd name="connsiteY59" fmla="*/ 305689 h 561315"/>
                <a:gd name="connsiteX60" fmla="*/ 578738 w 578738"/>
                <a:gd name="connsiteY60" fmla="*/ 345891 h 561315"/>
                <a:gd name="connsiteX61" fmla="*/ 561270 w 578738"/>
                <a:gd name="connsiteY61" fmla="*/ 386094 h 561315"/>
                <a:gd name="connsiteX62" fmla="*/ 578738 w 578738"/>
                <a:gd name="connsiteY62" fmla="*/ 425537 h 561315"/>
                <a:gd name="connsiteX63" fmla="*/ 560511 w 578738"/>
                <a:gd name="connsiteY63" fmla="*/ 466498 h 561315"/>
                <a:gd name="connsiteX64" fmla="*/ 576460 w 578738"/>
                <a:gd name="connsiteY64" fmla="*/ 505942 h 561315"/>
                <a:gd name="connsiteX65" fmla="*/ 527095 w 578738"/>
                <a:gd name="connsiteY65" fmla="*/ 560556 h 561315"/>
                <a:gd name="connsiteX66" fmla="*/ 523298 w 578738"/>
                <a:gd name="connsiteY66" fmla="*/ 561315 h 561315"/>
                <a:gd name="connsiteX67" fmla="*/ 224830 w 578738"/>
                <a:gd name="connsiteY67" fmla="*/ 561315 h 561315"/>
                <a:gd name="connsiteX68" fmla="*/ 181541 w 578738"/>
                <a:gd name="connsiteY68" fmla="*/ 518079 h 561315"/>
                <a:gd name="connsiteX69" fmla="*/ 181541 w 578738"/>
                <a:gd name="connsiteY69" fmla="*/ 253350 h 561315"/>
                <a:gd name="connsiteX70" fmla="*/ 222552 w 578738"/>
                <a:gd name="connsiteY70" fmla="*/ 210872 h 561315"/>
                <a:gd name="connsiteX71" fmla="*/ 224830 w 578738"/>
                <a:gd name="connsiteY71" fmla="*/ 210114 h 561315"/>
                <a:gd name="connsiteX72" fmla="*/ 229387 w 578738"/>
                <a:gd name="connsiteY72" fmla="*/ 210114 h 561315"/>
                <a:gd name="connsiteX73" fmla="*/ 237741 w 578738"/>
                <a:gd name="connsiteY73" fmla="*/ 205563 h 561315"/>
                <a:gd name="connsiteX74" fmla="*/ 240779 w 578738"/>
                <a:gd name="connsiteY74" fmla="*/ 198736 h 561315"/>
                <a:gd name="connsiteX75" fmla="*/ 266600 w 578738"/>
                <a:gd name="connsiteY75" fmla="*/ 66751 h 561315"/>
                <a:gd name="connsiteX76" fmla="*/ 266600 w 578738"/>
                <a:gd name="connsiteY76" fmla="*/ 60683 h 561315"/>
                <a:gd name="connsiteX77" fmla="*/ 265841 w 578738"/>
                <a:gd name="connsiteY77" fmla="*/ 55373 h 561315"/>
                <a:gd name="connsiteX78" fmla="*/ 321281 w 578738"/>
                <a:gd name="connsiteY78" fmla="*/ 0 h 56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78738" h="561315">
                  <a:moveTo>
                    <a:pt x="35700" y="243554"/>
                  </a:moveTo>
                  <a:cubicBezTo>
                    <a:pt x="34181" y="243554"/>
                    <a:pt x="30383" y="248104"/>
                    <a:pt x="30383" y="254930"/>
                  </a:cubicBezTo>
                  <a:lnTo>
                    <a:pt x="30383" y="519604"/>
                  </a:lnTo>
                  <a:cubicBezTo>
                    <a:pt x="30383" y="526430"/>
                    <a:pt x="34181" y="530980"/>
                    <a:pt x="35700" y="530980"/>
                  </a:cubicBezTo>
                  <a:lnTo>
                    <a:pt x="132926" y="530980"/>
                  </a:lnTo>
                  <a:cubicBezTo>
                    <a:pt x="134445" y="530980"/>
                    <a:pt x="138243" y="526430"/>
                    <a:pt x="138243" y="519604"/>
                  </a:cubicBezTo>
                  <a:lnTo>
                    <a:pt x="138243" y="254930"/>
                  </a:lnTo>
                  <a:cubicBezTo>
                    <a:pt x="138243" y="248104"/>
                    <a:pt x="134445" y="243554"/>
                    <a:pt x="132926" y="243554"/>
                  </a:cubicBezTo>
                  <a:close/>
                  <a:moveTo>
                    <a:pt x="35700" y="213219"/>
                  </a:moveTo>
                  <a:lnTo>
                    <a:pt x="132926" y="213219"/>
                  </a:lnTo>
                  <a:cubicBezTo>
                    <a:pt x="152675" y="213219"/>
                    <a:pt x="168626" y="231420"/>
                    <a:pt x="168626" y="254930"/>
                  </a:cubicBezTo>
                  <a:lnTo>
                    <a:pt x="168626" y="519604"/>
                  </a:lnTo>
                  <a:cubicBezTo>
                    <a:pt x="168626" y="542356"/>
                    <a:pt x="152675" y="561315"/>
                    <a:pt x="132926" y="561315"/>
                  </a:cubicBezTo>
                  <a:lnTo>
                    <a:pt x="35700" y="561315"/>
                  </a:lnTo>
                  <a:cubicBezTo>
                    <a:pt x="15951" y="561315"/>
                    <a:pt x="0" y="542356"/>
                    <a:pt x="0" y="519604"/>
                  </a:cubicBezTo>
                  <a:lnTo>
                    <a:pt x="0" y="254930"/>
                  </a:lnTo>
                  <a:cubicBezTo>
                    <a:pt x="0" y="231420"/>
                    <a:pt x="15951" y="213219"/>
                    <a:pt x="35700" y="213219"/>
                  </a:cubicBezTo>
                  <a:close/>
                  <a:moveTo>
                    <a:pt x="321281" y="30341"/>
                  </a:moveTo>
                  <a:cubicBezTo>
                    <a:pt x="307611" y="30341"/>
                    <a:pt x="296219" y="41719"/>
                    <a:pt x="296219" y="55373"/>
                  </a:cubicBezTo>
                  <a:cubicBezTo>
                    <a:pt x="296219" y="56890"/>
                    <a:pt x="296979" y="59166"/>
                    <a:pt x="296979" y="60683"/>
                  </a:cubicBezTo>
                  <a:cubicBezTo>
                    <a:pt x="297738" y="62200"/>
                    <a:pt x="297738" y="64475"/>
                    <a:pt x="296979" y="65992"/>
                  </a:cubicBezTo>
                  <a:cubicBezTo>
                    <a:pt x="306852" y="119090"/>
                    <a:pt x="287106" y="174463"/>
                    <a:pt x="268119" y="212389"/>
                  </a:cubicBezTo>
                  <a:cubicBezTo>
                    <a:pt x="266600" y="215424"/>
                    <a:pt x="265081" y="218458"/>
                    <a:pt x="263563" y="221492"/>
                  </a:cubicBezTo>
                  <a:cubicBezTo>
                    <a:pt x="263563" y="221492"/>
                    <a:pt x="262803" y="222250"/>
                    <a:pt x="262044" y="223009"/>
                  </a:cubicBezTo>
                  <a:cubicBezTo>
                    <a:pt x="255209" y="232870"/>
                    <a:pt x="244576" y="238938"/>
                    <a:pt x="232425" y="240455"/>
                  </a:cubicBezTo>
                  <a:cubicBezTo>
                    <a:pt x="231665" y="240455"/>
                    <a:pt x="230906" y="240455"/>
                    <a:pt x="230146" y="240455"/>
                  </a:cubicBezTo>
                  <a:lnTo>
                    <a:pt x="225590" y="240455"/>
                  </a:lnTo>
                  <a:cubicBezTo>
                    <a:pt x="225590" y="241214"/>
                    <a:pt x="224830" y="241214"/>
                    <a:pt x="224071" y="241214"/>
                  </a:cubicBezTo>
                  <a:cubicBezTo>
                    <a:pt x="217236" y="241214"/>
                    <a:pt x="211919" y="246524"/>
                    <a:pt x="211919" y="253350"/>
                  </a:cubicBezTo>
                  <a:lnTo>
                    <a:pt x="211919" y="518079"/>
                  </a:lnTo>
                  <a:cubicBezTo>
                    <a:pt x="211919" y="524905"/>
                    <a:pt x="217995" y="530974"/>
                    <a:pt x="224830" y="530974"/>
                  </a:cubicBezTo>
                  <a:lnTo>
                    <a:pt x="521019" y="530974"/>
                  </a:lnTo>
                  <a:cubicBezTo>
                    <a:pt x="521779" y="530974"/>
                    <a:pt x="521779" y="530215"/>
                    <a:pt x="522538" y="530215"/>
                  </a:cubicBezTo>
                  <a:cubicBezTo>
                    <a:pt x="536208" y="530215"/>
                    <a:pt x="546081" y="518837"/>
                    <a:pt x="546081" y="505942"/>
                  </a:cubicBezTo>
                  <a:cubicBezTo>
                    <a:pt x="546081" y="493047"/>
                    <a:pt x="536208" y="481669"/>
                    <a:pt x="522538" y="480910"/>
                  </a:cubicBezTo>
                  <a:cubicBezTo>
                    <a:pt x="514943" y="480910"/>
                    <a:pt x="508108" y="474084"/>
                    <a:pt x="508108" y="465740"/>
                  </a:cubicBezTo>
                  <a:cubicBezTo>
                    <a:pt x="508108" y="457396"/>
                    <a:pt x="514943" y="450569"/>
                    <a:pt x="523298" y="450569"/>
                  </a:cubicBezTo>
                  <a:cubicBezTo>
                    <a:pt x="536968" y="450569"/>
                    <a:pt x="548360" y="439191"/>
                    <a:pt x="548360" y="425537"/>
                  </a:cubicBezTo>
                  <a:cubicBezTo>
                    <a:pt x="548360" y="411884"/>
                    <a:pt x="536968" y="401264"/>
                    <a:pt x="523298" y="401264"/>
                  </a:cubicBezTo>
                  <a:cubicBezTo>
                    <a:pt x="514943" y="401264"/>
                    <a:pt x="508108" y="394438"/>
                    <a:pt x="508108" y="386094"/>
                  </a:cubicBezTo>
                  <a:cubicBezTo>
                    <a:pt x="508108" y="377750"/>
                    <a:pt x="514943" y="370923"/>
                    <a:pt x="523298" y="370923"/>
                  </a:cubicBezTo>
                  <a:cubicBezTo>
                    <a:pt x="536968" y="370923"/>
                    <a:pt x="548360" y="359545"/>
                    <a:pt x="548360" y="345891"/>
                  </a:cubicBezTo>
                  <a:cubicBezTo>
                    <a:pt x="548360" y="332238"/>
                    <a:pt x="536968" y="320860"/>
                    <a:pt x="523298" y="320860"/>
                  </a:cubicBezTo>
                  <a:cubicBezTo>
                    <a:pt x="514943" y="320860"/>
                    <a:pt x="508108" y="314033"/>
                    <a:pt x="508108" y="305689"/>
                  </a:cubicBezTo>
                  <a:cubicBezTo>
                    <a:pt x="508108" y="297345"/>
                    <a:pt x="514943" y="290518"/>
                    <a:pt x="523298" y="290518"/>
                  </a:cubicBezTo>
                  <a:cubicBezTo>
                    <a:pt x="536968" y="290518"/>
                    <a:pt x="548360" y="279140"/>
                    <a:pt x="548360" y="265487"/>
                  </a:cubicBezTo>
                  <a:cubicBezTo>
                    <a:pt x="548360" y="251833"/>
                    <a:pt x="536968" y="240455"/>
                    <a:pt x="523298" y="240455"/>
                  </a:cubicBezTo>
                  <a:lnTo>
                    <a:pt x="373684" y="240455"/>
                  </a:lnTo>
                  <a:cubicBezTo>
                    <a:pt x="369127" y="240455"/>
                    <a:pt x="363811" y="238180"/>
                    <a:pt x="361533" y="234387"/>
                  </a:cubicBezTo>
                  <a:cubicBezTo>
                    <a:pt x="358495" y="229836"/>
                    <a:pt x="357735" y="224526"/>
                    <a:pt x="360014" y="219975"/>
                  </a:cubicBezTo>
                  <a:cubicBezTo>
                    <a:pt x="401784" y="120607"/>
                    <a:pt x="349381" y="50822"/>
                    <a:pt x="343306" y="42478"/>
                  </a:cubicBezTo>
                  <a:cubicBezTo>
                    <a:pt x="342546" y="42478"/>
                    <a:pt x="341787" y="41719"/>
                    <a:pt x="341787" y="40961"/>
                  </a:cubicBezTo>
                  <a:cubicBezTo>
                    <a:pt x="336471" y="34134"/>
                    <a:pt x="329635" y="30341"/>
                    <a:pt x="321281" y="30341"/>
                  </a:cubicBezTo>
                  <a:close/>
                  <a:moveTo>
                    <a:pt x="321281" y="0"/>
                  </a:moveTo>
                  <a:cubicBezTo>
                    <a:pt x="338749" y="0"/>
                    <a:pt x="354698" y="8344"/>
                    <a:pt x="365330" y="21997"/>
                  </a:cubicBezTo>
                  <a:cubicBezTo>
                    <a:pt x="368368" y="25032"/>
                    <a:pt x="431403" y="99368"/>
                    <a:pt x="395708" y="210114"/>
                  </a:cubicBezTo>
                  <a:lnTo>
                    <a:pt x="523298" y="210114"/>
                  </a:lnTo>
                  <a:cubicBezTo>
                    <a:pt x="538487" y="210114"/>
                    <a:pt x="552157" y="216182"/>
                    <a:pt x="562789" y="226802"/>
                  </a:cubicBezTo>
                  <a:cubicBezTo>
                    <a:pt x="572662" y="237421"/>
                    <a:pt x="578738" y="251075"/>
                    <a:pt x="578738" y="265487"/>
                  </a:cubicBezTo>
                  <a:cubicBezTo>
                    <a:pt x="578738" y="281416"/>
                    <a:pt x="571903" y="295828"/>
                    <a:pt x="561270" y="305689"/>
                  </a:cubicBezTo>
                  <a:cubicBezTo>
                    <a:pt x="571903" y="315550"/>
                    <a:pt x="578738" y="329962"/>
                    <a:pt x="578738" y="345891"/>
                  </a:cubicBezTo>
                  <a:cubicBezTo>
                    <a:pt x="578738" y="361821"/>
                    <a:pt x="571903" y="375474"/>
                    <a:pt x="561270" y="386094"/>
                  </a:cubicBezTo>
                  <a:cubicBezTo>
                    <a:pt x="571903" y="395955"/>
                    <a:pt x="578738" y="410367"/>
                    <a:pt x="578738" y="425537"/>
                  </a:cubicBezTo>
                  <a:cubicBezTo>
                    <a:pt x="578738" y="442225"/>
                    <a:pt x="571903" y="456637"/>
                    <a:pt x="560511" y="466498"/>
                  </a:cubicBezTo>
                  <a:cubicBezTo>
                    <a:pt x="570384" y="477118"/>
                    <a:pt x="576460" y="490771"/>
                    <a:pt x="576460" y="505942"/>
                  </a:cubicBezTo>
                  <a:cubicBezTo>
                    <a:pt x="576460" y="534008"/>
                    <a:pt x="555195" y="557522"/>
                    <a:pt x="527095" y="560556"/>
                  </a:cubicBezTo>
                  <a:cubicBezTo>
                    <a:pt x="525576" y="560556"/>
                    <a:pt x="524816" y="561315"/>
                    <a:pt x="523298" y="561315"/>
                  </a:cubicBezTo>
                  <a:lnTo>
                    <a:pt x="224830" y="561315"/>
                  </a:lnTo>
                  <a:cubicBezTo>
                    <a:pt x="201287" y="561315"/>
                    <a:pt x="181541" y="541593"/>
                    <a:pt x="181541" y="518079"/>
                  </a:cubicBezTo>
                  <a:lnTo>
                    <a:pt x="181541" y="253350"/>
                  </a:lnTo>
                  <a:cubicBezTo>
                    <a:pt x="181541" y="230594"/>
                    <a:pt x="199768" y="211631"/>
                    <a:pt x="222552" y="210872"/>
                  </a:cubicBezTo>
                  <a:cubicBezTo>
                    <a:pt x="223311" y="210872"/>
                    <a:pt x="224071" y="210114"/>
                    <a:pt x="224830" y="210114"/>
                  </a:cubicBezTo>
                  <a:lnTo>
                    <a:pt x="229387" y="210114"/>
                  </a:lnTo>
                  <a:cubicBezTo>
                    <a:pt x="232425" y="210114"/>
                    <a:pt x="235463" y="208597"/>
                    <a:pt x="237741" y="205563"/>
                  </a:cubicBezTo>
                  <a:cubicBezTo>
                    <a:pt x="238500" y="203287"/>
                    <a:pt x="240019" y="201011"/>
                    <a:pt x="240779" y="198736"/>
                  </a:cubicBezTo>
                  <a:cubicBezTo>
                    <a:pt x="255209" y="170670"/>
                    <a:pt x="277233" y="115297"/>
                    <a:pt x="266600" y="66751"/>
                  </a:cubicBezTo>
                  <a:cubicBezTo>
                    <a:pt x="265841" y="65234"/>
                    <a:pt x="265841" y="62958"/>
                    <a:pt x="266600" y="60683"/>
                  </a:cubicBezTo>
                  <a:cubicBezTo>
                    <a:pt x="265841" y="59166"/>
                    <a:pt x="265841" y="56890"/>
                    <a:pt x="265841" y="55373"/>
                  </a:cubicBezTo>
                  <a:cubicBezTo>
                    <a:pt x="265841" y="25032"/>
                    <a:pt x="290903" y="0"/>
                    <a:pt x="321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724897" y="2082800"/>
            <a:ext cx="2133603" cy="3433504"/>
            <a:chOff x="8724897" y="2082800"/>
            <a:chExt cx="2133603" cy="3433504"/>
          </a:xfrm>
        </p:grpSpPr>
        <p:sp>
          <p:nvSpPr>
            <p:cNvPr id="9" name="矩形 8"/>
            <p:cNvSpPr/>
            <p:nvPr/>
          </p:nvSpPr>
          <p:spPr>
            <a:xfrm>
              <a:off x="8724900" y="2095500"/>
              <a:ext cx="2133600" cy="49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8724900" y="4930516"/>
              <a:ext cx="2133600" cy="585788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8724900" y="2082800"/>
              <a:ext cx="2133600" cy="343350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724897" y="2171184"/>
              <a:ext cx="2133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889996" y="2883367"/>
              <a:ext cx="1803401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  <p:sp>
          <p:nvSpPr>
            <p:cNvPr id="30" name="椭圆 25"/>
            <p:cNvSpPr/>
            <p:nvPr/>
          </p:nvSpPr>
          <p:spPr>
            <a:xfrm>
              <a:off x="9537695" y="4202317"/>
              <a:ext cx="508002" cy="417896"/>
            </a:xfrm>
            <a:custGeom>
              <a:avLst/>
              <a:gdLst>
                <a:gd name="connsiteX0" fmla="*/ 440068 w 607497"/>
                <a:gd name="connsiteY0" fmla="*/ 391268 h 499744"/>
                <a:gd name="connsiteX1" fmla="*/ 440068 w 607497"/>
                <a:gd name="connsiteY1" fmla="*/ 469334 h 499744"/>
                <a:gd name="connsiteX2" fmla="*/ 577038 w 607497"/>
                <a:gd name="connsiteY2" fmla="*/ 469334 h 499744"/>
                <a:gd name="connsiteX3" fmla="*/ 577038 w 607497"/>
                <a:gd name="connsiteY3" fmla="*/ 391268 h 499744"/>
                <a:gd name="connsiteX4" fmla="*/ 508507 w 607497"/>
                <a:gd name="connsiteY4" fmla="*/ 291692 h 499744"/>
                <a:gd name="connsiteX5" fmla="*/ 467462 w 607497"/>
                <a:gd name="connsiteY5" fmla="*/ 332672 h 499744"/>
                <a:gd name="connsiteX6" fmla="*/ 467462 w 607497"/>
                <a:gd name="connsiteY6" fmla="*/ 361043 h 499744"/>
                <a:gd name="connsiteX7" fmla="*/ 549644 w 607497"/>
                <a:gd name="connsiteY7" fmla="*/ 361043 h 499744"/>
                <a:gd name="connsiteX8" fmla="*/ 549644 w 607497"/>
                <a:gd name="connsiteY8" fmla="*/ 332672 h 499744"/>
                <a:gd name="connsiteX9" fmla="*/ 508507 w 607497"/>
                <a:gd name="connsiteY9" fmla="*/ 291692 h 499744"/>
                <a:gd name="connsiteX10" fmla="*/ 508507 w 607497"/>
                <a:gd name="connsiteY10" fmla="*/ 261374 h 499744"/>
                <a:gd name="connsiteX11" fmla="*/ 580010 w 607497"/>
                <a:gd name="connsiteY11" fmla="*/ 332672 h 499744"/>
                <a:gd name="connsiteX12" fmla="*/ 580010 w 607497"/>
                <a:gd name="connsiteY12" fmla="*/ 361228 h 499744"/>
                <a:gd name="connsiteX13" fmla="*/ 607497 w 607497"/>
                <a:gd name="connsiteY13" fmla="*/ 390804 h 499744"/>
                <a:gd name="connsiteX14" fmla="*/ 607497 w 607497"/>
                <a:gd name="connsiteY14" fmla="*/ 469890 h 499744"/>
                <a:gd name="connsiteX15" fmla="*/ 577596 w 607497"/>
                <a:gd name="connsiteY15" fmla="*/ 499744 h 499744"/>
                <a:gd name="connsiteX16" fmla="*/ 439603 w 607497"/>
                <a:gd name="connsiteY16" fmla="*/ 499744 h 499744"/>
                <a:gd name="connsiteX17" fmla="*/ 409702 w 607497"/>
                <a:gd name="connsiteY17" fmla="*/ 469890 h 499744"/>
                <a:gd name="connsiteX18" fmla="*/ 409702 w 607497"/>
                <a:gd name="connsiteY18" fmla="*/ 390804 h 499744"/>
                <a:gd name="connsiteX19" fmla="*/ 437096 w 607497"/>
                <a:gd name="connsiteY19" fmla="*/ 361228 h 499744"/>
                <a:gd name="connsiteX20" fmla="*/ 437096 w 607497"/>
                <a:gd name="connsiteY20" fmla="*/ 332672 h 499744"/>
                <a:gd name="connsiteX21" fmla="*/ 508507 w 607497"/>
                <a:gd name="connsiteY21" fmla="*/ 261374 h 499744"/>
                <a:gd name="connsiteX22" fmla="*/ 360977 w 607497"/>
                <a:gd name="connsiteY22" fmla="*/ 231737 h 499744"/>
                <a:gd name="connsiteX23" fmla="*/ 379077 w 607497"/>
                <a:gd name="connsiteY23" fmla="*/ 249767 h 499744"/>
                <a:gd name="connsiteX24" fmla="*/ 360977 w 607497"/>
                <a:gd name="connsiteY24" fmla="*/ 267797 h 499744"/>
                <a:gd name="connsiteX25" fmla="*/ 342877 w 607497"/>
                <a:gd name="connsiteY25" fmla="*/ 249767 h 499744"/>
                <a:gd name="connsiteX26" fmla="*/ 360977 w 607497"/>
                <a:gd name="connsiteY26" fmla="*/ 231737 h 499744"/>
                <a:gd name="connsiteX27" fmla="*/ 283108 w 607497"/>
                <a:gd name="connsiteY27" fmla="*/ 231737 h 499744"/>
                <a:gd name="connsiteX28" fmla="*/ 301173 w 607497"/>
                <a:gd name="connsiteY28" fmla="*/ 249767 h 499744"/>
                <a:gd name="connsiteX29" fmla="*/ 283108 w 607497"/>
                <a:gd name="connsiteY29" fmla="*/ 267797 h 499744"/>
                <a:gd name="connsiteX30" fmla="*/ 265043 w 607497"/>
                <a:gd name="connsiteY30" fmla="*/ 249767 h 499744"/>
                <a:gd name="connsiteX31" fmla="*/ 283108 w 607497"/>
                <a:gd name="connsiteY31" fmla="*/ 231737 h 499744"/>
                <a:gd name="connsiteX32" fmla="*/ 205240 w 607497"/>
                <a:gd name="connsiteY32" fmla="*/ 231737 h 499744"/>
                <a:gd name="connsiteX33" fmla="*/ 223270 w 607497"/>
                <a:gd name="connsiteY33" fmla="*/ 249767 h 499744"/>
                <a:gd name="connsiteX34" fmla="*/ 205240 w 607497"/>
                <a:gd name="connsiteY34" fmla="*/ 267797 h 499744"/>
                <a:gd name="connsiteX35" fmla="*/ 187210 w 607497"/>
                <a:gd name="connsiteY35" fmla="*/ 249767 h 499744"/>
                <a:gd name="connsiteX36" fmla="*/ 205240 w 607497"/>
                <a:gd name="connsiteY36" fmla="*/ 231737 h 499744"/>
                <a:gd name="connsiteX37" fmla="*/ 283279 w 607497"/>
                <a:gd name="connsiteY37" fmla="*/ 0 h 499744"/>
                <a:gd name="connsiteX38" fmla="*/ 564608 w 607497"/>
                <a:gd name="connsiteY38" fmla="*/ 221726 h 499744"/>
                <a:gd name="connsiteX39" fmla="*/ 551516 w 607497"/>
                <a:gd name="connsiteY39" fmla="*/ 238689 h 499744"/>
                <a:gd name="connsiteX40" fmla="*/ 534525 w 607497"/>
                <a:gd name="connsiteY40" fmla="*/ 225526 h 499744"/>
                <a:gd name="connsiteX41" fmla="*/ 283093 w 607497"/>
                <a:gd name="connsiteY41" fmla="*/ 30033 h 499744"/>
                <a:gd name="connsiteX42" fmla="*/ 30176 w 607497"/>
                <a:gd name="connsiteY42" fmla="*/ 249534 h 499744"/>
                <a:gd name="connsiteX43" fmla="*/ 85791 w 607497"/>
                <a:gd name="connsiteY43" fmla="*/ 386723 h 499744"/>
                <a:gd name="connsiteX44" fmla="*/ 88855 w 607497"/>
                <a:gd name="connsiteY44" fmla="*/ 402295 h 499744"/>
                <a:gd name="connsiteX45" fmla="*/ 56823 w 607497"/>
                <a:gd name="connsiteY45" fmla="*/ 451609 h 499744"/>
                <a:gd name="connsiteX46" fmla="*/ 129708 w 607497"/>
                <a:gd name="connsiteY46" fmla="*/ 433533 h 499744"/>
                <a:gd name="connsiteX47" fmla="*/ 145121 w 607497"/>
                <a:gd name="connsiteY47" fmla="*/ 433441 h 499744"/>
                <a:gd name="connsiteX48" fmla="*/ 283279 w 607497"/>
                <a:gd name="connsiteY48" fmla="*/ 469128 h 499744"/>
                <a:gd name="connsiteX49" fmla="*/ 361735 w 607497"/>
                <a:gd name="connsiteY49" fmla="*/ 458376 h 499744"/>
                <a:gd name="connsiteX50" fmla="*/ 380398 w 607497"/>
                <a:gd name="connsiteY50" fmla="*/ 468943 h 499744"/>
                <a:gd name="connsiteX51" fmla="*/ 369999 w 607497"/>
                <a:gd name="connsiteY51" fmla="*/ 487574 h 499744"/>
                <a:gd name="connsiteX52" fmla="*/ 283279 w 607497"/>
                <a:gd name="connsiteY52" fmla="*/ 499532 h 499744"/>
                <a:gd name="connsiteX53" fmla="*/ 137693 w 607497"/>
                <a:gd name="connsiteY53" fmla="*/ 464123 h 499744"/>
                <a:gd name="connsiteX54" fmla="*/ 33054 w 607497"/>
                <a:gd name="connsiteY54" fmla="*/ 480252 h 499744"/>
                <a:gd name="connsiteX55" fmla="*/ 14206 w 607497"/>
                <a:gd name="connsiteY55" fmla="*/ 463103 h 499744"/>
                <a:gd name="connsiteX56" fmla="*/ 24048 w 607497"/>
                <a:gd name="connsiteY56" fmla="*/ 439280 h 499744"/>
                <a:gd name="connsiteX57" fmla="*/ 57101 w 607497"/>
                <a:gd name="connsiteY57" fmla="*/ 400163 h 499744"/>
                <a:gd name="connsiteX58" fmla="*/ 0 w 607497"/>
                <a:gd name="connsiteY58" fmla="*/ 249812 h 499744"/>
                <a:gd name="connsiteX59" fmla="*/ 283279 w 607497"/>
                <a:gd name="connsiteY59" fmla="*/ 0 h 499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07497" h="499744">
                  <a:moveTo>
                    <a:pt x="440068" y="391268"/>
                  </a:moveTo>
                  <a:lnTo>
                    <a:pt x="440068" y="469334"/>
                  </a:lnTo>
                  <a:lnTo>
                    <a:pt x="577038" y="469334"/>
                  </a:lnTo>
                  <a:lnTo>
                    <a:pt x="577038" y="391268"/>
                  </a:lnTo>
                  <a:close/>
                  <a:moveTo>
                    <a:pt x="508507" y="291692"/>
                  </a:moveTo>
                  <a:cubicBezTo>
                    <a:pt x="485848" y="291692"/>
                    <a:pt x="467462" y="310049"/>
                    <a:pt x="467462" y="332672"/>
                  </a:cubicBezTo>
                  <a:lnTo>
                    <a:pt x="467462" y="361043"/>
                  </a:lnTo>
                  <a:lnTo>
                    <a:pt x="549644" y="361043"/>
                  </a:lnTo>
                  <a:lnTo>
                    <a:pt x="549644" y="332672"/>
                  </a:lnTo>
                  <a:cubicBezTo>
                    <a:pt x="549644" y="310049"/>
                    <a:pt x="531165" y="291692"/>
                    <a:pt x="508507" y="291692"/>
                  </a:cubicBezTo>
                  <a:close/>
                  <a:moveTo>
                    <a:pt x="508507" y="261374"/>
                  </a:moveTo>
                  <a:cubicBezTo>
                    <a:pt x="547880" y="261374"/>
                    <a:pt x="580010" y="293361"/>
                    <a:pt x="580010" y="332672"/>
                  </a:cubicBezTo>
                  <a:lnTo>
                    <a:pt x="580010" y="361228"/>
                  </a:lnTo>
                  <a:cubicBezTo>
                    <a:pt x="595239" y="362526"/>
                    <a:pt x="607311" y="375228"/>
                    <a:pt x="607497" y="390804"/>
                  </a:cubicBezTo>
                  <a:lnTo>
                    <a:pt x="607497" y="469890"/>
                  </a:lnTo>
                  <a:cubicBezTo>
                    <a:pt x="607497" y="486393"/>
                    <a:pt x="594125" y="499744"/>
                    <a:pt x="577596" y="499744"/>
                  </a:cubicBezTo>
                  <a:lnTo>
                    <a:pt x="439603" y="499744"/>
                  </a:lnTo>
                  <a:cubicBezTo>
                    <a:pt x="423074" y="499744"/>
                    <a:pt x="409702" y="486393"/>
                    <a:pt x="409702" y="469890"/>
                  </a:cubicBezTo>
                  <a:lnTo>
                    <a:pt x="409702" y="390804"/>
                  </a:lnTo>
                  <a:cubicBezTo>
                    <a:pt x="409702" y="375228"/>
                    <a:pt x="421867" y="362526"/>
                    <a:pt x="437096" y="361228"/>
                  </a:cubicBezTo>
                  <a:lnTo>
                    <a:pt x="437096" y="332672"/>
                  </a:lnTo>
                  <a:cubicBezTo>
                    <a:pt x="437096" y="293361"/>
                    <a:pt x="469133" y="261374"/>
                    <a:pt x="508507" y="261374"/>
                  </a:cubicBezTo>
                  <a:close/>
                  <a:moveTo>
                    <a:pt x="360977" y="231737"/>
                  </a:moveTo>
                  <a:cubicBezTo>
                    <a:pt x="370973" y="231737"/>
                    <a:pt x="379077" y="239809"/>
                    <a:pt x="379077" y="249767"/>
                  </a:cubicBezTo>
                  <a:cubicBezTo>
                    <a:pt x="379077" y="259725"/>
                    <a:pt x="370973" y="267797"/>
                    <a:pt x="360977" y="267797"/>
                  </a:cubicBezTo>
                  <a:cubicBezTo>
                    <a:pt x="350981" y="267797"/>
                    <a:pt x="342877" y="259725"/>
                    <a:pt x="342877" y="249767"/>
                  </a:cubicBezTo>
                  <a:cubicBezTo>
                    <a:pt x="342877" y="239809"/>
                    <a:pt x="350981" y="231737"/>
                    <a:pt x="360977" y="231737"/>
                  </a:cubicBezTo>
                  <a:close/>
                  <a:moveTo>
                    <a:pt x="283108" y="231737"/>
                  </a:moveTo>
                  <a:cubicBezTo>
                    <a:pt x="293085" y="231737"/>
                    <a:pt x="301173" y="239809"/>
                    <a:pt x="301173" y="249767"/>
                  </a:cubicBezTo>
                  <a:cubicBezTo>
                    <a:pt x="301173" y="259725"/>
                    <a:pt x="293085" y="267797"/>
                    <a:pt x="283108" y="267797"/>
                  </a:cubicBezTo>
                  <a:cubicBezTo>
                    <a:pt x="273131" y="267797"/>
                    <a:pt x="265043" y="259725"/>
                    <a:pt x="265043" y="249767"/>
                  </a:cubicBezTo>
                  <a:cubicBezTo>
                    <a:pt x="265043" y="239809"/>
                    <a:pt x="273131" y="231737"/>
                    <a:pt x="283108" y="231737"/>
                  </a:cubicBezTo>
                  <a:close/>
                  <a:moveTo>
                    <a:pt x="205240" y="231737"/>
                  </a:moveTo>
                  <a:cubicBezTo>
                    <a:pt x="215198" y="231737"/>
                    <a:pt x="223270" y="239809"/>
                    <a:pt x="223270" y="249767"/>
                  </a:cubicBezTo>
                  <a:cubicBezTo>
                    <a:pt x="223270" y="259725"/>
                    <a:pt x="215198" y="267797"/>
                    <a:pt x="205240" y="267797"/>
                  </a:cubicBezTo>
                  <a:cubicBezTo>
                    <a:pt x="195282" y="267797"/>
                    <a:pt x="187210" y="259725"/>
                    <a:pt x="187210" y="249767"/>
                  </a:cubicBezTo>
                  <a:cubicBezTo>
                    <a:pt x="187210" y="239809"/>
                    <a:pt x="195282" y="231737"/>
                    <a:pt x="205240" y="231737"/>
                  </a:cubicBezTo>
                  <a:close/>
                  <a:moveTo>
                    <a:pt x="283279" y="0"/>
                  </a:moveTo>
                  <a:cubicBezTo>
                    <a:pt x="427843" y="0"/>
                    <a:pt x="548917" y="95568"/>
                    <a:pt x="564608" y="221726"/>
                  </a:cubicBezTo>
                  <a:cubicBezTo>
                    <a:pt x="565722" y="229976"/>
                    <a:pt x="559780" y="237669"/>
                    <a:pt x="551516" y="238689"/>
                  </a:cubicBezTo>
                  <a:cubicBezTo>
                    <a:pt x="543253" y="239801"/>
                    <a:pt x="535546" y="233869"/>
                    <a:pt x="534525" y="225526"/>
                  </a:cubicBezTo>
                  <a:cubicBezTo>
                    <a:pt x="520598" y="114107"/>
                    <a:pt x="412523" y="30033"/>
                    <a:pt x="283093" y="30033"/>
                  </a:cubicBezTo>
                  <a:cubicBezTo>
                    <a:pt x="143636" y="30033"/>
                    <a:pt x="30176" y="128568"/>
                    <a:pt x="30176" y="249534"/>
                  </a:cubicBezTo>
                  <a:cubicBezTo>
                    <a:pt x="30176" y="299960"/>
                    <a:pt x="49395" y="347420"/>
                    <a:pt x="85791" y="386723"/>
                  </a:cubicBezTo>
                  <a:cubicBezTo>
                    <a:pt x="89598" y="390894"/>
                    <a:pt x="90898" y="397012"/>
                    <a:pt x="88855" y="402295"/>
                  </a:cubicBezTo>
                  <a:cubicBezTo>
                    <a:pt x="81613" y="421947"/>
                    <a:pt x="70843" y="438539"/>
                    <a:pt x="56823" y="451609"/>
                  </a:cubicBezTo>
                  <a:cubicBezTo>
                    <a:pt x="77342" y="451980"/>
                    <a:pt x="104454" y="448643"/>
                    <a:pt x="129708" y="433533"/>
                  </a:cubicBezTo>
                  <a:cubicBezTo>
                    <a:pt x="134444" y="430845"/>
                    <a:pt x="140386" y="430753"/>
                    <a:pt x="145121" y="433441"/>
                  </a:cubicBezTo>
                  <a:cubicBezTo>
                    <a:pt x="186346" y="456800"/>
                    <a:pt x="234069" y="469128"/>
                    <a:pt x="283279" y="469128"/>
                  </a:cubicBezTo>
                  <a:cubicBezTo>
                    <a:pt x="310112" y="469128"/>
                    <a:pt x="336481" y="465606"/>
                    <a:pt x="361735" y="458376"/>
                  </a:cubicBezTo>
                  <a:cubicBezTo>
                    <a:pt x="369813" y="456151"/>
                    <a:pt x="378169" y="460878"/>
                    <a:pt x="380398" y="468943"/>
                  </a:cubicBezTo>
                  <a:cubicBezTo>
                    <a:pt x="382812" y="476915"/>
                    <a:pt x="378076" y="485257"/>
                    <a:pt x="369999" y="487574"/>
                  </a:cubicBezTo>
                  <a:cubicBezTo>
                    <a:pt x="342051" y="495639"/>
                    <a:pt x="312804" y="499532"/>
                    <a:pt x="283279" y="499532"/>
                  </a:cubicBezTo>
                  <a:cubicBezTo>
                    <a:pt x="231748" y="499532"/>
                    <a:pt x="181610" y="487296"/>
                    <a:pt x="137693" y="464123"/>
                  </a:cubicBezTo>
                  <a:cubicBezTo>
                    <a:pt x="97305" y="485072"/>
                    <a:pt x="55337" y="483403"/>
                    <a:pt x="33054" y="480252"/>
                  </a:cubicBezTo>
                  <a:cubicBezTo>
                    <a:pt x="23676" y="479047"/>
                    <a:pt x="16341" y="472280"/>
                    <a:pt x="14206" y="463103"/>
                  </a:cubicBezTo>
                  <a:cubicBezTo>
                    <a:pt x="12256" y="453834"/>
                    <a:pt x="15970" y="444471"/>
                    <a:pt x="24048" y="439280"/>
                  </a:cubicBezTo>
                  <a:cubicBezTo>
                    <a:pt x="38346" y="429826"/>
                    <a:pt x="49395" y="416756"/>
                    <a:pt x="57101" y="400163"/>
                  </a:cubicBezTo>
                  <a:cubicBezTo>
                    <a:pt x="20148" y="357060"/>
                    <a:pt x="0" y="304039"/>
                    <a:pt x="0" y="249812"/>
                  </a:cubicBezTo>
                  <a:cubicBezTo>
                    <a:pt x="0" y="112068"/>
                    <a:pt x="127016" y="0"/>
                    <a:pt x="2832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03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E741E9F6-D2AB-48F1-837E-DF9E91EBD931}"/>
              </a:ext>
            </a:extLst>
          </p:cNvPr>
          <p:cNvSpPr/>
          <p:nvPr/>
        </p:nvSpPr>
        <p:spPr>
          <a:xfrm>
            <a:off x="1032387" y="1499560"/>
            <a:ext cx="7787148" cy="40605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FF97928-0983-4AB9-A99F-4E94C34AEF3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9026" y="-343987"/>
            <a:ext cx="4862973" cy="406058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5CFCBB46-E68E-4695-9536-A6836878A64C}"/>
              </a:ext>
            </a:extLst>
          </p:cNvPr>
          <p:cNvSpPr txBox="1"/>
          <p:nvPr/>
        </p:nvSpPr>
        <p:spPr>
          <a:xfrm>
            <a:off x="2268827" y="3093750"/>
            <a:ext cx="5184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第二章节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8FAB555E-ADDE-4D3E-8F91-E99E0CABAEE2}"/>
              </a:ext>
            </a:extLst>
          </p:cNvPr>
          <p:cNvGrpSpPr/>
          <p:nvPr/>
        </p:nvGrpSpPr>
        <p:grpSpPr>
          <a:xfrm>
            <a:off x="2560198" y="2756429"/>
            <a:ext cx="4703814" cy="2084934"/>
            <a:chOff x="2560198" y="2756429"/>
            <a:chExt cx="4703814" cy="208493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F20A4FD1-4E6F-4EC4-ABA0-9107BDEA9825}"/>
                </a:ext>
              </a:extLst>
            </p:cNvPr>
            <p:cNvSpPr/>
            <p:nvPr/>
          </p:nvSpPr>
          <p:spPr>
            <a:xfrm>
              <a:off x="2560199" y="2756429"/>
              <a:ext cx="4703813" cy="82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794A22D6-6649-46AB-AFFA-18C528DE03A9}"/>
                </a:ext>
              </a:extLst>
            </p:cNvPr>
            <p:cNvSpPr/>
            <p:nvPr/>
          </p:nvSpPr>
          <p:spPr>
            <a:xfrm>
              <a:off x="2560198" y="4759343"/>
              <a:ext cx="4703813" cy="82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AF3CBC1A-565A-4435-B9F7-68AEA8E2AC0A}"/>
              </a:ext>
            </a:extLst>
          </p:cNvPr>
          <p:cNvSpPr txBox="1"/>
          <p:nvPr/>
        </p:nvSpPr>
        <p:spPr>
          <a:xfrm>
            <a:off x="2625214" y="2114208"/>
            <a:ext cx="4703812" cy="52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SPRINGFLOWER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103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0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11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D9072"/>
      </a:accent1>
      <a:accent2>
        <a:srgbClr val="5CAF77"/>
      </a:accent2>
      <a:accent3>
        <a:srgbClr val="3D9072"/>
      </a:accent3>
      <a:accent4>
        <a:srgbClr val="5CAF77"/>
      </a:accent4>
      <a:accent5>
        <a:srgbClr val="3D9072"/>
      </a:accent5>
      <a:accent6>
        <a:srgbClr val="5CAF77"/>
      </a:accent6>
      <a:hlink>
        <a:srgbClr val="0563C1"/>
      </a:hlink>
      <a:folHlink>
        <a:srgbClr val="954F72"/>
      </a:folHlink>
    </a:clrScheme>
    <a:fontScheme name="w02uxtcm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2696</Words>
  <Application>Microsoft Office PowerPoint</Application>
  <PresentationFormat>自定义</PresentationFormat>
  <Paragraphs>357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宋体</vt:lpstr>
      <vt:lpstr>Aller Light</vt:lpstr>
      <vt:lpstr>等线</vt:lpstr>
      <vt:lpstr>Wingdings</vt:lpstr>
      <vt:lpstr>微软雅黑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</dc:title>
  <dc:creator>第一PPT</dc:creator>
  <cp:keywords>www.1ppt.com</cp:keywords>
  <dc:description>www.1ppt.com</dc:description>
  <cp:lastModifiedBy>Windows User</cp:lastModifiedBy>
  <cp:revision>13</cp:revision>
  <dcterms:created xsi:type="dcterms:W3CDTF">2018-04-04T05:40:12Z</dcterms:created>
  <dcterms:modified xsi:type="dcterms:W3CDTF">2021-03-06T04:39:09Z</dcterms:modified>
</cp:coreProperties>
</file>