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9" r:id="rId2"/>
    <p:sldId id="264" r:id="rId3"/>
    <p:sldId id="265" r:id="rId4"/>
    <p:sldId id="266" r:id="rId5"/>
    <p:sldId id="273" r:id="rId6"/>
    <p:sldId id="277" r:id="rId7"/>
    <p:sldId id="282" r:id="rId8"/>
    <p:sldId id="276" r:id="rId9"/>
    <p:sldId id="268" r:id="rId10"/>
    <p:sldId id="269" r:id="rId11"/>
    <p:sldId id="278" r:id="rId12"/>
    <p:sldId id="281" r:id="rId13"/>
    <p:sldId id="270" r:id="rId14"/>
    <p:sldId id="271" r:id="rId15"/>
    <p:sldId id="272"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43"/>
  </p:normalViewPr>
  <p:slideViewPr>
    <p:cSldViewPr snapToGrid="0" snapToObjects="1">
      <p:cViewPr varScale="1">
        <p:scale>
          <a:sx n="96" d="100"/>
          <a:sy n="96" d="100"/>
        </p:scale>
        <p:origin x="37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Users/jijiang/Google%20Drive/EPFL/Master%20Thesis/Indexes%20Data%20/Fundamental/All/Index%20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sers/jijiang/Google%20Drive/Elements/Social%20Sentiment%20Long-Short%20Portfoli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ja-JP"/>
            </a:pPr>
            <a:r>
              <a:rPr lang="en-US" dirty="0"/>
              <a:t>Return Performances with base value $100</a:t>
            </a:r>
          </a:p>
        </c:rich>
      </c:tx>
      <c:overlay val="0"/>
    </c:title>
    <c:autoTitleDeleted val="0"/>
    <c:plotArea>
      <c:layout/>
      <c:lineChart>
        <c:grouping val="standard"/>
        <c:varyColors val="0"/>
        <c:ser>
          <c:idx val="0"/>
          <c:order val="0"/>
          <c:tx>
            <c:strRef>
              <c:f>Data!$B$1</c:f>
              <c:strCache>
                <c:ptCount val="1"/>
                <c:pt idx="0">
                  <c:v> Systematic Value Index </c:v>
                </c:pt>
              </c:strCache>
            </c:strRef>
          </c:tx>
          <c:spPr>
            <a:ln w="12700">
              <a:solidFill>
                <a:schemeClr val="tx2"/>
              </a:solidFill>
            </a:ln>
          </c:spPr>
          <c:marker>
            <c:symbol val="none"/>
          </c:marker>
          <c:cat>
            <c:numRef>
              <c:f>Data!$A$2:$A$2761</c:f>
              <c:numCache>
                <c:formatCode>m/d/yy</c:formatCode>
                <c:ptCount val="2760"/>
                <c:pt idx="0">
                  <c:v>39080</c:v>
                </c:pt>
                <c:pt idx="1">
                  <c:v>39085</c:v>
                </c:pt>
                <c:pt idx="2">
                  <c:v>39086</c:v>
                </c:pt>
                <c:pt idx="3">
                  <c:v>39087</c:v>
                </c:pt>
                <c:pt idx="4">
                  <c:v>39090</c:v>
                </c:pt>
                <c:pt idx="5">
                  <c:v>39091</c:v>
                </c:pt>
                <c:pt idx="6">
                  <c:v>39092</c:v>
                </c:pt>
                <c:pt idx="7">
                  <c:v>39093</c:v>
                </c:pt>
                <c:pt idx="8">
                  <c:v>39094</c:v>
                </c:pt>
                <c:pt idx="9">
                  <c:v>39097</c:v>
                </c:pt>
                <c:pt idx="10">
                  <c:v>39098</c:v>
                </c:pt>
                <c:pt idx="11">
                  <c:v>39099</c:v>
                </c:pt>
                <c:pt idx="12">
                  <c:v>39100</c:v>
                </c:pt>
                <c:pt idx="13">
                  <c:v>39101</c:v>
                </c:pt>
                <c:pt idx="14">
                  <c:v>39104</c:v>
                </c:pt>
                <c:pt idx="15">
                  <c:v>39105</c:v>
                </c:pt>
                <c:pt idx="16">
                  <c:v>39106</c:v>
                </c:pt>
                <c:pt idx="17">
                  <c:v>39107</c:v>
                </c:pt>
                <c:pt idx="18">
                  <c:v>39108</c:v>
                </c:pt>
                <c:pt idx="19">
                  <c:v>39111</c:v>
                </c:pt>
                <c:pt idx="20">
                  <c:v>39112</c:v>
                </c:pt>
                <c:pt idx="21">
                  <c:v>39113</c:v>
                </c:pt>
                <c:pt idx="22">
                  <c:v>39114</c:v>
                </c:pt>
                <c:pt idx="23">
                  <c:v>39115</c:v>
                </c:pt>
                <c:pt idx="24">
                  <c:v>39118</c:v>
                </c:pt>
                <c:pt idx="25">
                  <c:v>39119</c:v>
                </c:pt>
                <c:pt idx="26">
                  <c:v>39120</c:v>
                </c:pt>
                <c:pt idx="27">
                  <c:v>39121</c:v>
                </c:pt>
                <c:pt idx="28">
                  <c:v>39122</c:v>
                </c:pt>
                <c:pt idx="29">
                  <c:v>39125</c:v>
                </c:pt>
                <c:pt idx="30">
                  <c:v>39126</c:v>
                </c:pt>
                <c:pt idx="31">
                  <c:v>39127</c:v>
                </c:pt>
                <c:pt idx="32">
                  <c:v>39128</c:v>
                </c:pt>
                <c:pt idx="33">
                  <c:v>39129</c:v>
                </c:pt>
                <c:pt idx="34">
                  <c:v>39132</c:v>
                </c:pt>
                <c:pt idx="35">
                  <c:v>39133</c:v>
                </c:pt>
                <c:pt idx="36">
                  <c:v>39134</c:v>
                </c:pt>
                <c:pt idx="37">
                  <c:v>39135</c:v>
                </c:pt>
                <c:pt idx="38">
                  <c:v>39136</c:v>
                </c:pt>
                <c:pt idx="39">
                  <c:v>39139</c:v>
                </c:pt>
                <c:pt idx="40">
                  <c:v>39140</c:v>
                </c:pt>
                <c:pt idx="41">
                  <c:v>39141</c:v>
                </c:pt>
                <c:pt idx="42">
                  <c:v>39142</c:v>
                </c:pt>
                <c:pt idx="43">
                  <c:v>39143</c:v>
                </c:pt>
                <c:pt idx="44">
                  <c:v>39146</c:v>
                </c:pt>
                <c:pt idx="45">
                  <c:v>39147</c:v>
                </c:pt>
                <c:pt idx="46">
                  <c:v>39148</c:v>
                </c:pt>
                <c:pt idx="47">
                  <c:v>39149</c:v>
                </c:pt>
                <c:pt idx="48">
                  <c:v>39150</c:v>
                </c:pt>
                <c:pt idx="49">
                  <c:v>39153</c:v>
                </c:pt>
                <c:pt idx="50">
                  <c:v>39154</c:v>
                </c:pt>
                <c:pt idx="51">
                  <c:v>39155</c:v>
                </c:pt>
                <c:pt idx="52">
                  <c:v>39156</c:v>
                </c:pt>
                <c:pt idx="53">
                  <c:v>39157</c:v>
                </c:pt>
                <c:pt idx="54">
                  <c:v>39160</c:v>
                </c:pt>
                <c:pt idx="55">
                  <c:v>39161</c:v>
                </c:pt>
                <c:pt idx="56">
                  <c:v>39162</c:v>
                </c:pt>
                <c:pt idx="57">
                  <c:v>39163</c:v>
                </c:pt>
                <c:pt idx="58">
                  <c:v>39164</c:v>
                </c:pt>
                <c:pt idx="59">
                  <c:v>39167</c:v>
                </c:pt>
                <c:pt idx="60">
                  <c:v>39168</c:v>
                </c:pt>
                <c:pt idx="61">
                  <c:v>39169</c:v>
                </c:pt>
                <c:pt idx="62">
                  <c:v>39170</c:v>
                </c:pt>
                <c:pt idx="63">
                  <c:v>39171</c:v>
                </c:pt>
                <c:pt idx="64">
                  <c:v>39174</c:v>
                </c:pt>
                <c:pt idx="65">
                  <c:v>39175</c:v>
                </c:pt>
                <c:pt idx="66">
                  <c:v>39176</c:v>
                </c:pt>
                <c:pt idx="67">
                  <c:v>39177</c:v>
                </c:pt>
                <c:pt idx="68">
                  <c:v>39178</c:v>
                </c:pt>
                <c:pt idx="69">
                  <c:v>39181</c:v>
                </c:pt>
                <c:pt idx="70">
                  <c:v>39182</c:v>
                </c:pt>
                <c:pt idx="71">
                  <c:v>39183</c:v>
                </c:pt>
                <c:pt idx="72">
                  <c:v>39184</c:v>
                </c:pt>
                <c:pt idx="73">
                  <c:v>39185</c:v>
                </c:pt>
                <c:pt idx="74">
                  <c:v>39188</c:v>
                </c:pt>
                <c:pt idx="75">
                  <c:v>39189</c:v>
                </c:pt>
                <c:pt idx="76">
                  <c:v>39190</c:v>
                </c:pt>
                <c:pt idx="77">
                  <c:v>39191</c:v>
                </c:pt>
                <c:pt idx="78">
                  <c:v>39192</c:v>
                </c:pt>
                <c:pt idx="79">
                  <c:v>39195</c:v>
                </c:pt>
                <c:pt idx="80">
                  <c:v>39196</c:v>
                </c:pt>
                <c:pt idx="81">
                  <c:v>39197</c:v>
                </c:pt>
                <c:pt idx="82">
                  <c:v>39198</c:v>
                </c:pt>
                <c:pt idx="83">
                  <c:v>39199</c:v>
                </c:pt>
                <c:pt idx="84">
                  <c:v>39202</c:v>
                </c:pt>
                <c:pt idx="85">
                  <c:v>39203</c:v>
                </c:pt>
                <c:pt idx="86">
                  <c:v>39204</c:v>
                </c:pt>
                <c:pt idx="87">
                  <c:v>39205</c:v>
                </c:pt>
                <c:pt idx="88">
                  <c:v>39206</c:v>
                </c:pt>
                <c:pt idx="89">
                  <c:v>39209</c:v>
                </c:pt>
                <c:pt idx="90">
                  <c:v>39210</c:v>
                </c:pt>
                <c:pt idx="91">
                  <c:v>39211</c:v>
                </c:pt>
                <c:pt idx="92">
                  <c:v>39212</c:v>
                </c:pt>
                <c:pt idx="93">
                  <c:v>39213</c:v>
                </c:pt>
                <c:pt idx="94">
                  <c:v>39216</c:v>
                </c:pt>
                <c:pt idx="95">
                  <c:v>39217</c:v>
                </c:pt>
                <c:pt idx="96">
                  <c:v>39218</c:v>
                </c:pt>
                <c:pt idx="97">
                  <c:v>39219</c:v>
                </c:pt>
                <c:pt idx="98">
                  <c:v>39220</c:v>
                </c:pt>
                <c:pt idx="99">
                  <c:v>39223</c:v>
                </c:pt>
                <c:pt idx="100">
                  <c:v>39224</c:v>
                </c:pt>
                <c:pt idx="101">
                  <c:v>39225</c:v>
                </c:pt>
                <c:pt idx="102">
                  <c:v>39226</c:v>
                </c:pt>
                <c:pt idx="103">
                  <c:v>39227</c:v>
                </c:pt>
                <c:pt idx="104">
                  <c:v>39230</c:v>
                </c:pt>
                <c:pt idx="105">
                  <c:v>39231</c:v>
                </c:pt>
                <c:pt idx="106">
                  <c:v>39232</c:v>
                </c:pt>
                <c:pt idx="107">
                  <c:v>39233</c:v>
                </c:pt>
                <c:pt idx="108">
                  <c:v>39234</c:v>
                </c:pt>
                <c:pt idx="109">
                  <c:v>39237</c:v>
                </c:pt>
                <c:pt idx="110">
                  <c:v>39238</c:v>
                </c:pt>
                <c:pt idx="111">
                  <c:v>39239</c:v>
                </c:pt>
                <c:pt idx="112">
                  <c:v>39240</c:v>
                </c:pt>
                <c:pt idx="113">
                  <c:v>39241</c:v>
                </c:pt>
                <c:pt idx="114">
                  <c:v>39244</c:v>
                </c:pt>
                <c:pt idx="115">
                  <c:v>39245</c:v>
                </c:pt>
                <c:pt idx="116">
                  <c:v>39246</c:v>
                </c:pt>
                <c:pt idx="117">
                  <c:v>39247</c:v>
                </c:pt>
                <c:pt idx="118">
                  <c:v>39248</c:v>
                </c:pt>
                <c:pt idx="119">
                  <c:v>39251</c:v>
                </c:pt>
                <c:pt idx="120">
                  <c:v>39252</c:v>
                </c:pt>
                <c:pt idx="121">
                  <c:v>39253</c:v>
                </c:pt>
                <c:pt idx="122">
                  <c:v>39254</c:v>
                </c:pt>
                <c:pt idx="123">
                  <c:v>39255</c:v>
                </c:pt>
                <c:pt idx="124">
                  <c:v>39258</c:v>
                </c:pt>
                <c:pt idx="125">
                  <c:v>39259</c:v>
                </c:pt>
                <c:pt idx="126">
                  <c:v>39260</c:v>
                </c:pt>
                <c:pt idx="127">
                  <c:v>39261</c:v>
                </c:pt>
                <c:pt idx="128">
                  <c:v>39262</c:v>
                </c:pt>
                <c:pt idx="129">
                  <c:v>39265</c:v>
                </c:pt>
                <c:pt idx="130">
                  <c:v>39266</c:v>
                </c:pt>
                <c:pt idx="131">
                  <c:v>39267</c:v>
                </c:pt>
                <c:pt idx="132">
                  <c:v>39268</c:v>
                </c:pt>
                <c:pt idx="133">
                  <c:v>39269</c:v>
                </c:pt>
                <c:pt idx="134">
                  <c:v>39272</c:v>
                </c:pt>
                <c:pt idx="135">
                  <c:v>39273</c:v>
                </c:pt>
                <c:pt idx="136">
                  <c:v>39274</c:v>
                </c:pt>
                <c:pt idx="137">
                  <c:v>39275</c:v>
                </c:pt>
                <c:pt idx="138">
                  <c:v>39276</c:v>
                </c:pt>
                <c:pt idx="139">
                  <c:v>39279</c:v>
                </c:pt>
                <c:pt idx="140">
                  <c:v>39280</c:v>
                </c:pt>
                <c:pt idx="141">
                  <c:v>39281</c:v>
                </c:pt>
                <c:pt idx="142">
                  <c:v>39282</c:v>
                </c:pt>
                <c:pt idx="143">
                  <c:v>39283</c:v>
                </c:pt>
                <c:pt idx="144">
                  <c:v>39286</c:v>
                </c:pt>
                <c:pt idx="145">
                  <c:v>39287</c:v>
                </c:pt>
                <c:pt idx="146">
                  <c:v>39288</c:v>
                </c:pt>
                <c:pt idx="147">
                  <c:v>39289</c:v>
                </c:pt>
                <c:pt idx="148">
                  <c:v>39290</c:v>
                </c:pt>
                <c:pt idx="149">
                  <c:v>39293</c:v>
                </c:pt>
                <c:pt idx="150">
                  <c:v>39294</c:v>
                </c:pt>
                <c:pt idx="151">
                  <c:v>39295</c:v>
                </c:pt>
                <c:pt idx="152">
                  <c:v>39296</c:v>
                </c:pt>
                <c:pt idx="153">
                  <c:v>39297</c:v>
                </c:pt>
                <c:pt idx="154">
                  <c:v>39300</c:v>
                </c:pt>
                <c:pt idx="155">
                  <c:v>39301</c:v>
                </c:pt>
                <c:pt idx="156">
                  <c:v>39302</c:v>
                </c:pt>
                <c:pt idx="157">
                  <c:v>39303</c:v>
                </c:pt>
                <c:pt idx="158">
                  <c:v>39304</c:v>
                </c:pt>
                <c:pt idx="159">
                  <c:v>39307</c:v>
                </c:pt>
                <c:pt idx="160">
                  <c:v>39308</c:v>
                </c:pt>
                <c:pt idx="161">
                  <c:v>39309</c:v>
                </c:pt>
                <c:pt idx="162">
                  <c:v>39310</c:v>
                </c:pt>
                <c:pt idx="163">
                  <c:v>39311</c:v>
                </c:pt>
                <c:pt idx="164">
                  <c:v>39314</c:v>
                </c:pt>
                <c:pt idx="165">
                  <c:v>39315</c:v>
                </c:pt>
                <c:pt idx="166">
                  <c:v>39316</c:v>
                </c:pt>
                <c:pt idx="167">
                  <c:v>39317</c:v>
                </c:pt>
                <c:pt idx="168">
                  <c:v>39318</c:v>
                </c:pt>
                <c:pt idx="169">
                  <c:v>39321</c:v>
                </c:pt>
                <c:pt idx="170">
                  <c:v>39322</c:v>
                </c:pt>
                <c:pt idx="171">
                  <c:v>39323</c:v>
                </c:pt>
                <c:pt idx="172">
                  <c:v>39324</c:v>
                </c:pt>
                <c:pt idx="173">
                  <c:v>39325</c:v>
                </c:pt>
                <c:pt idx="174">
                  <c:v>39328</c:v>
                </c:pt>
                <c:pt idx="175">
                  <c:v>39329</c:v>
                </c:pt>
                <c:pt idx="176">
                  <c:v>39330</c:v>
                </c:pt>
                <c:pt idx="177">
                  <c:v>39331</c:v>
                </c:pt>
                <c:pt idx="178">
                  <c:v>39332</c:v>
                </c:pt>
                <c:pt idx="179">
                  <c:v>39335</c:v>
                </c:pt>
                <c:pt idx="180">
                  <c:v>39336</c:v>
                </c:pt>
                <c:pt idx="181">
                  <c:v>39337</c:v>
                </c:pt>
                <c:pt idx="182">
                  <c:v>39338</c:v>
                </c:pt>
                <c:pt idx="183">
                  <c:v>39339</c:v>
                </c:pt>
                <c:pt idx="184">
                  <c:v>39342</c:v>
                </c:pt>
                <c:pt idx="185">
                  <c:v>39343</c:v>
                </c:pt>
                <c:pt idx="186">
                  <c:v>39344</c:v>
                </c:pt>
                <c:pt idx="187">
                  <c:v>39345</c:v>
                </c:pt>
                <c:pt idx="188">
                  <c:v>39346</c:v>
                </c:pt>
                <c:pt idx="189">
                  <c:v>39349</c:v>
                </c:pt>
                <c:pt idx="190">
                  <c:v>39350</c:v>
                </c:pt>
                <c:pt idx="191">
                  <c:v>39351</c:v>
                </c:pt>
                <c:pt idx="192">
                  <c:v>39352</c:v>
                </c:pt>
                <c:pt idx="193">
                  <c:v>39353</c:v>
                </c:pt>
                <c:pt idx="194">
                  <c:v>39356</c:v>
                </c:pt>
                <c:pt idx="195">
                  <c:v>39357</c:v>
                </c:pt>
                <c:pt idx="196">
                  <c:v>39358</c:v>
                </c:pt>
                <c:pt idx="197">
                  <c:v>39359</c:v>
                </c:pt>
                <c:pt idx="198">
                  <c:v>39360</c:v>
                </c:pt>
                <c:pt idx="199">
                  <c:v>39363</c:v>
                </c:pt>
                <c:pt idx="200">
                  <c:v>39364</c:v>
                </c:pt>
                <c:pt idx="201">
                  <c:v>39365</c:v>
                </c:pt>
                <c:pt idx="202">
                  <c:v>39366</c:v>
                </c:pt>
                <c:pt idx="203">
                  <c:v>39367</c:v>
                </c:pt>
                <c:pt idx="204">
                  <c:v>39370</c:v>
                </c:pt>
                <c:pt idx="205">
                  <c:v>39371</c:v>
                </c:pt>
                <c:pt idx="206">
                  <c:v>39372</c:v>
                </c:pt>
                <c:pt idx="207">
                  <c:v>39373</c:v>
                </c:pt>
                <c:pt idx="208">
                  <c:v>39374</c:v>
                </c:pt>
                <c:pt idx="209">
                  <c:v>39377</c:v>
                </c:pt>
                <c:pt idx="210">
                  <c:v>39378</c:v>
                </c:pt>
                <c:pt idx="211">
                  <c:v>39379</c:v>
                </c:pt>
                <c:pt idx="212">
                  <c:v>39380</c:v>
                </c:pt>
                <c:pt idx="213">
                  <c:v>39381</c:v>
                </c:pt>
                <c:pt idx="214">
                  <c:v>39384</c:v>
                </c:pt>
                <c:pt idx="215">
                  <c:v>39385</c:v>
                </c:pt>
                <c:pt idx="216">
                  <c:v>39386</c:v>
                </c:pt>
                <c:pt idx="217">
                  <c:v>39387</c:v>
                </c:pt>
                <c:pt idx="218">
                  <c:v>39388</c:v>
                </c:pt>
                <c:pt idx="219">
                  <c:v>39391</c:v>
                </c:pt>
                <c:pt idx="220">
                  <c:v>39392</c:v>
                </c:pt>
                <c:pt idx="221">
                  <c:v>39393</c:v>
                </c:pt>
                <c:pt idx="222">
                  <c:v>39394</c:v>
                </c:pt>
                <c:pt idx="223">
                  <c:v>39395</c:v>
                </c:pt>
                <c:pt idx="224">
                  <c:v>39398</c:v>
                </c:pt>
                <c:pt idx="225">
                  <c:v>39399</c:v>
                </c:pt>
                <c:pt idx="226">
                  <c:v>39400</c:v>
                </c:pt>
                <c:pt idx="227">
                  <c:v>39401</c:v>
                </c:pt>
                <c:pt idx="228">
                  <c:v>39402</c:v>
                </c:pt>
                <c:pt idx="229">
                  <c:v>39405</c:v>
                </c:pt>
                <c:pt idx="230">
                  <c:v>39406</c:v>
                </c:pt>
                <c:pt idx="231">
                  <c:v>39407</c:v>
                </c:pt>
                <c:pt idx="232">
                  <c:v>39408</c:v>
                </c:pt>
                <c:pt idx="233">
                  <c:v>39409</c:v>
                </c:pt>
                <c:pt idx="234">
                  <c:v>39412</c:v>
                </c:pt>
                <c:pt idx="235">
                  <c:v>39413</c:v>
                </c:pt>
                <c:pt idx="236">
                  <c:v>39414</c:v>
                </c:pt>
                <c:pt idx="237">
                  <c:v>39415</c:v>
                </c:pt>
                <c:pt idx="238">
                  <c:v>39416</c:v>
                </c:pt>
                <c:pt idx="239">
                  <c:v>39419</c:v>
                </c:pt>
                <c:pt idx="240">
                  <c:v>39420</c:v>
                </c:pt>
                <c:pt idx="241">
                  <c:v>39421</c:v>
                </c:pt>
                <c:pt idx="242">
                  <c:v>39422</c:v>
                </c:pt>
                <c:pt idx="243">
                  <c:v>39423</c:v>
                </c:pt>
                <c:pt idx="244">
                  <c:v>39426</c:v>
                </c:pt>
                <c:pt idx="245">
                  <c:v>39427</c:v>
                </c:pt>
                <c:pt idx="246">
                  <c:v>39428</c:v>
                </c:pt>
                <c:pt idx="247">
                  <c:v>39429</c:v>
                </c:pt>
                <c:pt idx="248">
                  <c:v>39430</c:v>
                </c:pt>
                <c:pt idx="249">
                  <c:v>39433</c:v>
                </c:pt>
                <c:pt idx="250">
                  <c:v>39434</c:v>
                </c:pt>
                <c:pt idx="251">
                  <c:v>39435</c:v>
                </c:pt>
                <c:pt idx="252">
                  <c:v>39436</c:v>
                </c:pt>
                <c:pt idx="253">
                  <c:v>39437</c:v>
                </c:pt>
                <c:pt idx="254">
                  <c:v>39440</c:v>
                </c:pt>
                <c:pt idx="255">
                  <c:v>39441</c:v>
                </c:pt>
                <c:pt idx="256">
                  <c:v>39442</c:v>
                </c:pt>
                <c:pt idx="257">
                  <c:v>39443</c:v>
                </c:pt>
                <c:pt idx="258">
                  <c:v>39444</c:v>
                </c:pt>
                <c:pt idx="259">
                  <c:v>39447</c:v>
                </c:pt>
                <c:pt idx="260">
                  <c:v>39448</c:v>
                </c:pt>
                <c:pt idx="261">
                  <c:v>39449</c:v>
                </c:pt>
                <c:pt idx="262">
                  <c:v>39450</c:v>
                </c:pt>
                <c:pt idx="263">
                  <c:v>39451</c:v>
                </c:pt>
                <c:pt idx="264">
                  <c:v>39454</c:v>
                </c:pt>
                <c:pt idx="265">
                  <c:v>39455</c:v>
                </c:pt>
                <c:pt idx="266">
                  <c:v>39456</c:v>
                </c:pt>
                <c:pt idx="267">
                  <c:v>39457</c:v>
                </c:pt>
                <c:pt idx="268">
                  <c:v>39458</c:v>
                </c:pt>
                <c:pt idx="269">
                  <c:v>39461</c:v>
                </c:pt>
                <c:pt idx="270">
                  <c:v>39462</c:v>
                </c:pt>
                <c:pt idx="271">
                  <c:v>39463</c:v>
                </c:pt>
                <c:pt idx="272">
                  <c:v>39464</c:v>
                </c:pt>
                <c:pt idx="273">
                  <c:v>39465</c:v>
                </c:pt>
                <c:pt idx="274">
                  <c:v>39468</c:v>
                </c:pt>
                <c:pt idx="275">
                  <c:v>39469</c:v>
                </c:pt>
                <c:pt idx="276">
                  <c:v>39470</c:v>
                </c:pt>
                <c:pt idx="277">
                  <c:v>39471</c:v>
                </c:pt>
                <c:pt idx="278">
                  <c:v>39472</c:v>
                </c:pt>
                <c:pt idx="279">
                  <c:v>39475</c:v>
                </c:pt>
                <c:pt idx="280">
                  <c:v>39476</c:v>
                </c:pt>
                <c:pt idx="281">
                  <c:v>39477</c:v>
                </c:pt>
                <c:pt idx="282">
                  <c:v>39478</c:v>
                </c:pt>
                <c:pt idx="283">
                  <c:v>39479</c:v>
                </c:pt>
                <c:pt idx="284">
                  <c:v>39482</c:v>
                </c:pt>
                <c:pt idx="285">
                  <c:v>39483</c:v>
                </c:pt>
                <c:pt idx="286">
                  <c:v>39484</c:v>
                </c:pt>
                <c:pt idx="287">
                  <c:v>39485</c:v>
                </c:pt>
                <c:pt idx="288">
                  <c:v>39486</c:v>
                </c:pt>
                <c:pt idx="289">
                  <c:v>39489</c:v>
                </c:pt>
                <c:pt idx="290">
                  <c:v>39490</c:v>
                </c:pt>
                <c:pt idx="291">
                  <c:v>39491</c:v>
                </c:pt>
                <c:pt idx="292">
                  <c:v>39492</c:v>
                </c:pt>
                <c:pt idx="293">
                  <c:v>39493</c:v>
                </c:pt>
                <c:pt idx="294">
                  <c:v>39496</c:v>
                </c:pt>
                <c:pt idx="295">
                  <c:v>39497</c:v>
                </c:pt>
                <c:pt idx="296">
                  <c:v>39498</c:v>
                </c:pt>
                <c:pt idx="297">
                  <c:v>39499</c:v>
                </c:pt>
                <c:pt idx="298">
                  <c:v>39500</c:v>
                </c:pt>
                <c:pt idx="299">
                  <c:v>39503</c:v>
                </c:pt>
                <c:pt idx="300">
                  <c:v>39504</c:v>
                </c:pt>
                <c:pt idx="301">
                  <c:v>39505</c:v>
                </c:pt>
                <c:pt idx="302">
                  <c:v>39506</c:v>
                </c:pt>
                <c:pt idx="303">
                  <c:v>39507</c:v>
                </c:pt>
                <c:pt idx="304">
                  <c:v>39510</c:v>
                </c:pt>
                <c:pt idx="305">
                  <c:v>39511</c:v>
                </c:pt>
                <c:pt idx="306">
                  <c:v>39512</c:v>
                </c:pt>
                <c:pt idx="307">
                  <c:v>39513</c:v>
                </c:pt>
                <c:pt idx="308">
                  <c:v>39514</c:v>
                </c:pt>
                <c:pt idx="309">
                  <c:v>39517</c:v>
                </c:pt>
                <c:pt idx="310">
                  <c:v>39518</c:v>
                </c:pt>
                <c:pt idx="311">
                  <c:v>39519</c:v>
                </c:pt>
                <c:pt idx="312">
                  <c:v>39520</c:v>
                </c:pt>
                <c:pt idx="313">
                  <c:v>39521</c:v>
                </c:pt>
                <c:pt idx="314">
                  <c:v>39524</c:v>
                </c:pt>
                <c:pt idx="315">
                  <c:v>39525</c:v>
                </c:pt>
                <c:pt idx="316">
                  <c:v>39526</c:v>
                </c:pt>
                <c:pt idx="317">
                  <c:v>39527</c:v>
                </c:pt>
                <c:pt idx="318">
                  <c:v>39528</c:v>
                </c:pt>
                <c:pt idx="319">
                  <c:v>39531</c:v>
                </c:pt>
                <c:pt idx="320">
                  <c:v>39532</c:v>
                </c:pt>
                <c:pt idx="321">
                  <c:v>39533</c:v>
                </c:pt>
                <c:pt idx="322">
                  <c:v>39534</c:v>
                </c:pt>
                <c:pt idx="323">
                  <c:v>39535</c:v>
                </c:pt>
                <c:pt idx="324">
                  <c:v>39538</c:v>
                </c:pt>
                <c:pt idx="325">
                  <c:v>39539</c:v>
                </c:pt>
                <c:pt idx="326">
                  <c:v>39540</c:v>
                </c:pt>
                <c:pt idx="327">
                  <c:v>39541</c:v>
                </c:pt>
                <c:pt idx="328">
                  <c:v>39542</c:v>
                </c:pt>
                <c:pt idx="329">
                  <c:v>39545</c:v>
                </c:pt>
                <c:pt idx="330">
                  <c:v>39546</c:v>
                </c:pt>
                <c:pt idx="331">
                  <c:v>39547</c:v>
                </c:pt>
                <c:pt idx="332">
                  <c:v>39548</c:v>
                </c:pt>
                <c:pt idx="333">
                  <c:v>39549</c:v>
                </c:pt>
                <c:pt idx="334">
                  <c:v>39552</c:v>
                </c:pt>
                <c:pt idx="335">
                  <c:v>39553</c:v>
                </c:pt>
                <c:pt idx="336">
                  <c:v>39554</c:v>
                </c:pt>
                <c:pt idx="337">
                  <c:v>39555</c:v>
                </c:pt>
                <c:pt idx="338">
                  <c:v>39556</c:v>
                </c:pt>
                <c:pt idx="339">
                  <c:v>39559</c:v>
                </c:pt>
                <c:pt idx="340">
                  <c:v>39560</c:v>
                </c:pt>
                <c:pt idx="341">
                  <c:v>39561</c:v>
                </c:pt>
                <c:pt idx="342">
                  <c:v>39562</c:v>
                </c:pt>
                <c:pt idx="343">
                  <c:v>39563</c:v>
                </c:pt>
                <c:pt idx="344">
                  <c:v>39566</c:v>
                </c:pt>
                <c:pt idx="345">
                  <c:v>39567</c:v>
                </c:pt>
                <c:pt idx="346">
                  <c:v>39568</c:v>
                </c:pt>
                <c:pt idx="347">
                  <c:v>39569</c:v>
                </c:pt>
                <c:pt idx="348">
                  <c:v>39570</c:v>
                </c:pt>
                <c:pt idx="349">
                  <c:v>39573</c:v>
                </c:pt>
                <c:pt idx="350">
                  <c:v>39574</c:v>
                </c:pt>
                <c:pt idx="351">
                  <c:v>39575</c:v>
                </c:pt>
                <c:pt idx="352">
                  <c:v>39576</c:v>
                </c:pt>
                <c:pt idx="353">
                  <c:v>39577</c:v>
                </c:pt>
                <c:pt idx="354">
                  <c:v>39580</c:v>
                </c:pt>
                <c:pt idx="355">
                  <c:v>39581</c:v>
                </c:pt>
                <c:pt idx="356">
                  <c:v>39582</c:v>
                </c:pt>
                <c:pt idx="357">
                  <c:v>39583</c:v>
                </c:pt>
                <c:pt idx="358">
                  <c:v>39584</c:v>
                </c:pt>
                <c:pt idx="359">
                  <c:v>39587</c:v>
                </c:pt>
                <c:pt idx="360">
                  <c:v>39588</c:v>
                </c:pt>
                <c:pt idx="361">
                  <c:v>39589</c:v>
                </c:pt>
                <c:pt idx="362">
                  <c:v>39590</c:v>
                </c:pt>
                <c:pt idx="363">
                  <c:v>39591</c:v>
                </c:pt>
                <c:pt idx="364">
                  <c:v>39594</c:v>
                </c:pt>
                <c:pt idx="365">
                  <c:v>39595</c:v>
                </c:pt>
                <c:pt idx="366">
                  <c:v>39596</c:v>
                </c:pt>
                <c:pt idx="367">
                  <c:v>39597</c:v>
                </c:pt>
                <c:pt idx="368">
                  <c:v>39598</c:v>
                </c:pt>
                <c:pt idx="369">
                  <c:v>39601</c:v>
                </c:pt>
                <c:pt idx="370">
                  <c:v>39602</c:v>
                </c:pt>
                <c:pt idx="371">
                  <c:v>39603</c:v>
                </c:pt>
                <c:pt idx="372">
                  <c:v>39604</c:v>
                </c:pt>
                <c:pt idx="373">
                  <c:v>39605</c:v>
                </c:pt>
                <c:pt idx="374">
                  <c:v>39608</c:v>
                </c:pt>
                <c:pt idx="375">
                  <c:v>39609</c:v>
                </c:pt>
                <c:pt idx="376">
                  <c:v>39610</c:v>
                </c:pt>
                <c:pt idx="377">
                  <c:v>39611</c:v>
                </c:pt>
                <c:pt idx="378">
                  <c:v>39612</c:v>
                </c:pt>
                <c:pt idx="379">
                  <c:v>39615</c:v>
                </c:pt>
                <c:pt idx="380">
                  <c:v>39616</c:v>
                </c:pt>
                <c:pt idx="381">
                  <c:v>39617</c:v>
                </c:pt>
                <c:pt idx="382">
                  <c:v>39618</c:v>
                </c:pt>
                <c:pt idx="383">
                  <c:v>39619</c:v>
                </c:pt>
                <c:pt idx="384">
                  <c:v>39622</c:v>
                </c:pt>
                <c:pt idx="385">
                  <c:v>39623</c:v>
                </c:pt>
                <c:pt idx="386">
                  <c:v>39624</c:v>
                </c:pt>
                <c:pt idx="387">
                  <c:v>39625</c:v>
                </c:pt>
                <c:pt idx="388">
                  <c:v>39626</c:v>
                </c:pt>
                <c:pt idx="389">
                  <c:v>39629</c:v>
                </c:pt>
                <c:pt idx="390">
                  <c:v>39630</c:v>
                </c:pt>
                <c:pt idx="391">
                  <c:v>39631</c:v>
                </c:pt>
                <c:pt idx="392">
                  <c:v>39632</c:v>
                </c:pt>
                <c:pt idx="393">
                  <c:v>39633</c:v>
                </c:pt>
                <c:pt idx="394">
                  <c:v>39636</c:v>
                </c:pt>
                <c:pt idx="395">
                  <c:v>39637</c:v>
                </c:pt>
                <c:pt idx="396">
                  <c:v>39638</c:v>
                </c:pt>
                <c:pt idx="397">
                  <c:v>39639</c:v>
                </c:pt>
                <c:pt idx="398">
                  <c:v>39640</c:v>
                </c:pt>
                <c:pt idx="399">
                  <c:v>39643</c:v>
                </c:pt>
                <c:pt idx="400">
                  <c:v>39644</c:v>
                </c:pt>
                <c:pt idx="401">
                  <c:v>39645</c:v>
                </c:pt>
                <c:pt idx="402">
                  <c:v>39646</c:v>
                </c:pt>
                <c:pt idx="403">
                  <c:v>39647</c:v>
                </c:pt>
                <c:pt idx="404">
                  <c:v>39650</c:v>
                </c:pt>
                <c:pt idx="405">
                  <c:v>39651</c:v>
                </c:pt>
                <c:pt idx="406">
                  <c:v>39652</c:v>
                </c:pt>
                <c:pt idx="407">
                  <c:v>39653</c:v>
                </c:pt>
                <c:pt idx="408">
                  <c:v>39654</c:v>
                </c:pt>
                <c:pt idx="409">
                  <c:v>39657</c:v>
                </c:pt>
                <c:pt idx="410">
                  <c:v>39658</c:v>
                </c:pt>
                <c:pt idx="411">
                  <c:v>39659</c:v>
                </c:pt>
                <c:pt idx="412">
                  <c:v>39660</c:v>
                </c:pt>
                <c:pt idx="413">
                  <c:v>39661</c:v>
                </c:pt>
                <c:pt idx="414">
                  <c:v>39664</c:v>
                </c:pt>
                <c:pt idx="415">
                  <c:v>39665</c:v>
                </c:pt>
                <c:pt idx="416">
                  <c:v>39666</c:v>
                </c:pt>
                <c:pt idx="417">
                  <c:v>39667</c:v>
                </c:pt>
                <c:pt idx="418">
                  <c:v>39668</c:v>
                </c:pt>
                <c:pt idx="419">
                  <c:v>39671</c:v>
                </c:pt>
                <c:pt idx="420">
                  <c:v>39672</c:v>
                </c:pt>
                <c:pt idx="421">
                  <c:v>39673</c:v>
                </c:pt>
                <c:pt idx="422">
                  <c:v>39674</c:v>
                </c:pt>
                <c:pt idx="423">
                  <c:v>39675</c:v>
                </c:pt>
                <c:pt idx="424">
                  <c:v>39678</c:v>
                </c:pt>
                <c:pt idx="425">
                  <c:v>39679</c:v>
                </c:pt>
                <c:pt idx="426">
                  <c:v>39680</c:v>
                </c:pt>
                <c:pt idx="427">
                  <c:v>39681</c:v>
                </c:pt>
                <c:pt idx="428">
                  <c:v>39682</c:v>
                </c:pt>
                <c:pt idx="429">
                  <c:v>39685</c:v>
                </c:pt>
                <c:pt idx="430">
                  <c:v>39686</c:v>
                </c:pt>
                <c:pt idx="431">
                  <c:v>39687</c:v>
                </c:pt>
                <c:pt idx="432">
                  <c:v>39688</c:v>
                </c:pt>
                <c:pt idx="433">
                  <c:v>39689</c:v>
                </c:pt>
                <c:pt idx="434">
                  <c:v>39692</c:v>
                </c:pt>
                <c:pt idx="435">
                  <c:v>39693</c:v>
                </c:pt>
                <c:pt idx="436">
                  <c:v>39694</c:v>
                </c:pt>
                <c:pt idx="437">
                  <c:v>39695</c:v>
                </c:pt>
                <c:pt idx="438">
                  <c:v>39696</c:v>
                </c:pt>
                <c:pt idx="439">
                  <c:v>39699</c:v>
                </c:pt>
                <c:pt idx="440">
                  <c:v>39700</c:v>
                </c:pt>
                <c:pt idx="441">
                  <c:v>39701</c:v>
                </c:pt>
                <c:pt idx="442">
                  <c:v>39702</c:v>
                </c:pt>
                <c:pt idx="443">
                  <c:v>39703</c:v>
                </c:pt>
                <c:pt idx="444">
                  <c:v>39706</c:v>
                </c:pt>
                <c:pt idx="445">
                  <c:v>39707</c:v>
                </c:pt>
                <c:pt idx="446">
                  <c:v>39708</c:v>
                </c:pt>
                <c:pt idx="447">
                  <c:v>39709</c:v>
                </c:pt>
                <c:pt idx="448">
                  <c:v>39710</c:v>
                </c:pt>
                <c:pt idx="449">
                  <c:v>39713</c:v>
                </c:pt>
                <c:pt idx="450">
                  <c:v>39714</c:v>
                </c:pt>
                <c:pt idx="451">
                  <c:v>39715</c:v>
                </c:pt>
                <c:pt idx="452">
                  <c:v>39716</c:v>
                </c:pt>
                <c:pt idx="453">
                  <c:v>39717</c:v>
                </c:pt>
                <c:pt idx="454">
                  <c:v>39720</c:v>
                </c:pt>
                <c:pt idx="455">
                  <c:v>39721</c:v>
                </c:pt>
                <c:pt idx="456">
                  <c:v>39722</c:v>
                </c:pt>
                <c:pt idx="457">
                  <c:v>39723</c:v>
                </c:pt>
                <c:pt idx="458">
                  <c:v>39724</c:v>
                </c:pt>
                <c:pt idx="459">
                  <c:v>39727</c:v>
                </c:pt>
                <c:pt idx="460">
                  <c:v>39728</c:v>
                </c:pt>
                <c:pt idx="461">
                  <c:v>39729</c:v>
                </c:pt>
                <c:pt idx="462">
                  <c:v>39730</c:v>
                </c:pt>
                <c:pt idx="463">
                  <c:v>39731</c:v>
                </c:pt>
                <c:pt idx="464">
                  <c:v>39734</c:v>
                </c:pt>
                <c:pt idx="465">
                  <c:v>39735</c:v>
                </c:pt>
                <c:pt idx="466">
                  <c:v>39736</c:v>
                </c:pt>
                <c:pt idx="467">
                  <c:v>39737</c:v>
                </c:pt>
                <c:pt idx="468">
                  <c:v>39738</c:v>
                </c:pt>
                <c:pt idx="469">
                  <c:v>39741</c:v>
                </c:pt>
                <c:pt idx="470">
                  <c:v>39742</c:v>
                </c:pt>
                <c:pt idx="471">
                  <c:v>39743</c:v>
                </c:pt>
                <c:pt idx="472">
                  <c:v>39744</c:v>
                </c:pt>
                <c:pt idx="473">
                  <c:v>39745</c:v>
                </c:pt>
                <c:pt idx="474">
                  <c:v>39748</c:v>
                </c:pt>
                <c:pt idx="475">
                  <c:v>39749</c:v>
                </c:pt>
                <c:pt idx="476">
                  <c:v>39750</c:v>
                </c:pt>
                <c:pt idx="477">
                  <c:v>39751</c:v>
                </c:pt>
                <c:pt idx="478">
                  <c:v>39752</c:v>
                </c:pt>
                <c:pt idx="479">
                  <c:v>39755</c:v>
                </c:pt>
                <c:pt idx="480">
                  <c:v>39756</c:v>
                </c:pt>
                <c:pt idx="481">
                  <c:v>39757</c:v>
                </c:pt>
                <c:pt idx="482">
                  <c:v>39758</c:v>
                </c:pt>
                <c:pt idx="483">
                  <c:v>39759</c:v>
                </c:pt>
                <c:pt idx="484">
                  <c:v>39762</c:v>
                </c:pt>
                <c:pt idx="485">
                  <c:v>39763</c:v>
                </c:pt>
                <c:pt idx="486">
                  <c:v>39764</c:v>
                </c:pt>
                <c:pt idx="487">
                  <c:v>39765</c:v>
                </c:pt>
                <c:pt idx="488">
                  <c:v>39766</c:v>
                </c:pt>
                <c:pt idx="489">
                  <c:v>39769</c:v>
                </c:pt>
                <c:pt idx="490">
                  <c:v>39770</c:v>
                </c:pt>
                <c:pt idx="491">
                  <c:v>39771</c:v>
                </c:pt>
                <c:pt idx="492">
                  <c:v>39772</c:v>
                </c:pt>
                <c:pt idx="493">
                  <c:v>39773</c:v>
                </c:pt>
                <c:pt idx="494">
                  <c:v>39776</c:v>
                </c:pt>
                <c:pt idx="495">
                  <c:v>39777</c:v>
                </c:pt>
                <c:pt idx="496">
                  <c:v>39778</c:v>
                </c:pt>
                <c:pt idx="497">
                  <c:v>39779</c:v>
                </c:pt>
                <c:pt idx="498">
                  <c:v>39780</c:v>
                </c:pt>
                <c:pt idx="499">
                  <c:v>39783</c:v>
                </c:pt>
                <c:pt idx="500">
                  <c:v>39784</c:v>
                </c:pt>
                <c:pt idx="501">
                  <c:v>39785</c:v>
                </c:pt>
                <c:pt idx="502">
                  <c:v>39786</c:v>
                </c:pt>
                <c:pt idx="503">
                  <c:v>39787</c:v>
                </c:pt>
                <c:pt idx="504">
                  <c:v>39790</c:v>
                </c:pt>
                <c:pt idx="505">
                  <c:v>39791</c:v>
                </c:pt>
                <c:pt idx="506">
                  <c:v>39792</c:v>
                </c:pt>
                <c:pt idx="507">
                  <c:v>39793</c:v>
                </c:pt>
                <c:pt idx="508">
                  <c:v>39794</c:v>
                </c:pt>
                <c:pt idx="509">
                  <c:v>39797</c:v>
                </c:pt>
                <c:pt idx="510">
                  <c:v>39798</c:v>
                </c:pt>
                <c:pt idx="511">
                  <c:v>39799</c:v>
                </c:pt>
                <c:pt idx="512">
                  <c:v>39800</c:v>
                </c:pt>
                <c:pt idx="513">
                  <c:v>39801</c:v>
                </c:pt>
                <c:pt idx="514">
                  <c:v>39804</c:v>
                </c:pt>
                <c:pt idx="515">
                  <c:v>39805</c:v>
                </c:pt>
                <c:pt idx="516">
                  <c:v>39806</c:v>
                </c:pt>
                <c:pt idx="517">
                  <c:v>39807</c:v>
                </c:pt>
                <c:pt idx="518">
                  <c:v>39808</c:v>
                </c:pt>
                <c:pt idx="519">
                  <c:v>39811</c:v>
                </c:pt>
                <c:pt idx="520">
                  <c:v>39812</c:v>
                </c:pt>
                <c:pt idx="521">
                  <c:v>39813</c:v>
                </c:pt>
                <c:pt idx="522">
                  <c:v>39814</c:v>
                </c:pt>
                <c:pt idx="523">
                  <c:v>39815</c:v>
                </c:pt>
                <c:pt idx="524">
                  <c:v>39818</c:v>
                </c:pt>
                <c:pt idx="525">
                  <c:v>39819</c:v>
                </c:pt>
                <c:pt idx="526">
                  <c:v>39820</c:v>
                </c:pt>
                <c:pt idx="527">
                  <c:v>39821</c:v>
                </c:pt>
                <c:pt idx="528">
                  <c:v>39822</c:v>
                </c:pt>
                <c:pt idx="529">
                  <c:v>39825</c:v>
                </c:pt>
                <c:pt idx="530">
                  <c:v>39826</c:v>
                </c:pt>
                <c:pt idx="531">
                  <c:v>39827</c:v>
                </c:pt>
                <c:pt idx="532">
                  <c:v>39828</c:v>
                </c:pt>
                <c:pt idx="533">
                  <c:v>39829</c:v>
                </c:pt>
                <c:pt idx="534">
                  <c:v>39832</c:v>
                </c:pt>
                <c:pt idx="535">
                  <c:v>39833</c:v>
                </c:pt>
                <c:pt idx="536">
                  <c:v>39834</c:v>
                </c:pt>
                <c:pt idx="537">
                  <c:v>39835</c:v>
                </c:pt>
                <c:pt idx="538">
                  <c:v>39836</c:v>
                </c:pt>
                <c:pt idx="539">
                  <c:v>39839</c:v>
                </c:pt>
                <c:pt idx="540">
                  <c:v>39840</c:v>
                </c:pt>
                <c:pt idx="541">
                  <c:v>39841</c:v>
                </c:pt>
                <c:pt idx="542">
                  <c:v>39842</c:v>
                </c:pt>
                <c:pt idx="543">
                  <c:v>39843</c:v>
                </c:pt>
                <c:pt idx="544">
                  <c:v>39846</c:v>
                </c:pt>
                <c:pt idx="545">
                  <c:v>39847</c:v>
                </c:pt>
                <c:pt idx="546">
                  <c:v>39848</c:v>
                </c:pt>
                <c:pt idx="547">
                  <c:v>39849</c:v>
                </c:pt>
                <c:pt idx="548">
                  <c:v>39850</c:v>
                </c:pt>
                <c:pt idx="549">
                  <c:v>39853</c:v>
                </c:pt>
                <c:pt idx="550">
                  <c:v>39854</c:v>
                </c:pt>
                <c:pt idx="551">
                  <c:v>39855</c:v>
                </c:pt>
                <c:pt idx="552">
                  <c:v>39856</c:v>
                </c:pt>
                <c:pt idx="553">
                  <c:v>39857</c:v>
                </c:pt>
                <c:pt idx="554">
                  <c:v>39860</c:v>
                </c:pt>
                <c:pt idx="555">
                  <c:v>39861</c:v>
                </c:pt>
                <c:pt idx="556">
                  <c:v>39862</c:v>
                </c:pt>
                <c:pt idx="557">
                  <c:v>39863</c:v>
                </c:pt>
                <c:pt idx="558">
                  <c:v>39864</c:v>
                </c:pt>
                <c:pt idx="559">
                  <c:v>39867</c:v>
                </c:pt>
                <c:pt idx="560">
                  <c:v>39868</c:v>
                </c:pt>
                <c:pt idx="561">
                  <c:v>39869</c:v>
                </c:pt>
                <c:pt idx="562">
                  <c:v>39870</c:v>
                </c:pt>
                <c:pt idx="563">
                  <c:v>39871</c:v>
                </c:pt>
                <c:pt idx="564">
                  <c:v>39874</c:v>
                </c:pt>
                <c:pt idx="565">
                  <c:v>39875</c:v>
                </c:pt>
                <c:pt idx="566">
                  <c:v>39876</c:v>
                </c:pt>
                <c:pt idx="567">
                  <c:v>39877</c:v>
                </c:pt>
                <c:pt idx="568">
                  <c:v>39878</c:v>
                </c:pt>
                <c:pt idx="569">
                  <c:v>39881</c:v>
                </c:pt>
                <c:pt idx="570">
                  <c:v>39882</c:v>
                </c:pt>
                <c:pt idx="571">
                  <c:v>39883</c:v>
                </c:pt>
                <c:pt idx="572">
                  <c:v>39884</c:v>
                </c:pt>
                <c:pt idx="573">
                  <c:v>39885</c:v>
                </c:pt>
                <c:pt idx="574">
                  <c:v>39888</c:v>
                </c:pt>
                <c:pt idx="575">
                  <c:v>39889</c:v>
                </c:pt>
                <c:pt idx="576">
                  <c:v>39890</c:v>
                </c:pt>
                <c:pt idx="577">
                  <c:v>39891</c:v>
                </c:pt>
                <c:pt idx="578">
                  <c:v>39892</c:v>
                </c:pt>
                <c:pt idx="579">
                  <c:v>39895</c:v>
                </c:pt>
                <c:pt idx="580">
                  <c:v>39896</c:v>
                </c:pt>
                <c:pt idx="581">
                  <c:v>39897</c:v>
                </c:pt>
                <c:pt idx="582">
                  <c:v>39898</c:v>
                </c:pt>
                <c:pt idx="583">
                  <c:v>39899</c:v>
                </c:pt>
                <c:pt idx="584">
                  <c:v>39902</c:v>
                </c:pt>
                <c:pt idx="585">
                  <c:v>39903</c:v>
                </c:pt>
                <c:pt idx="586">
                  <c:v>39904</c:v>
                </c:pt>
                <c:pt idx="587">
                  <c:v>39905</c:v>
                </c:pt>
                <c:pt idx="588">
                  <c:v>39906</c:v>
                </c:pt>
                <c:pt idx="589">
                  <c:v>39909</c:v>
                </c:pt>
                <c:pt idx="590">
                  <c:v>39910</c:v>
                </c:pt>
                <c:pt idx="591">
                  <c:v>39911</c:v>
                </c:pt>
                <c:pt idx="592">
                  <c:v>39912</c:v>
                </c:pt>
                <c:pt idx="593">
                  <c:v>39913</c:v>
                </c:pt>
                <c:pt idx="594">
                  <c:v>39916</c:v>
                </c:pt>
                <c:pt idx="595">
                  <c:v>39917</c:v>
                </c:pt>
                <c:pt idx="596">
                  <c:v>39918</c:v>
                </c:pt>
                <c:pt idx="597">
                  <c:v>39919</c:v>
                </c:pt>
                <c:pt idx="598">
                  <c:v>39920</c:v>
                </c:pt>
                <c:pt idx="599">
                  <c:v>39923</c:v>
                </c:pt>
                <c:pt idx="600">
                  <c:v>39924</c:v>
                </c:pt>
                <c:pt idx="601">
                  <c:v>39925</c:v>
                </c:pt>
                <c:pt idx="602">
                  <c:v>39926</c:v>
                </c:pt>
                <c:pt idx="603">
                  <c:v>39927</c:v>
                </c:pt>
                <c:pt idx="604">
                  <c:v>39930</c:v>
                </c:pt>
                <c:pt idx="605">
                  <c:v>39931</c:v>
                </c:pt>
                <c:pt idx="606">
                  <c:v>39932</c:v>
                </c:pt>
                <c:pt idx="607">
                  <c:v>39933</c:v>
                </c:pt>
                <c:pt idx="608">
                  <c:v>39934</c:v>
                </c:pt>
                <c:pt idx="609">
                  <c:v>39937</c:v>
                </c:pt>
                <c:pt idx="610">
                  <c:v>39938</c:v>
                </c:pt>
                <c:pt idx="611">
                  <c:v>39939</c:v>
                </c:pt>
                <c:pt idx="612">
                  <c:v>39940</c:v>
                </c:pt>
                <c:pt idx="613">
                  <c:v>39941</c:v>
                </c:pt>
                <c:pt idx="614">
                  <c:v>39944</c:v>
                </c:pt>
                <c:pt idx="615">
                  <c:v>39945</c:v>
                </c:pt>
                <c:pt idx="616">
                  <c:v>39946</c:v>
                </c:pt>
                <c:pt idx="617">
                  <c:v>39947</c:v>
                </c:pt>
                <c:pt idx="618">
                  <c:v>39948</c:v>
                </c:pt>
                <c:pt idx="619">
                  <c:v>39951</c:v>
                </c:pt>
                <c:pt idx="620">
                  <c:v>39952</c:v>
                </c:pt>
                <c:pt idx="621">
                  <c:v>39953</c:v>
                </c:pt>
                <c:pt idx="622">
                  <c:v>39954</c:v>
                </c:pt>
                <c:pt idx="623">
                  <c:v>39955</c:v>
                </c:pt>
                <c:pt idx="624">
                  <c:v>39958</c:v>
                </c:pt>
                <c:pt idx="625">
                  <c:v>39959</c:v>
                </c:pt>
                <c:pt idx="626">
                  <c:v>39960</c:v>
                </c:pt>
                <c:pt idx="627">
                  <c:v>39961</c:v>
                </c:pt>
                <c:pt idx="628">
                  <c:v>39962</c:v>
                </c:pt>
                <c:pt idx="629">
                  <c:v>39965</c:v>
                </c:pt>
                <c:pt idx="630">
                  <c:v>39966</c:v>
                </c:pt>
                <c:pt idx="631">
                  <c:v>39967</c:v>
                </c:pt>
                <c:pt idx="632">
                  <c:v>39968</c:v>
                </c:pt>
                <c:pt idx="633">
                  <c:v>39969</c:v>
                </c:pt>
                <c:pt idx="634">
                  <c:v>39972</c:v>
                </c:pt>
                <c:pt idx="635">
                  <c:v>39973</c:v>
                </c:pt>
                <c:pt idx="636">
                  <c:v>39974</c:v>
                </c:pt>
                <c:pt idx="637">
                  <c:v>39975</c:v>
                </c:pt>
                <c:pt idx="638">
                  <c:v>39976</c:v>
                </c:pt>
                <c:pt idx="639">
                  <c:v>39979</c:v>
                </c:pt>
                <c:pt idx="640">
                  <c:v>39980</c:v>
                </c:pt>
                <c:pt idx="641">
                  <c:v>39981</c:v>
                </c:pt>
                <c:pt idx="642">
                  <c:v>39982</c:v>
                </c:pt>
                <c:pt idx="643">
                  <c:v>39983</c:v>
                </c:pt>
                <c:pt idx="644">
                  <c:v>39986</c:v>
                </c:pt>
                <c:pt idx="645">
                  <c:v>39987</c:v>
                </c:pt>
                <c:pt idx="646">
                  <c:v>39988</c:v>
                </c:pt>
                <c:pt idx="647">
                  <c:v>39989</c:v>
                </c:pt>
                <c:pt idx="648">
                  <c:v>39990</c:v>
                </c:pt>
                <c:pt idx="649">
                  <c:v>39993</c:v>
                </c:pt>
                <c:pt idx="650">
                  <c:v>39994</c:v>
                </c:pt>
                <c:pt idx="651">
                  <c:v>39995</c:v>
                </c:pt>
                <c:pt idx="652">
                  <c:v>39996</c:v>
                </c:pt>
                <c:pt idx="653">
                  <c:v>39997</c:v>
                </c:pt>
                <c:pt idx="654">
                  <c:v>40000</c:v>
                </c:pt>
                <c:pt idx="655">
                  <c:v>40001</c:v>
                </c:pt>
                <c:pt idx="656">
                  <c:v>40002</c:v>
                </c:pt>
                <c:pt idx="657">
                  <c:v>40003</c:v>
                </c:pt>
                <c:pt idx="658">
                  <c:v>40004</c:v>
                </c:pt>
                <c:pt idx="659">
                  <c:v>40007</c:v>
                </c:pt>
                <c:pt idx="660">
                  <c:v>40008</c:v>
                </c:pt>
                <c:pt idx="661">
                  <c:v>40009</c:v>
                </c:pt>
                <c:pt idx="662">
                  <c:v>40010</c:v>
                </c:pt>
                <c:pt idx="663">
                  <c:v>40011</c:v>
                </c:pt>
                <c:pt idx="664">
                  <c:v>40014</c:v>
                </c:pt>
                <c:pt idx="665">
                  <c:v>40015</c:v>
                </c:pt>
                <c:pt idx="666">
                  <c:v>40016</c:v>
                </c:pt>
                <c:pt idx="667">
                  <c:v>40017</c:v>
                </c:pt>
                <c:pt idx="668">
                  <c:v>40018</c:v>
                </c:pt>
                <c:pt idx="669">
                  <c:v>40021</c:v>
                </c:pt>
                <c:pt idx="670">
                  <c:v>40022</c:v>
                </c:pt>
                <c:pt idx="671">
                  <c:v>40023</c:v>
                </c:pt>
                <c:pt idx="672">
                  <c:v>40024</c:v>
                </c:pt>
                <c:pt idx="673">
                  <c:v>40025</c:v>
                </c:pt>
                <c:pt idx="674">
                  <c:v>40028</c:v>
                </c:pt>
                <c:pt idx="675">
                  <c:v>40029</c:v>
                </c:pt>
                <c:pt idx="676">
                  <c:v>40030</c:v>
                </c:pt>
                <c:pt idx="677">
                  <c:v>40031</c:v>
                </c:pt>
                <c:pt idx="678">
                  <c:v>40032</c:v>
                </c:pt>
                <c:pt idx="679">
                  <c:v>40035</c:v>
                </c:pt>
                <c:pt idx="680">
                  <c:v>40036</c:v>
                </c:pt>
                <c:pt idx="681">
                  <c:v>40037</c:v>
                </c:pt>
                <c:pt idx="682">
                  <c:v>40038</c:v>
                </c:pt>
                <c:pt idx="683">
                  <c:v>40039</c:v>
                </c:pt>
                <c:pt idx="684">
                  <c:v>40042</c:v>
                </c:pt>
                <c:pt idx="685">
                  <c:v>40043</c:v>
                </c:pt>
                <c:pt idx="686">
                  <c:v>40044</c:v>
                </c:pt>
                <c:pt idx="687">
                  <c:v>40045</c:v>
                </c:pt>
                <c:pt idx="688">
                  <c:v>40046</c:v>
                </c:pt>
                <c:pt idx="689">
                  <c:v>40049</c:v>
                </c:pt>
                <c:pt idx="690">
                  <c:v>40050</c:v>
                </c:pt>
                <c:pt idx="691">
                  <c:v>40051</c:v>
                </c:pt>
                <c:pt idx="692">
                  <c:v>40052</c:v>
                </c:pt>
                <c:pt idx="693">
                  <c:v>40053</c:v>
                </c:pt>
                <c:pt idx="694">
                  <c:v>40056</c:v>
                </c:pt>
                <c:pt idx="695">
                  <c:v>40057</c:v>
                </c:pt>
                <c:pt idx="696">
                  <c:v>40058</c:v>
                </c:pt>
                <c:pt idx="697">
                  <c:v>40059</c:v>
                </c:pt>
                <c:pt idx="698">
                  <c:v>40060</c:v>
                </c:pt>
                <c:pt idx="699">
                  <c:v>40063</c:v>
                </c:pt>
                <c:pt idx="700">
                  <c:v>40064</c:v>
                </c:pt>
                <c:pt idx="701">
                  <c:v>40065</c:v>
                </c:pt>
                <c:pt idx="702">
                  <c:v>40066</c:v>
                </c:pt>
                <c:pt idx="703">
                  <c:v>40067</c:v>
                </c:pt>
                <c:pt idx="704">
                  <c:v>40070</c:v>
                </c:pt>
                <c:pt idx="705">
                  <c:v>40071</c:v>
                </c:pt>
                <c:pt idx="706">
                  <c:v>40072</c:v>
                </c:pt>
                <c:pt idx="707">
                  <c:v>40073</c:v>
                </c:pt>
                <c:pt idx="708">
                  <c:v>40074</c:v>
                </c:pt>
                <c:pt idx="709">
                  <c:v>40077</c:v>
                </c:pt>
                <c:pt idx="710">
                  <c:v>40078</c:v>
                </c:pt>
                <c:pt idx="711">
                  <c:v>40079</c:v>
                </c:pt>
                <c:pt idx="712">
                  <c:v>40080</c:v>
                </c:pt>
                <c:pt idx="713">
                  <c:v>40081</c:v>
                </c:pt>
                <c:pt idx="714">
                  <c:v>40084</c:v>
                </c:pt>
                <c:pt idx="715">
                  <c:v>40085</c:v>
                </c:pt>
                <c:pt idx="716">
                  <c:v>40086</c:v>
                </c:pt>
                <c:pt idx="717">
                  <c:v>40087</c:v>
                </c:pt>
                <c:pt idx="718">
                  <c:v>40088</c:v>
                </c:pt>
                <c:pt idx="719">
                  <c:v>40091</c:v>
                </c:pt>
                <c:pt idx="720">
                  <c:v>40092</c:v>
                </c:pt>
                <c:pt idx="721">
                  <c:v>40093</c:v>
                </c:pt>
                <c:pt idx="722">
                  <c:v>40094</c:v>
                </c:pt>
                <c:pt idx="723">
                  <c:v>40095</c:v>
                </c:pt>
                <c:pt idx="724">
                  <c:v>40098</c:v>
                </c:pt>
                <c:pt idx="725">
                  <c:v>40099</c:v>
                </c:pt>
                <c:pt idx="726">
                  <c:v>40100</c:v>
                </c:pt>
                <c:pt idx="727">
                  <c:v>40101</c:v>
                </c:pt>
                <c:pt idx="728">
                  <c:v>40102</c:v>
                </c:pt>
                <c:pt idx="729">
                  <c:v>40105</c:v>
                </c:pt>
                <c:pt idx="730">
                  <c:v>40106</c:v>
                </c:pt>
                <c:pt idx="731">
                  <c:v>40107</c:v>
                </c:pt>
                <c:pt idx="732">
                  <c:v>40108</c:v>
                </c:pt>
                <c:pt idx="733">
                  <c:v>40109</c:v>
                </c:pt>
                <c:pt idx="734">
                  <c:v>40112</c:v>
                </c:pt>
                <c:pt idx="735">
                  <c:v>40113</c:v>
                </c:pt>
                <c:pt idx="736">
                  <c:v>40114</c:v>
                </c:pt>
                <c:pt idx="737">
                  <c:v>40115</c:v>
                </c:pt>
                <c:pt idx="738">
                  <c:v>40116</c:v>
                </c:pt>
                <c:pt idx="739">
                  <c:v>40119</c:v>
                </c:pt>
                <c:pt idx="740">
                  <c:v>40120</c:v>
                </c:pt>
                <c:pt idx="741">
                  <c:v>40121</c:v>
                </c:pt>
                <c:pt idx="742">
                  <c:v>40122</c:v>
                </c:pt>
                <c:pt idx="743">
                  <c:v>40123</c:v>
                </c:pt>
                <c:pt idx="744">
                  <c:v>40126</c:v>
                </c:pt>
                <c:pt idx="745">
                  <c:v>40127</c:v>
                </c:pt>
                <c:pt idx="746">
                  <c:v>40128</c:v>
                </c:pt>
                <c:pt idx="747">
                  <c:v>40129</c:v>
                </c:pt>
                <c:pt idx="748">
                  <c:v>40130</c:v>
                </c:pt>
                <c:pt idx="749">
                  <c:v>40133</c:v>
                </c:pt>
                <c:pt idx="750">
                  <c:v>40134</c:v>
                </c:pt>
                <c:pt idx="751">
                  <c:v>40135</c:v>
                </c:pt>
                <c:pt idx="752">
                  <c:v>40136</c:v>
                </c:pt>
                <c:pt idx="753">
                  <c:v>40137</c:v>
                </c:pt>
                <c:pt idx="754">
                  <c:v>40140</c:v>
                </c:pt>
                <c:pt idx="755">
                  <c:v>40141</c:v>
                </c:pt>
                <c:pt idx="756">
                  <c:v>40142</c:v>
                </c:pt>
                <c:pt idx="757">
                  <c:v>40143</c:v>
                </c:pt>
                <c:pt idx="758">
                  <c:v>40144</c:v>
                </c:pt>
                <c:pt idx="759">
                  <c:v>40147</c:v>
                </c:pt>
                <c:pt idx="760">
                  <c:v>40148</c:v>
                </c:pt>
                <c:pt idx="761">
                  <c:v>40149</c:v>
                </c:pt>
                <c:pt idx="762">
                  <c:v>40150</c:v>
                </c:pt>
                <c:pt idx="763">
                  <c:v>40151</c:v>
                </c:pt>
                <c:pt idx="764">
                  <c:v>40154</c:v>
                </c:pt>
                <c:pt idx="765">
                  <c:v>40155</c:v>
                </c:pt>
                <c:pt idx="766">
                  <c:v>40156</c:v>
                </c:pt>
                <c:pt idx="767">
                  <c:v>40157</c:v>
                </c:pt>
                <c:pt idx="768">
                  <c:v>40158</c:v>
                </c:pt>
                <c:pt idx="769">
                  <c:v>40161</c:v>
                </c:pt>
                <c:pt idx="770">
                  <c:v>40162</c:v>
                </c:pt>
                <c:pt idx="771">
                  <c:v>40163</c:v>
                </c:pt>
                <c:pt idx="772">
                  <c:v>40164</c:v>
                </c:pt>
                <c:pt idx="773">
                  <c:v>40165</c:v>
                </c:pt>
                <c:pt idx="774">
                  <c:v>40168</c:v>
                </c:pt>
                <c:pt idx="775">
                  <c:v>40169</c:v>
                </c:pt>
                <c:pt idx="776">
                  <c:v>40170</c:v>
                </c:pt>
                <c:pt idx="777">
                  <c:v>40171</c:v>
                </c:pt>
                <c:pt idx="778">
                  <c:v>40172</c:v>
                </c:pt>
                <c:pt idx="779">
                  <c:v>40175</c:v>
                </c:pt>
                <c:pt idx="780">
                  <c:v>40176</c:v>
                </c:pt>
                <c:pt idx="781">
                  <c:v>40177</c:v>
                </c:pt>
                <c:pt idx="782">
                  <c:v>40178</c:v>
                </c:pt>
                <c:pt idx="783">
                  <c:v>40179</c:v>
                </c:pt>
                <c:pt idx="784">
                  <c:v>40182</c:v>
                </c:pt>
                <c:pt idx="785">
                  <c:v>40183</c:v>
                </c:pt>
                <c:pt idx="786">
                  <c:v>40184</c:v>
                </c:pt>
                <c:pt idx="787">
                  <c:v>40185</c:v>
                </c:pt>
                <c:pt idx="788">
                  <c:v>40186</c:v>
                </c:pt>
                <c:pt idx="789">
                  <c:v>40189</c:v>
                </c:pt>
                <c:pt idx="790">
                  <c:v>40190</c:v>
                </c:pt>
                <c:pt idx="791">
                  <c:v>40191</c:v>
                </c:pt>
                <c:pt idx="792">
                  <c:v>40192</c:v>
                </c:pt>
                <c:pt idx="793">
                  <c:v>40193</c:v>
                </c:pt>
                <c:pt idx="794">
                  <c:v>40196</c:v>
                </c:pt>
                <c:pt idx="795">
                  <c:v>40197</c:v>
                </c:pt>
                <c:pt idx="796">
                  <c:v>40198</c:v>
                </c:pt>
                <c:pt idx="797">
                  <c:v>40199</c:v>
                </c:pt>
                <c:pt idx="798">
                  <c:v>40200</c:v>
                </c:pt>
                <c:pt idx="799">
                  <c:v>40203</c:v>
                </c:pt>
                <c:pt idx="800">
                  <c:v>40204</c:v>
                </c:pt>
                <c:pt idx="801">
                  <c:v>40205</c:v>
                </c:pt>
                <c:pt idx="802">
                  <c:v>40206</c:v>
                </c:pt>
                <c:pt idx="803">
                  <c:v>40207</c:v>
                </c:pt>
                <c:pt idx="804">
                  <c:v>40210</c:v>
                </c:pt>
                <c:pt idx="805">
                  <c:v>40211</c:v>
                </c:pt>
                <c:pt idx="806">
                  <c:v>40212</c:v>
                </c:pt>
                <c:pt idx="807">
                  <c:v>40213</c:v>
                </c:pt>
                <c:pt idx="808">
                  <c:v>40214</c:v>
                </c:pt>
                <c:pt idx="809">
                  <c:v>40217</c:v>
                </c:pt>
                <c:pt idx="810">
                  <c:v>40218</c:v>
                </c:pt>
                <c:pt idx="811">
                  <c:v>40219</c:v>
                </c:pt>
                <c:pt idx="812">
                  <c:v>40220</c:v>
                </c:pt>
                <c:pt idx="813">
                  <c:v>40221</c:v>
                </c:pt>
                <c:pt idx="814">
                  <c:v>40224</c:v>
                </c:pt>
                <c:pt idx="815">
                  <c:v>40225</c:v>
                </c:pt>
                <c:pt idx="816">
                  <c:v>40226</c:v>
                </c:pt>
                <c:pt idx="817">
                  <c:v>40227</c:v>
                </c:pt>
                <c:pt idx="818">
                  <c:v>40228</c:v>
                </c:pt>
                <c:pt idx="819">
                  <c:v>40231</c:v>
                </c:pt>
                <c:pt idx="820">
                  <c:v>40232</c:v>
                </c:pt>
                <c:pt idx="821">
                  <c:v>40233</c:v>
                </c:pt>
                <c:pt idx="822">
                  <c:v>40234</c:v>
                </c:pt>
                <c:pt idx="823">
                  <c:v>40235</c:v>
                </c:pt>
                <c:pt idx="824">
                  <c:v>40238</c:v>
                </c:pt>
                <c:pt idx="825">
                  <c:v>40239</c:v>
                </c:pt>
                <c:pt idx="826">
                  <c:v>40240</c:v>
                </c:pt>
                <c:pt idx="827">
                  <c:v>40241</c:v>
                </c:pt>
                <c:pt idx="828">
                  <c:v>40242</c:v>
                </c:pt>
                <c:pt idx="829">
                  <c:v>40245</c:v>
                </c:pt>
                <c:pt idx="830">
                  <c:v>40246</c:v>
                </c:pt>
                <c:pt idx="831">
                  <c:v>40247</c:v>
                </c:pt>
                <c:pt idx="832">
                  <c:v>40248</c:v>
                </c:pt>
                <c:pt idx="833">
                  <c:v>40249</c:v>
                </c:pt>
                <c:pt idx="834">
                  <c:v>40252</c:v>
                </c:pt>
                <c:pt idx="835">
                  <c:v>40253</c:v>
                </c:pt>
                <c:pt idx="836">
                  <c:v>40254</c:v>
                </c:pt>
                <c:pt idx="837">
                  <c:v>40255</c:v>
                </c:pt>
                <c:pt idx="838">
                  <c:v>40256</c:v>
                </c:pt>
                <c:pt idx="839">
                  <c:v>40259</c:v>
                </c:pt>
                <c:pt idx="840">
                  <c:v>40260</c:v>
                </c:pt>
                <c:pt idx="841">
                  <c:v>40261</c:v>
                </c:pt>
                <c:pt idx="842">
                  <c:v>40262</c:v>
                </c:pt>
                <c:pt idx="843">
                  <c:v>40263</c:v>
                </c:pt>
                <c:pt idx="844">
                  <c:v>40266</c:v>
                </c:pt>
                <c:pt idx="845">
                  <c:v>40267</c:v>
                </c:pt>
                <c:pt idx="846">
                  <c:v>40268</c:v>
                </c:pt>
                <c:pt idx="847">
                  <c:v>40269</c:v>
                </c:pt>
                <c:pt idx="848">
                  <c:v>40270</c:v>
                </c:pt>
                <c:pt idx="849">
                  <c:v>40273</c:v>
                </c:pt>
                <c:pt idx="850">
                  <c:v>40274</c:v>
                </c:pt>
                <c:pt idx="851">
                  <c:v>40275</c:v>
                </c:pt>
                <c:pt idx="852">
                  <c:v>40276</c:v>
                </c:pt>
                <c:pt idx="853">
                  <c:v>40277</c:v>
                </c:pt>
                <c:pt idx="854">
                  <c:v>40280</c:v>
                </c:pt>
                <c:pt idx="855">
                  <c:v>40281</c:v>
                </c:pt>
                <c:pt idx="856">
                  <c:v>40282</c:v>
                </c:pt>
                <c:pt idx="857">
                  <c:v>40283</c:v>
                </c:pt>
                <c:pt idx="858">
                  <c:v>40284</c:v>
                </c:pt>
                <c:pt idx="859">
                  <c:v>40287</c:v>
                </c:pt>
                <c:pt idx="860">
                  <c:v>40288</c:v>
                </c:pt>
                <c:pt idx="861">
                  <c:v>40289</c:v>
                </c:pt>
                <c:pt idx="862">
                  <c:v>40290</c:v>
                </c:pt>
                <c:pt idx="863">
                  <c:v>40291</c:v>
                </c:pt>
                <c:pt idx="864">
                  <c:v>40294</c:v>
                </c:pt>
                <c:pt idx="865">
                  <c:v>40295</c:v>
                </c:pt>
                <c:pt idx="866">
                  <c:v>40296</c:v>
                </c:pt>
                <c:pt idx="867">
                  <c:v>40297</c:v>
                </c:pt>
                <c:pt idx="868">
                  <c:v>40298</c:v>
                </c:pt>
                <c:pt idx="869">
                  <c:v>40301</c:v>
                </c:pt>
                <c:pt idx="870">
                  <c:v>40302</c:v>
                </c:pt>
                <c:pt idx="871">
                  <c:v>40303</c:v>
                </c:pt>
                <c:pt idx="872">
                  <c:v>40304</c:v>
                </c:pt>
                <c:pt idx="873">
                  <c:v>40305</c:v>
                </c:pt>
                <c:pt idx="874">
                  <c:v>40308</c:v>
                </c:pt>
                <c:pt idx="875">
                  <c:v>40309</c:v>
                </c:pt>
                <c:pt idx="876">
                  <c:v>40310</c:v>
                </c:pt>
                <c:pt idx="877">
                  <c:v>40311</c:v>
                </c:pt>
                <c:pt idx="878">
                  <c:v>40312</c:v>
                </c:pt>
                <c:pt idx="879">
                  <c:v>40315</c:v>
                </c:pt>
                <c:pt idx="880">
                  <c:v>40316</c:v>
                </c:pt>
                <c:pt idx="881">
                  <c:v>40317</c:v>
                </c:pt>
                <c:pt idx="882">
                  <c:v>40318</c:v>
                </c:pt>
                <c:pt idx="883">
                  <c:v>40319</c:v>
                </c:pt>
                <c:pt idx="884">
                  <c:v>40322</c:v>
                </c:pt>
                <c:pt idx="885">
                  <c:v>40323</c:v>
                </c:pt>
                <c:pt idx="886">
                  <c:v>40324</c:v>
                </c:pt>
                <c:pt idx="887">
                  <c:v>40325</c:v>
                </c:pt>
                <c:pt idx="888">
                  <c:v>40326</c:v>
                </c:pt>
                <c:pt idx="889">
                  <c:v>40329</c:v>
                </c:pt>
                <c:pt idx="890">
                  <c:v>40330</c:v>
                </c:pt>
                <c:pt idx="891">
                  <c:v>40331</c:v>
                </c:pt>
                <c:pt idx="892">
                  <c:v>40332</c:v>
                </c:pt>
                <c:pt idx="893">
                  <c:v>40333</c:v>
                </c:pt>
                <c:pt idx="894">
                  <c:v>40336</c:v>
                </c:pt>
                <c:pt idx="895">
                  <c:v>40337</c:v>
                </c:pt>
                <c:pt idx="896">
                  <c:v>40338</c:v>
                </c:pt>
                <c:pt idx="897">
                  <c:v>40339</c:v>
                </c:pt>
                <c:pt idx="898">
                  <c:v>40340</c:v>
                </c:pt>
                <c:pt idx="899">
                  <c:v>40343</c:v>
                </c:pt>
                <c:pt idx="900">
                  <c:v>40344</c:v>
                </c:pt>
                <c:pt idx="901">
                  <c:v>40345</c:v>
                </c:pt>
                <c:pt idx="902">
                  <c:v>40346</c:v>
                </c:pt>
                <c:pt idx="903">
                  <c:v>40347</c:v>
                </c:pt>
                <c:pt idx="904">
                  <c:v>40350</c:v>
                </c:pt>
                <c:pt idx="905">
                  <c:v>40351</c:v>
                </c:pt>
                <c:pt idx="906">
                  <c:v>40352</c:v>
                </c:pt>
                <c:pt idx="907">
                  <c:v>40353</c:v>
                </c:pt>
                <c:pt idx="908">
                  <c:v>40354</c:v>
                </c:pt>
                <c:pt idx="909">
                  <c:v>40357</c:v>
                </c:pt>
                <c:pt idx="910">
                  <c:v>40358</c:v>
                </c:pt>
                <c:pt idx="911">
                  <c:v>40359</c:v>
                </c:pt>
                <c:pt idx="912">
                  <c:v>40360</c:v>
                </c:pt>
                <c:pt idx="913">
                  <c:v>40361</c:v>
                </c:pt>
                <c:pt idx="914">
                  <c:v>40364</c:v>
                </c:pt>
                <c:pt idx="915">
                  <c:v>40365</c:v>
                </c:pt>
                <c:pt idx="916">
                  <c:v>40366</c:v>
                </c:pt>
                <c:pt idx="917">
                  <c:v>40367</c:v>
                </c:pt>
                <c:pt idx="918">
                  <c:v>40368</c:v>
                </c:pt>
                <c:pt idx="919">
                  <c:v>40371</c:v>
                </c:pt>
                <c:pt idx="920">
                  <c:v>40372</c:v>
                </c:pt>
                <c:pt idx="921">
                  <c:v>40373</c:v>
                </c:pt>
                <c:pt idx="922">
                  <c:v>40374</c:v>
                </c:pt>
                <c:pt idx="923">
                  <c:v>40375</c:v>
                </c:pt>
                <c:pt idx="924">
                  <c:v>40378</c:v>
                </c:pt>
                <c:pt idx="925">
                  <c:v>40379</c:v>
                </c:pt>
                <c:pt idx="926">
                  <c:v>40380</c:v>
                </c:pt>
                <c:pt idx="927">
                  <c:v>40381</c:v>
                </c:pt>
                <c:pt idx="928">
                  <c:v>40382</c:v>
                </c:pt>
                <c:pt idx="929">
                  <c:v>40385</c:v>
                </c:pt>
                <c:pt idx="930">
                  <c:v>40386</c:v>
                </c:pt>
                <c:pt idx="931">
                  <c:v>40387</c:v>
                </c:pt>
                <c:pt idx="932">
                  <c:v>40388</c:v>
                </c:pt>
                <c:pt idx="933">
                  <c:v>40389</c:v>
                </c:pt>
                <c:pt idx="934">
                  <c:v>40392</c:v>
                </c:pt>
                <c:pt idx="935">
                  <c:v>40393</c:v>
                </c:pt>
                <c:pt idx="936">
                  <c:v>40394</c:v>
                </c:pt>
                <c:pt idx="937">
                  <c:v>40395</c:v>
                </c:pt>
                <c:pt idx="938">
                  <c:v>40396</c:v>
                </c:pt>
                <c:pt idx="939">
                  <c:v>40399</c:v>
                </c:pt>
                <c:pt idx="940">
                  <c:v>40400</c:v>
                </c:pt>
                <c:pt idx="941">
                  <c:v>40401</c:v>
                </c:pt>
                <c:pt idx="942">
                  <c:v>40402</c:v>
                </c:pt>
                <c:pt idx="943">
                  <c:v>40403</c:v>
                </c:pt>
                <c:pt idx="944">
                  <c:v>40406</c:v>
                </c:pt>
                <c:pt idx="945">
                  <c:v>40407</c:v>
                </c:pt>
                <c:pt idx="946">
                  <c:v>40408</c:v>
                </c:pt>
                <c:pt idx="947">
                  <c:v>40409</c:v>
                </c:pt>
                <c:pt idx="948">
                  <c:v>40410</c:v>
                </c:pt>
                <c:pt idx="949">
                  <c:v>40413</c:v>
                </c:pt>
                <c:pt idx="950">
                  <c:v>40414</c:v>
                </c:pt>
                <c:pt idx="951">
                  <c:v>40415</c:v>
                </c:pt>
                <c:pt idx="952">
                  <c:v>40416</c:v>
                </c:pt>
                <c:pt idx="953">
                  <c:v>40417</c:v>
                </c:pt>
                <c:pt idx="954">
                  <c:v>40420</c:v>
                </c:pt>
                <c:pt idx="955">
                  <c:v>40421</c:v>
                </c:pt>
                <c:pt idx="956">
                  <c:v>40422</c:v>
                </c:pt>
                <c:pt idx="957">
                  <c:v>40423</c:v>
                </c:pt>
                <c:pt idx="958">
                  <c:v>40424</c:v>
                </c:pt>
                <c:pt idx="959">
                  <c:v>40427</c:v>
                </c:pt>
                <c:pt idx="960">
                  <c:v>40428</c:v>
                </c:pt>
                <c:pt idx="961">
                  <c:v>40429</c:v>
                </c:pt>
                <c:pt idx="962">
                  <c:v>40430</c:v>
                </c:pt>
                <c:pt idx="963">
                  <c:v>40431</c:v>
                </c:pt>
                <c:pt idx="964">
                  <c:v>40434</c:v>
                </c:pt>
                <c:pt idx="965">
                  <c:v>40435</c:v>
                </c:pt>
                <c:pt idx="966">
                  <c:v>40436</c:v>
                </c:pt>
                <c:pt idx="967">
                  <c:v>40437</c:v>
                </c:pt>
                <c:pt idx="968">
                  <c:v>40438</c:v>
                </c:pt>
                <c:pt idx="969">
                  <c:v>40441</c:v>
                </c:pt>
                <c:pt idx="970">
                  <c:v>40442</c:v>
                </c:pt>
                <c:pt idx="971">
                  <c:v>40443</c:v>
                </c:pt>
                <c:pt idx="972">
                  <c:v>40444</c:v>
                </c:pt>
                <c:pt idx="973">
                  <c:v>40445</c:v>
                </c:pt>
                <c:pt idx="974">
                  <c:v>40448</c:v>
                </c:pt>
                <c:pt idx="975">
                  <c:v>40449</c:v>
                </c:pt>
                <c:pt idx="976">
                  <c:v>40450</c:v>
                </c:pt>
                <c:pt idx="977">
                  <c:v>40451</c:v>
                </c:pt>
                <c:pt idx="978">
                  <c:v>40452</c:v>
                </c:pt>
                <c:pt idx="979">
                  <c:v>40455</c:v>
                </c:pt>
                <c:pt idx="980">
                  <c:v>40456</c:v>
                </c:pt>
                <c:pt idx="981">
                  <c:v>40457</c:v>
                </c:pt>
                <c:pt idx="982">
                  <c:v>40458</c:v>
                </c:pt>
                <c:pt idx="983">
                  <c:v>40459</c:v>
                </c:pt>
                <c:pt idx="984">
                  <c:v>40462</c:v>
                </c:pt>
                <c:pt idx="985">
                  <c:v>40463</c:v>
                </c:pt>
                <c:pt idx="986">
                  <c:v>40464</c:v>
                </c:pt>
                <c:pt idx="987">
                  <c:v>40465</c:v>
                </c:pt>
                <c:pt idx="988">
                  <c:v>40466</c:v>
                </c:pt>
                <c:pt idx="989">
                  <c:v>40469</c:v>
                </c:pt>
                <c:pt idx="990">
                  <c:v>40470</c:v>
                </c:pt>
                <c:pt idx="991">
                  <c:v>40471</c:v>
                </c:pt>
                <c:pt idx="992">
                  <c:v>40472</c:v>
                </c:pt>
                <c:pt idx="993">
                  <c:v>40473</c:v>
                </c:pt>
                <c:pt idx="994">
                  <c:v>40476</c:v>
                </c:pt>
                <c:pt idx="995">
                  <c:v>40477</c:v>
                </c:pt>
                <c:pt idx="996">
                  <c:v>40478</c:v>
                </c:pt>
                <c:pt idx="997">
                  <c:v>40479</c:v>
                </c:pt>
                <c:pt idx="998">
                  <c:v>40480</c:v>
                </c:pt>
                <c:pt idx="999">
                  <c:v>40483</c:v>
                </c:pt>
                <c:pt idx="1000">
                  <c:v>40484</c:v>
                </c:pt>
                <c:pt idx="1001">
                  <c:v>40485</c:v>
                </c:pt>
                <c:pt idx="1002">
                  <c:v>40486</c:v>
                </c:pt>
                <c:pt idx="1003">
                  <c:v>40487</c:v>
                </c:pt>
                <c:pt idx="1004">
                  <c:v>40490</c:v>
                </c:pt>
                <c:pt idx="1005">
                  <c:v>40491</c:v>
                </c:pt>
                <c:pt idx="1006">
                  <c:v>40492</c:v>
                </c:pt>
                <c:pt idx="1007">
                  <c:v>40493</c:v>
                </c:pt>
                <c:pt idx="1008">
                  <c:v>40494</c:v>
                </c:pt>
                <c:pt idx="1009">
                  <c:v>40497</c:v>
                </c:pt>
                <c:pt idx="1010">
                  <c:v>40498</c:v>
                </c:pt>
                <c:pt idx="1011">
                  <c:v>40499</c:v>
                </c:pt>
                <c:pt idx="1012">
                  <c:v>40500</c:v>
                </c:pt>
                <c:pt idx="1013">
                  <c:v>40501</c:v>
                </c:pt>
                <c:pt idx="1014">
                  <c:v>40504</c:v>
                </c:pt>
                <c:pt idx="1015">
                  <c:v>40505</c:v>
                </c:pt>
                <c:pt idx="1016">
                  <c:v>40506</c:v>
                </c:pt>
                <c:pt idx="1017">
                  <c:v>40507</c:v>
                </c:pt>
                <c:pt idx="1018">
                  <c:v>40508</c:v>
                </c:pt>
                <c:pt idx="1019">
                  <c:v>40511</c:v>
                </c:pt>
                <c:pt idx="1020">
                  <c:v>40512</c:v>
                </c:pt>
                <c:pt idx="1021">
                  <c:v>40513</c:v>
                </c:pt>
                <c:pt idx="1022">
                  <c:v>40514</c:v>
                </c:pt>
                <c:pt idx="1023">
                  <c:v>40515</c:v>
                </c:pt>
                <c:pt idx="1024">
                  <c:v>40518</c:v>
                </c:pt>
                <c:pt idx="1025">
                  <c:v>40519</c:v>
                </c:pt>
                <c:pt idx="1026">
                  <c:v>40520</c:v>
                </c:pt>
                <c:pt idx="1027">
                  <c:v>40521</c:v>
                </c:pt>
                <c:pt idx="1028">
                  <c:v>40522</c:v>
                </c:pt>
                <c:pt idx="1029">
                  <c:v>40525</c:v>
                </c:pt>
                <c:pt idx="1030">
                  <c:v>40526</c:v>
                </c:pt>
                <c:pt idx="1031">
                  <c:v>40527</c:v>
                </c:pt>
                <c:pt idx="1032">
                  <c:v>40528</c:v>
                </c:pt>
                <c:pt idx="1033">
                  <c:v>40529</c:v>
                </c:pt>
                <c:pt idx="1034">
                  <c:v>40532</c:v>
                </c:pt>
                <c:pt idx="1035">
                  <c:v>40533</c:v>
                </c:pt>
                <c:pt idx="1036">
                  <c:v>40534</c:v>
                </c:pt>
                <c:pt idx="1037">
                  <c:v>40535</c:v>
                </c:pt>
                <c:pt idx="1038">
                  <c:v>40536</c:v>
                </c:pt>
                <c:pt idx="1039">
                  <c:v>40539</c:v>
                </c:pt>
                <c:pt idx="1040">
                  <c:v>40540</c:v>
                </c:pt>
                <c:pt idx="1041">
                  <c:v>40541</c:v>
                </c:pt>
                <c:pt idx="1042">
                  <c:v>40542</c:v>
                </c:pt>
                <c:pt idx="1043">
                  <c:v>40543</c:v>
                </c:pt>
                <c:pt idx="1044">
                  <c:v>40546</c:v>
                </c:pt>
                <c:pt idx="1045">
                  <c:v>40547</c:v>
                </c:pt>
                <c:pt idx="1046">
                  <c:v>40548</c:v>
                </c:pt>
                <c:pt idx="1047">
                  <c:v>40549</c:v>
                </c:pt>
                <c:pt idx="1048">
                  <c:v>40550</c:v>
                </c:pt>
                <c:pt idx="1049">
                  <c:v>40553</c:v>
                </c:pt>
                <c:pt idx="1050">
                  <c:v>40554</c:v>
                </c:pt>
                <c:pt idx="1051">
                  <c:v>40555</c:v>
                </c:pt>
                <c:pt idx="1052">
                  <c:v>40556</c:v>
                </c:pt>
                <c:pt idx="1053">
                  <c:v>40557</c:v>
                </c:pt>
                <c:pt idx="1054">
                  <c:v>40560</c:v>
                </c:pt>
                <c:pt idx="1055">
                  <c:v>40561</c:v>
                </c:pt>
                <c:pt idx="1056">
                  <c:v>40562</c:v>
                </c:pt>
                <c:pt idx="1057">
                  <c:v>40563</c:v>
                </c:pt>
                <c:pt idx="1058">
                  <c:v>40564</c:v>
                </c:pt>
                <c:pt idx="1059">
                  <c:v>40567</c:v>
                </c:pt>
                <c:pt idx="1060">
                  <c:v>40568</c:v>
                </c:pt>
                <c:pt idx="1061">
                  <c:v>40569</c:v>
                </c:pt>
                <c:pt idx="1062">
                  <c:v>40570</c:v>
                </c:pt>
                <c:pt idx="1063">
                  <c:v>40571</c:v>
                </c:pt>
                <c:pt idx="1064">
                  <c:v>40574</c:v>
                </c:pt>
                <c:pt idx="1065">
                  <c:v>40575</c:v>
                </c:pt>
                <c:pt idx="1066">
                  <c:v>40576</c:v>
                </c:pt>
                <c:pt idx="1067">
                  <c:v>40577</c:v>
                </c:pt>
                <c:pt idx="1068">
                  <c:v>40578</c:v>
                </c:pt>
                <c:pt idx="1069">
                  <c:v>40581</c:v>
                </c:pt>
                <c:pt idx="1070">
                  <c:v>40582</c:v>
                </c:pt>
                <c:pt idx="1071">
                  <c:v>40583</c:v>
                </c:pt>
                <c:pt idx="1072">
                  <c:v>40584</c:v>
                </c:pt>
                <c:pt idx="1073">
                  <c:v>40585</c:v>
                </c:pt>
                <c:pt idx="1074">
                  <c:v>40588</c:v>
                </c:pt>
                <c:pt idx="1075">
                  <c:v>40589</c:v>
                </c:pt>
                <c:pt idx="1076">
                  <c:v>40590</c:v>
                </c:pt>
                <c:pt idx="1077">
                  <c:v>40591</c:v>
                </c:pt>
                <c:pt idx="1078">
                  <c:v>40592</c:v>
                </c:pt>
                <c:pt idx="1079">
                  <c:v>40595</c:v>
                </c:pt>
                <c:pt idx="1080">
                  <c:v>40596</c:v>
                </c:pt>
                <c:pt idx="1081">
                  <c:v>40597</c:v>
                </c:pt>
                <c:pt idx="1082">
                  <c:v>40598</c:v>
                </c:pt>
                <c:pt idx="1083">
                  <c:v>40599</c:v>
                </c:pt>
                <c:pt idx="1084">
                  <c:v>40602</c:v>
                </c:pt>
                <c:pt idx="1085">
                  <c:v>40603</c:v>
                </c:pt>
                <c:pt idx="1086">
                  <c:v>40604</c:v>
                </c:pt>
                <c:pt idx="1087">
                  <c:v>40605</c:v>
                </c:pt>
                <c:pt idx="1088">
                  <c:v>40606</c:v>
                </c:pt>
                <c:pt idx="1089">
                  <c:v>40609</c:v>
                </c:pt>
                <c:pt idx="1090">
                  <c:v>40610</c:v>
                </c:pt>
                <c:pt idx="1091">
                  <c:v>40611</c:v>
                </c:pt>
                <c:pt idx="1092">
                  <c:v>40612</c:v>
                </c:pt>
                <c:pt idx="1093">
                  <c:v>40613</c:v>
                </c:pt>
                <c:pt idx="1094">
                  <c:v>40616</c:v>
                </c:pt>
                <c:pt idx="1095">
                  <c:v>40617</c:v>
                </c:pt>
                <c:pt idx="1096">
                  <c:v>40618</c:v>
                </c:pt>
                <c:pt idx="1097">
                  <c:v>40619</c:v>
                </c:pt>
                <c:pt idx="1098">
                  <c:v>40620</c:v>
                </c:pt>
                <c:pt idx="1099">
                  <c:v>40623</c:v>
                </c:pt>
                <c:pt idx="1100">
                  <c:v>40624</c:v>
                </c:pt>
                <c:pt idx="1101">
                  <c:v>40625</c:v>
                </c:pt>
                <c:pt idx="1102">
                  <c:v>40626</c:v>
                </c:pt>
                <c:pt idx="1103">
                  <c:v>40627</c:v>
                </c:pt>
                <c:pt idx="1104">
                  <c:v>40630</c:v>
                </c:pt>
                <c:pt idx="1105">
                  <c:v>40631</c:v>
                </c:pt>
                <c:pt idx="1106">
                  <c:v>40632</c:v>
                </c:pt>
                <c:pt idx="1107">
                  <c:v>40633</c:v>
                </c:pt>
                <c:pt idx="1108">
                  <c:v>40634</c:v>
                </c:pt>
                <c:pt idx="1109">
                  <c:v>40637</c:v>
                </c:pt>
                <c:pt idx="1110">
                  <c:v>40638</c:v>
                </c:pt>
                <c:pt idx="1111">
                  <c:v>40639</c:v>
                </c:pt>
                <c:pt idx="1112">
                  <c:v>40640</c:v>
                </c:pt>
                <c:pt idx="1113">
                  <c:v>40641</c:v>
                </c:pt>
                <c:pt idx="1114">
                  <c:v>40644</c:v>
                </c:pt>
                <c:pt idx="1115">
                  <c:v>40645</c:v>
                </c:pt>
                <c:pt idx="1116">
                  <c:v>40646</c:v>
                </c:pt>
                <c:pt idx="1117">
                  <c:v>40647</c:v>
                </c:pt>
                <c:pt idx="1118">
                  <c:v>40648</c:v>
                </c:pt>
                <c:pt idx="1119">
                  <c:v>40651</c:v>
                </c:pt>
                <c:pt idx="1120">
                  <c:v>40652</c:v>
                </c:pt>
                <c:pt idx="1121">
                  <c:v>40653</c:v>
                </c:pt>
                <c:pt idx="1122">
                  <c:v>40654</c:v>
                </c:pt>
                <c:pt idx="1123">
                  <c:v>40655</c:v>
                </c:pt>
                <c:pt idx="1124">
                  <c:v>40658</c:v>
                </c:pt>
                <c:pt idx="1125">
                  <c:v>40659</c:v>
                </c:pt>
                <c:pt idx="1126">
                  <c:v>40660</c:v>
                </c:pt>
                <c:pt idx="1127">
                  <c:v>40661</c:v>
                </c:pt>
                <c:pt idx="1128">
                  <c:v>40662</c:v>
                </c:pt>
                <c:pt idx="1129">
                  <c:v>40665</c:v>
                </c:pt>
                <c:pt idx="1130">
                  <c:v>40666</c:v>
                </c:pt>
                <c:pt idx="1131">
                  <c:v>40667</c:v>
                </c:pt>
                <c:pt idx="1132">
                  <c:v>40668</c:v>
                </c:pt>
                <c:pt idx="1133">
                  <c:v>40669</c:v>
                </c:pt>
                <c:pt idx="1134">
                  <c:v>40672</c:v>
                </c:pt>
                <c:pt idx="1135">
                  <c:v>40673</c:v>
                </c:pt>
                <c:pt idx="1136">
                  <c:v>40674</c:v>
                </c:pt>
                <c:pt idx="1137">
                  <c:v>40675</c:v>
                </c:pt>
                <c:pt idx="1138">
                  <c:v>40676</c:v>
                </c:pt>
                <c:pt idx="1139">
                  <c:v>40679</c:v>
                </c:pt>
                <c:pt idx="1140">
                  <c:v>40680</c:v>
                </c:pt>
                <c:pt idx="1141">
                  <c:v>40681</c:v>
                </c:pt>
                <c:pt idx="1142">
                  <c:v>40682</c:v>
                </c:pt>
                <c:pt idx="1143">
                  <c:v>40683</c:v>
                </c:pt>
                <c:pt idx="1144">
                  <c:v>40686</c:v>
                </c:pt>
                <c:pt idx="1145">
                  <c:v>40687</c:v>
                </c:pt>
                <c:pt idx="1146">
                  <c:v>40688</c:v>
                </c:pt>
                <c:pt idx="1147">
                  <c:v>40689</c:v>
                </c:pt>
                <c:pt idx="1148">
                  <c:v>40690</c:v>
                </c:pt>
                <c:pt idx="1149">
                  <c:v>40693</c:v>
                </c:pt>
                <c:pt idx="1150">
                  <c:v>40694</c:v>
                </c:pt>
                <c:pt idx="1151">
                  <c:v>40695</c:v>
                </c:pt>
                <c:pt idx="1152">
                  <c:v>40696</c:v>
                </c:pt>
                <c:pt idx="1153">
                  <c:v>40697</c:v>
                </c:pt>
                <c:pt idx="1154">
                  <c:v>40700</c:v>
                </c:pt>
                <c:pt idx="1155">
                  <c:v>40701</c:v>
                </c:pt>
                <c:pt idx="1156">
                  <c:v>40702</c:v>
                </c:pt>
                <c:pt idx="1157">
                  <c:v>40703</c:v>
                </c:pt>
                <c:pt idx="1158">
                  <c:v>40704</c:v>
                </c:pt>
                <c:pt idx="1159">
                  <c:v>40707</c:v>
                </c:pt>
                <c:pt idx="1160">
                  <c:v>40708</c:v>
                </c:pt>
                <c:pt idx="1161">
                  <c:v>40709</c:v>
                </c:pt>
                <c:pt idx="1162">
                  <c:v>40710</c:v>
                </c:pt>
                <c:pt idx="1163">
                  <c:v>40711</c:v>
                </c:pt>
                <c:pt idx="1164">
                  <c:v>40714</c:v>
                </c:pt>
                <c:pt idx="1165">
                  <c:v>40715</c:v>
                </c:pt>
                <c:pt idx="1166">
                  <c:v>40716</c:v>
                </c:pt>
                <c:pt idx="1167">
                  <c:v>40717</c:v>
                </c:pt>
                <c:pt idx="1168">
                  <c:v>40718</c:v>
                </c:pt>
                <c:pt idx="1169">
                  <c:v>40721</c:v>
                </c:pt>
                <c:pt idx="1170">
                  <c:v>40722</c:v>
                </c:pt>
                <c:pt idx="1171">
                  <c:v>40723</c:v>
                </c:pt>
                <c:pt idx="1172">
                  <c:v>40724</c:v>
                </c:pt>
                <c:pt idx="1173">
                  <c:v>40725</c:v>
                </c:pt>
                <c:pt idx="1174">
                  <c:v>40728</c:v>
                </c:pt>
                <c:pt idx="1175">
                  <c:v>40729</c:v>
                </c:pt>
                <c:pt idx="1176">
                  <c:v>40730</c:v>
                </c:pt>
                <c:pt idx="1177">
                  <c:v>40731</c:v>
                </c:pt>
                <c:pt idx="1178">
                  <c:v>40732</c:v>
                </c:pt>
                <c:pt idx="1179">
                  <c:v>40735</c:v>
                </c:pt>
                <c:pt idx="1180">
                  <c:v>40736</c:v>
                </c:pt>
                <c:pt idx="1181">
                  <c:v>40737</c:v>
                </c:pt>
                <c:pt idx="1182">
                  <c:v>40738</c:v>
                </c:pt>
                <c:pt idx="1183">
                  <c:v>40739</c:v>
                </c:pt>
                <c:pt idx="1184">
                  <c:v>40742</c:v>
                </c:pt>
                <c:pt idx="1185">
                  <c:v>40743</c:v>
                </c:pt>
                <c:pt idx="1186">
                  <c:v>40744</c:v>
                </c:pt>
                <c:pt idx="1187">
                  <c:v>40745</c:v>
                </c:pt>
                <c:pt idx="1188">
                  <c:v>40746</c:v>
                </c:pt>
                <c:pt idx="1189">
                  <c:v>40749</c:v>
                </c:pt>
                <c:pt idx="1190">
                  <c:v>40750</c:v>
                </c:pt>
                <c:pt idx="1191">
                  <c:v>40751</c:v>
                </c:pt>
                <c:pt idx="1192">
                  <c:v>40752</c:v>
                </c:pt>
                <c:pt idx="1193">
                  <c:v>40753</c:v>
                </c:pt>
                <c:pt idx="1194">
                  <c:v>40756</c:v>
                </c:pt>
                <c:pt idx="1195">
                  <c:v>40757</c:v>
                </c:pt>
                <c:pt idx="1196">
                  <c:v>40758</c:v>
                </c:pt>
                <c:pt idx="1197">
                  <c:v>40759</c:v>
                </c:pt>
                <c:pt idx="1198">
                  <c:v>40760</c:v>
                </c:pt>
                <c:pt idx="1199">
                  <c:v>40763</c:v>
                </c:pt>
                <c:pt idx="1200">
                  <c:v>40764</c:v>
                </c:pt>
                <c:pt idx="1201">
                  <c:v>40765</c:v>
                </c:pt>
                <c:pt idx="1202">
                  <c:v>40766</c:v>
                </c:pt>
                <c:pt idx="1203">
                  <c:v>40767</c:v>
                </c:pt>
                <c:pt idx="1204">
                  <c:v>40770</c:v>
                </c:pt>
                <c:pt idx="1205">
                  <c:v>40771</c:v>
                </c:pt>
                <c:pt idx="1206">
                  <c:v>40772</c:v>
                </c:pt>
                <c:pt idx="1207">
                  <c:v>40773</c:v>
                </c:pt>
                <c:pt idx="1208">
                  <c:v>40774</c:v>
                </c:pt>
                <c:pt idx="1209">
                  <c:v>40777</c:v>
                </c:pt>
                <c:pt idx="1210">
                  <c:v>40778</c:v>
                </c:pt>
                <c:pt idx="1211">
                  <c:v>40779</c:v>
                </c:pt>
                <c:pt idx="1212">
                  <c:v>40780</c:v>
                </c:pt>
                <c:pt idx="1213">
                  <c:v>40781</c:v>
                </c:pt>
                <c:pt idx="1214">
                  <c:v>40784</c:v>
                </c:pt>
                <c:pt idx="1215">
                  <c:v>40785</c:v>
                </c:pt>
                <c:pt idx="1216">
                  <c:v>40786</c:v>
                </c:pt>
                <c:pt idx="1217">
                  <c:v>40787</c:v>
                </c:pt>
                <c:pt idx="1218">
                  <c:v>40788</c:v>
                </c:pt>
                <c:pt idx="1219">
                  <c:v>40791</c:v>
                </c:pt>
                <c:pt idx="1220">
                  <c:v>40792</c:v>
                </c:pt>
                <c:pt idx="1221">
                  <c:v>40793</c:v>
                </c:pt>
                <c:pt idx="1222">
                  <c:v>40794</c:v>
                </c:pt>
                <c:pt idx="1223">
                  <c:v>40795</c:v>
                </c:pt>
                <c:pt idx="1224">
                  <c:v>40798</c:v>
                </c:pt>
                <c:pt idx="1225">
                  <c:v>40799</c:v>
                </c:pt>
                <c:pt idx="1226">
                  <c:v>40800</c:v>
                </c:pt>
                <c:pt idx="1227">
                  <c:v>40801</c:v>
                </c:pt>
                <c:pt idx="1228">
                  <c:v>40802</c:v>
                </c:pt>
                <c:pt idx="1229">
                  <c:v>40805</c:v>
                </c:pt>
                <c:pt idx="1230">
                  <c:v>40806</c:v>
                </c:pt>
                <c:pt idx="1231">
                  <c:v>40807</c:v>
                </c:pt>
                <c:pt idx="1232">
                  <c:v>40808</c:v>
                </c:pt>
                <c:pt idx="1233">
                  <c:v>40809</c:v>
                </c:pt>
                <c:pt idx="1234">
                  <c:v>40812</c:v>
                </c:pt>
                <c:pt idx="1235">
                  <c:v>40813</c:v>
                </c:pt>
                <c:pt idx="1236">
                  <c:v>40814</c:v>
                </c:pt>
                <c:pt idx="1237">
                  <c:v>40815</c:v>
                </c:pt>
                <c:pt idx="1238">
                  <c:v>40816</c:v>
                </c:pt>
                <c:pt idx="1239">
                  <c:v>40819</c:v>
                </c:pt>
                <c:pt idx="1240">
                  <c:v>40820</c:v>
                </c:pt>
                <c:pt idx="1241">
                  <c:v>40821</c:v>
                </c:pt>
                <c:pt idx="1242">
                  <c:v>40822</c:v>
                </c:pt>
                <c:pt idx="1243">
                  <c:v>40823</c:v>
                </c:pt>
                <c:pt idx="1244">
                  <c:v>40826</c:v>
                </c:pt>
                <c:pt idx="1245">
                  <c:v>40827</c:v>
                </c:pt>
                <c:pt idx="1246">
                  <c:v>40828</c:v>
                </c:pt>
                <c:pt idx="1247">
                  <c:v>40829</c:v>
                </c:pt>
                <c:pt idx="1248">
                  <c:v>40830</c:v>
                </c:pt>
                <c:pt idx="1249">
                  <c:v>40833</c:v>
                </c:pt>
                <c:pt idx="1250">
                  <c:v>40834</c:v>
                </c:pt>
                <c:pt idx="1251">
                  <c:v>40835</c:v>
                </c:pt>
                <c:pt idx="1252">
                  <c:v>40836</c:v>
                </c:pt>
                <c:pt idx="1253">
                  <c:v>40837</c:v>
                </c:pt>
                <c:pt idx="1254">
                  <c:v>40840</c:v>
                </c:pt>
                <c:pt idx="1255">
                  <c:v>40841</c:v>
                </c:pt>
                <c:pt idx="1256">
                  <c:v>40842</c:v>
                </c:pt>
                <c:pt idx="1257">
                  <c:v>40843</c:v>
                </c:pt>
                <c:pt idx="1258">
                  <c:v>40844</c:v>
                </c:pt>
                <c:pt idx="1259">
                  <c:v>40847</c:v>
                </c:pt>
                <c:pt idx="1260">
                  <c:v>40848</c:v>
                </c:pt>
                <c:pt idx="1261">
                  <c:v>40849</c:v>
                </c:pt>
                <c:pt idx="1262">
                  <c:v>40850</c:v>
                </c:pt>
                <c:pt idx="1263">
                  <c:v>40851</c:v>
                </c:pt>
                <c:pt idx="1264">
                  <c:v>40854</c:v>
                </c:pt>
                <c:pt idx="1265">
                  <c:v>40855</c:v>
                </c:pt>
                <c:pt idx="1266">
                  <c:v>40856</c:v>
                </c:pt>
                <c:pt idx="1267">
                  <c:v>40857</c:v>
                </c:pt>
                <c:pt idx="1268">
                  <c:v>40858</c:v>
                </c:pt>
                <c:pt idx="1269">
                  <c:v>40861</c:v>
                </c:pt>
                <c:pt idx="1270">
                  <c:v>40862</c:v>
                </c:pt>
                <c:pt idx="1271">
                  <c:v>40863</c:v>
                </c:pt>
                <c:pt idx="1272">
                  <c:v>40864</c:v>
                </c:pt>
                <c:pt idx="1273">
                  <c:v>40865</c:v>
                </c:pt>
                <c:pt idx="1274">
                  <c:v>40868</c:v>
                </c:pt>
                <c:pt idx="1275">
                  <c:v>40869</c:v>
                </c:pt>
                <c:pt idx="1276">
                  <c:v>40870</c:v>
                </c:pt>
                <c:pt idx="1277">
                  <c:v>40871</c:v>
                </c:pt>
                <c:pt idx="1278">
                  <c:v>40872</c:v>
                </c:pt>
                <c:pt idx="1279">
                  <c:v>40875</c:v>
                </c:pt>
                <c:pt idx="1280">
                  <c:v>40876</c:v>
                </c:pt>
                <c:pt idx="1281">
                  <c:v>40877</c:v>
                </c:pt>
                <c:pt idx="1282">
                  <c:v>40878</c:v>
                </c:pt>
                <c:pt idx="1283">
                  <c:v>40879</c:v>
                </c:pt>
                <c:pt idx="1284">
                  <c:v>40882</c:v>
                </c:pt>
                <c:pt idx="1285">
                  <c:v>40883</c:v>
                </c:pt>
                <c:pt idx="1286">
                  <c:v>40884</c:v>
                </c:pt>
                <c:pt idx="1287">
                  <c:v>40885</c:v>
                </c:pt>
                <c:pt idx="1288">
                  <c:v>40886</c:v>
                </c:pt>
                <c:pt idx="1289">
                  <c:v>40889</c:v>
                </c:pt>
                <c:pt idx="1290">
                  <c:v>40890</c:v>
                </c:pt>
                <c:pt idx="1291">
                  <c:v>40891</c:v>
                </c:pt>
                <c:pt idx="1292">
                  <c:v>40892</c:v>
                </c:pt>
                <c:pt idx="1293">
                  <c:v>40893</c:v>
                </c:pt>
                <c:pt idx="1294">
                  <c:v>40896</c:v>
                </c:pt>
                <c:pt idx="1295">
                  <c:v>40897</c:v>
                </c:pt>
                <c:pt idx="1296">
                  <c:v>40898</c:v>
                </c:pt>
                <c:pt idx="1297">
                  <c:v>40899</c:v>
                </c:pt>
                <c:pt idx="1298">
                  <c:v>40900</c:v>
                </c:pt>
                <c:pt idx="1299">
                  <c:v>40903</c:v>
                </c:pt>
                <c:pt idx="1300">
                  <c:v>40904</c:v>
                </c:pt>
                <c:pt idx="1301">
                  <c:v>40905</c:v>
                </c:pt>
                <c:pt idx="1302">
                  <c:v>40906</c:v>
                </c:pt>
                <c:pt idx="1303">
                  <c:v>40907</c:v>
                </c:pt>
                <c:pt idx="1304">
                  <c:v>40910</c:v>
                </c:pt>
                <c:pt idx="1305">
                  <c:v>40911</c:v>
                </c:pt>
                <c:pt idx="1306">
                  <c:v>40912</c:v>
                </c:pt>
                <c:pt idx="1307">
                  <c:v>40913</c:v>
                </c:pt>
                <c:pt idx="1308">
                  <c:v>40914</c:v>
                </c:pt>
                <c:pt idx="1309">
                  <c:v>40917</c:v>
                </c:pt>
                <c:pt idx="1310">
                  <c:v>40918</c:v>
                </c:pt>
                <c:pt idx="1311">
                  <c:v>40919</c:v>
                </c:pt>
                <c:pt idx="1312">
                  <c:v>40920</c:v>
                </c:pt>
                <c:pt idx="1313">
                  <c:v>40921</c:v>
                </c:pt>
                <c:pt idx="1314">
                  <c:v>40924</c:v>
                </c:pt>
                <c:pt idx="1315">
                  <c:v>40925</c:v>
                </c:pt>
                <c:pt idx="1316">
                  <c:v>40926</c:v>
                </c:pt>
                <c:pt idx="1317">
                  <c:v>40927</c:v>
                </c:pt>
                <c:pt idx="1318">
                  <c:v>40928</c:v>
                </c:pt>
                <c:pt idx="1319">
                  <c:v>40931</c:v>
                </c:pt>
                <c:pt idx="1320">
                  <c:v>40932</c:v>
                </c:pt>
                <c:pt idx="1321">
                  <c:v>40933</c:v>
                </c:pt>
                <c:pt idx="1322">
                  <c:v>40934</c:v>
                </c:pt>
                <c:pt idx="1323">
                  <c:v>40935</c:v>
                </c:pt>
                <c:pt idx="1324">
                  <c:v>40938</c:v>
                </c:pt>
                <c:pt idx="1325">
                  <c:v>40939</c:v>
                </c:pt>
                <c:pt idx="1326">
                  <c:v>40940</c:v>
                </c:pt>
                <c:pt idx="1327">
                  <c:v>40941</c:v>
                </c:pt>
                <c:pt idx="1328">
                  <c:v>40942</c:v>
                </c:pt>
                <c:pt idx="1329">
                  <c:v>40945</c:v>
                </c:pt>
                <c:pt idx="1330">
                  <c:v>40946</c:v>
                </c:pt>
                <c:pt idx="1331">
                  <c:v>40947</c:v>
                </c:pt>
                <c:pt idx="1332">
                  <c:v>40948</c:v>
                </c:pt>
                <c:pt idx="1333">
                  <c:v>40949</c:v>
                </c:pt>
                <c:pt idx="1334">
                  <c:v>40952</c:v>
                </c:pt>
                <c:pt idx="1335">
                  <c:v>40953</c:v>
                </c:pt>
                <c:pt idx="1336">
                  <c:v>40954</c:v>
                </c:pt>
                <c:pt idx="1337">
                  <c:v>40955</c:v>
                </c:pt>
                <c:pt idx="1338">
                  <c:v>40956</c:v>
                </c:pt>
                <c:pt idx="1339">
                  <c:v>40959</c:v>
                </c:pt>
                <c:pt idx="1340">
                  <c:v>40960</c:v>
                </c:pt>
                <c:pt idx="1341">
                  <c:v>40961</c:v>
                </c:pt>
                <c:pt idx="1342">
                  <c:v>40962</c:v>
                </c:pt>
                <c:pt idx="1343">
                  <c:v>40963</c:v>
                </c:pt>
                <c:pt idx="1344">
                  <c:v>40966</c:v>
                </c:pt>
                <c:pt idx="1345">
                  <c:v>40967</c:v>
                </c:pt>
                <c:pt idx="1346">
                  <c:v>40968</c:v>
                </c:pt>
                <c:pt idx="1347">
                  <c:v>40969</c:v>
                </c:pt>
                <c:pt idx="1348">
                  <c:v>40970</c:v>
                </c:pt>
                <c:pt idx="1349">
                  <c:v>40973</c:v>
                </c:pt>
                <c:pt idx="1350">
                  <c:v>40974</c:v>
                </c:pt>
                <c:pt idx="1351">
                  <c:v>40975</c:v>
                </c:pt>
                <c:pt idx="1352">
                  <c:v>40976</c:v>
                </c:pt>
                <c:pt idx="1353">
                  <c:v>40977</c:v>
                </c:pt>
                <c:pt idx="1354">
                  <c:v>40980</c:v>
                </c:pt>
                <c:pt idx="1355">
                  <c:v>40981</c:v>
                </c:pt>
                <c:pt idx="1356">
                  <c:v>40982</c:v>
                </c:pt>
                <c:pt idx="1357">
                  <c:v>40983</c:v>
                </c:pt>
                <c:pt idx="1358">
                  <c:v>40984</c:v>
                </c:pt>
                <c:pt idx="1359">
                  <c:v>40987</c:v>
                </c:pt>
                <c:pt idx="1360">
                  <c:v>40988</c:v>
                </c:pt>
                <c:pt idx="1361">
                  <c:v>40989</c:v>
                </c:pt>
                <c:pt idx="1362">
                  <c:v>40990</c:v>
                </c:pt>
                <c:pt idx="1363">
                  <c:v>40991</c:v>
                </c:pt>
                <c:pt idx="1364">
                  <c:v>40994</c:v>
                </c:pt>
                <c:pt idx="1365">
                  <c:v>40995</c:v>
                </c:pt>
                <c:pt idx="1366">
                  <c:v>40996</c:v>
                </c:pt>
                <c:pt idx="1367">
                  <c:v>40997</c:v>
                </c:pt>
                <c:pt idx="1368">
                  <c:v>40998</c:v>
                </c:pt>
                <c:pt idx="1369">
                  <c:v>41001</c:v>
                </c:pt>
                <c:pt idx="1370">
                  <c:v>41002</c:v>
                </c:pt>
                <c:pt idx="1371">
                  <c:v>41003</c:v>
                </c:pt>
                <c:pt idx="1372">
                  <c:v>41004</c:v>
                </c:pt>
                <c:pt idx="1373">
                  <c:v>41005</c:v>
                </c:pt>
                <c:pt idx="1374">
                  <c:v>41008</c:v>
                </c:pt>
                <c:pt idx="1375">
                  <c:v>41009</c:v>
                </c:pt>
                <c:pt idx="1376">
                  <c:v>41010</c:v>
                </c:pt>
                <c:pt idx="1377">
                  <c:v>41011</c:v>
                </c:pt>
                <c:pt idx="1378">
                  <c:v>41012</c:v>
                </c:pt>
                <c:pt idx="1379">
                  <c:v>41015</c:v>
                </c:pt>
                <c:pt idx="1380">
                  <c:v>41016</c:v>
                </c:pt>
                <c:pt idx="1381">
                  <c:v>41017</c:v>
                </c:pt>
                <c:pt idx="1382">
                  <c:v>41018</c:v>
                </c:pt>
                <c:pt idx="1383">
                  <c:v>41019</c:v>
                </c:pt>
                <c:pt idx="1384">
                  <c:v>41022</c:v>
                </c:pt>
                <c:pt idx="1385">
                  <c:v>41023</c:v>
                </c:pt>
                <c:pt idx="1386">
                  <c:v>41024</c:v>
                </c:pt>
                <c:pt idx="1387">
                  <c:v>41025</c:v>
                </c:pt>
                <c:pt idx="1388">
                  <c:v>41026</c:v>
                </c:pt>
                <c:pt idx="1389">
                  <c:v>41029</c:v>
                </c:pt>
                <c:pt idx="1390">
                  <c:v>41030</c:v>
                </c:pt>
                <c:pt idx="1391">
                  <c:v>41031</c:v>
                </c:pt>
                <c:pt idx="1392">
                  <c:v>41032</c:v>
                </c:pt>
                <c:pt idx="1393">
                  <c:v>41033</c:v>
                </c:pt>
                <c:pt idx="1394">
                  <c:v>41036</c:v>
                </c:pt>
                <c:pt idx="1395">
                  <c:v>41037</c:v>
                </c:pt>
                <c:pt idx="1396">
                  <c:v>41038</c:v>
                </c:pt>
                <c:pt idx="1397">
                  <c:v>41039</c:v>
                </c:pt>
                <c:pt idx="1398">
                  <c:v>41040</c:v>
                </c:pt>
                <c:pt idx="1399">
                  <c:v>41043</c:v>
                </c:pt>
                <c:pt idx="1400">
                  <c:v>41044</c:v>
                </c:pt>
                <c:pt idx="1401">
                  <c:v>41045</c:v>
                </c:pt>
                <c:pt idx="1402">
                  <c:v>41046</c:v>
                </c:pt>
                <c:pt idx="1403">
                  <c:v>41047</c:v>
                </c:pt>
                <c:pt idx="1404">
                  <c:v>41050</c:v>
                </c:pt>
                <c:pt idx="1405">
                  <c:v>41051</c:v>
                </c:pt>
                <c:pt idx="1406">
                  <c:v>41052</c:v>
                </c:pt>
                <c:pt idx="1407">
                  <c:v>41053</c:v>
                </c:pt>
                <c:pt idx="1408">
                  <c:v>41054</c:v>
                </c:pt>
                <c:pt idx="1409">
                  <c:v>41057</c:v>
                </c:pt>
                <c:pt idx="1410">
                  <c:v>41058</c:v>
                </c:pt>
                <c:pt idx="1411">
                  <c:v>41059</c:v>
                </c:pt>
                <c:pt idx="1412">
                  <c:v>41060</c:v>
                </c:pt>
                <c:pt idx="1413">
                  <c:v>41061</c:v>
                </c:pt>
                <c:pt idx="1414">
                  <c:v>41064</c:v>
                </c:pt>
                <c:pt idx="1415">
                  <c:v>41065</c:v>
                </c:pt>
                <c:pt idx="1416">
                  <c:v>41066</c:v>
                </c:pt>
                <c:pt idx="1417">
                  <c:v>41067</c:v>
                </c:pt>
                <c:pt idx="1418">
                  <c:v>41068</c:v>
                </c:pt>
                <c:pt idx="1419">
                  <c:v>41071</c:v>
                </c:pt>
                <c:pt idx="1420">
                  <c:v>41072</c:v>
                </c:pt>
                <c:pt idx="1421">
                  <c:v>41073</c:v>
                </c:pt>
                <c:pt idx="1422">
                  <c:v>41074</c:v>
                </c:pt>
                <c:pt idx="1423">
                  <c:v>41075</c:v>
                </c:pt>
                <c:pt idx="1424">
                  <c:v>41078</c:v>
                </c:pt>
                <c:pt idx="1425">
                  <c:v>41079</c:v>
                </c:pt>
                <c:pt idx="1426">
                  <c:v>41080</c:v>
                </c:pt>
                <c:pt idx="1427">
                  <c:v>41081</c:v>
                </c:pt>
                <c:pt idx="1428">
                  <c:v>41082</c:v>
                </c:pt>
                <c:pt idx="1429">
                  <c:v>41085</c:v>
                </c:pt>
                <c:pt idx="1430">
                  <c:v>41086</c:v>
                </c:pt>
                <c:pt idx="1431">
                  <c:v>41087</c:v>
                </c:pt>
                <c:pt idx="1432">
                  <c:v>41088</c:v>
                </c:pt>
                <c:pt idx="1433">
                  <c:v>41089</c:v>
                </c:pt>
                <c:pt idx="1434">
                  <c:v>41092</c:v>
                </c:pt>
                <c:pt idx="1435">
                  <c:v>41093</c:v>
                </c:pt>
                <c:pt idx="1436">
                  <c:v>41094</c:v>
                </c:pt>
                <c:pt idx="1437">
                  <c:v>41095</c:v>
                </c:pt>
                <c:pt idx="1438">
                  <c:v>41096</c:v>
                </c:pt>
                <c:pt idx="1439">
                  <c:v>41099</c:v>
                </c:pt>
                <c:pt idx="1440">
                  <c:v>41100</c:v>
                </c:pt>
                <c:pt idx="1441">
                  <c:v>41101</c:v>
                </c:pt>
                <c:pt idx="1442">
                  <c:v>41102</c:v>
                </c:pt>
                <c:pt idx="1443">
                  <c:v>41103</c:v>
                </c:pt>
                <c:pt idx="1444">
                  <c:v>41106</c:v>
                </c:pt>
                <c:pt idx="1445">
                  <c:v>41107</c:v>
                </c:pt>
                <c:pt idx="1446">
                  <c:v>41108</c:v>
                </c:pt>
                <c:pt idx="1447">
                  <c:v>41109</c:v>
                </c:pt>
                <c:pt idx="1448">
                  <c:v>41110</c:v>
                </c:pt>
                <c:pt idx="1449">
                  <c:v>41113</c:v>
                </c:pt>
                <c:pt idx="1450">
                  <c:v>41114</c:v>
                </c:pt>
                <c:pt idx="1451">
                  <c:v>41115</c:v>
                </c:pt>
                <c:pt idx="1452">
                  <c:v>41116</c:v>
                </c:pt>
                <c:pt idx="1453">
                  <c:v>41117</c:v>
                </c:pt>
                <c:pt idx="1454">
                  <c:v>41120</c:v>
                </c:pt>
                <c:pt idx="1455">
                  <c:v>41121</c:v>
                </c:pt>
                <c:pt idx="1456">
                  <c:v>41122</c:v>
                </c:pt>
                <c:pt idx="1457">
                  <c:v>41123</c:v>
                </c:pt>
                <c:pt idx="1458">
                  <c:v>41124</c:v>
                </c:pt>
                <c:pt idx="1459">
                  <c:v>41127</c:v>
                </c:pt>
                <c:pt idx="1460">
                  <c:v>41128</c:v>
                </c:pt>
                <c:pt idx="1461">
                  <c:v>41129</c:v>
                </c:pt>
                <c:pt idx="1462">
                  <c:v>41130</c:v>
                </c:pt>
                <c:pt idx="1463">
                  <c:v>41131</c:v>
                </c:pt>
                <c:pt idx="1464">
                  <c:v>41134</c:v>
                </c:pt>
                <c:pt idx="1465">
                  <c:v>41135</c:v>
                </c:pt>
                <c:pt idx="1466">
                  <c:v>41136</c:v>
                </c:pt>
                <c:pt idx="1467">
                  <c:v>41137</c:v>
                </c:pt>
                <c:pt idx="1468">
                  <c:v>41138</c:v>
                </c:pt>
                <c:pt idx="1469">
                  <c:v>41141</c:v>
                </c:pt>
                <c:pt idx="1470">
                  <c:v>41142</c:v>
                </c:pt>
                <c:pt idx="1471">
                  <c:v>41143</c:v>
                </c:pt>
                <c:pt idx="1472">
                  <c:v>41144</c:v>
                </c:pt>
                <c:pt idx="1473">
                  <c:v>41145</c:v>
                </c:pt>
                <c:pt idx="1474">
                  <c:v>41148</c:v>
                </c:pt>
                <c:pt idx="1475">
                  <c:v>41149</c:v>
                </c:pt>
                <c:pt idx="1476">
                  <c:v>41150</c:v>
                </c:pt>
                <c:pt idx="1477">
                  <c:v>41151</c:v>
                </c:pt>
                <c:pt idx="1478">
                  <c:v>41152</c:v>
                </c:pt>
                <c:pt idx="1479">
                  <c:v>41155</c:v>
                </c:pt>
                <c:pt idx="1480">
                  <c:v>41156</c:v>
                </c:pt>
                <c:pt idx="1481">
                  <c:v>41157</c:v>
                </c:pt>
                <c:pt idx="1482">
                  <c:v>41158</c:v>
                </c:pt>
                <c:pt idx="1483">
                  <c:v>41159</c:v>
                </c:pt>
                <c:pt idx="1484">
                  <c:v>41162</c:v>
                </c:pt>
                <c:pt idx="1485">
                  <c:v>41163</c:v>
                </c:pt>
                <c:pt idx="1486">
                  <c:v>41164</c:v>
                </c:pt>
                <c:pt idx="1487">
                  <c:v>41165</c:v>
                </c:pt>
                <c:pt idx="1488">
                  <c:v>41166</c:v>
                </c:pt>
                <c:pt idx="1489">
                  <c:v>41169</c:v>
                </c:pt>
                <c:pt idx="1490">
                  <c:v>41170</c:v>
                </c:pt>
                <c:pt idx="1491">
                  <c:v>41171</c:v>
                </c:pt>
                <c:pt idx="1492">
                  <c:v>41172</c:v>
                </c:pt>
                <c:pt idx="1493">
                  <c:v>41173</c:v>
                </c:pt>
                <c:pt idx="1494">
                  <c:v>41176</c:v>
                </c:pt>
                <c:pt idx="1495">
                  <c:v>41177</c:v>
                </c:pt>
                <c:pt idx="1496">
                  <c:v>41178</c:v>
                </c:pt>
                <c:pt idx="1497">
                  <c:v>41179</c:v>
                </c:pt>
                <c:pt idx="1498">
                  <c:v>41180</c:v>
                </c:pt>
                <c:pt idx="1499">
                  <c:v>41183</c:v>
                </c:pt>
                <c:pt idx="1500">
                  <c:v>41184</c:v>
                </c:pt>
                <c:pt idx="1501">
                  <c:v>41185</c:v>
                </c:pt>
                <c:pt idx="1502">
                  <c:v>41186</c:v>
                </c:pt>
                <c:pt idx="1503">
                  <c:v>41187</c:v>
                </c:pt>
                <c:pt idx="1504">
                  <c:v>41190</c:v>
                </c:pt>
                <c:pt idx="1505">
                  <c:v>41191</c:v>
                </c:pt>
                <c:pt idx="1506">
                  <c:v>41192</c:v>
                </c:pt>
                <c:pt idx="1507">
                  <c:v>41193</c:v>
                </c:pt>
                <c:pt idx="1508">
                  <c:v>41194</c:v>
                </c:pt>
                <c:pt idx="1509">
                  <c:v>41197</c:v>
                </c:pt>
                <c:pt idx="1510">
                  <c:v>41198</c:v>
                </c:pt>
                <c:pt idx="1511">
                  <c:v>41199</c:v>
                </c:pt>
                <c:pt idx="1512">
                  <c:v>41200</c:v>
                </c:pt>
                <c:pt idx="1513">
                  <c:v>41201</c:v>
                </c:pt>
                <c:pt idx="1514">
                  <c:v>41204</c:v>
                </c:pt>
                <c:pt idx="1515">
                  <c:v>41205</c:v>
                </c:pt>
                <c:pt idx="1516">
                  <c:v>41206</c:v>
                </c:pt>
                <c:pt idx="1517">
                  <c:v>41207</c:v>
                </c:pt>
                <c:pt idx="1518">
                  <c:v>41208</c:v>
                </c:pt>
                <c:pt idx="1519">
                  <c:v>41211</c:v>
                </c:pt>
                <c:pt idx="1520">
                  <c:v>41212</c:v>
                </c:pt>
                <c:pt idx="1521">
                  <c:v>41213</c:v>
                </c:pt>
                <c:pt idx="1522">
                  <c:v>41214</c:v>
                </c:pt>
                <c:pt idx="1523">
                  <c:v>41215</c:v>
                </c:pt>
                <c:pt idx="1524">
                  <c:v>41218</c:v>
                </c:pt>
                <c:pt idx="1525">
                  <c:v>41219</c:v>
                </c:pt>
                <c:pt idx="1526">
                  <c:v>41220</c:v>
                </c:pt>
                <c:pt idx="1527">
                  <c:v>41221</c:v>
                </c:pt>
                <c:pt idx="1528">
                  <c:v>41222</c:v>
                </c:pt>
                <c:pt idx="1529">
                  <c:v>41225</c:v>
                </c:pt>
                <c:pt idx="1530">
                  <c:v>41226</c:v>
                </c:pt>
                <c:pt idx="1531">
                  <c:v>41227</c:v>
                </c:pt>
                <c:pt idx="1532">
                  <c:v>41228</c:v>
                </c:pt>
                <c:pt idx="1533">
                  <c:v>41229</c:v>
                </c:pt>
                <c:pt idx="1534">
                  <c:v>41232</c:v>
                </c:pt>
                <c:pt idx="1535">
                  <c:v>41233</c:v>
                </c:pt>
                <c:pt idx="1536">
                  <c:v>41234</c:v>
                </c:pt>
                <c:pt idx="1537">
                  <c:v>41235</c:v>
                </c:pt>
                <c:pt idx="1538">
                  <c:v>41236</c:v>
                </c:pt>
                <c:pt idx="1539">
                  <c:v>41239</c:v>
                </c:pt>
                <c:pt idx="1540">
                  <c:v>41240</c:v>
                </c:pt>
                <c:pt idx="1541">
                  <c:v>41241</c:v>
                </c:pt>
                <c:pt idx="1542">
                  <c:v>41242</c:v>
                </c:pt>
                <c:pt idx="1543">
                  <c:v>41243</c:v>
                </c:pt>
                <c:pt idx="1544">
                  <c:v>41246</c:v>
                </c:pt>
                <c:pt idx="1545">
                  <c:v>41247</c:v>
                </c:pt>
                <c:pt idx="1546">
                  <c:v>41248</c:v>
                </c:pt>
                <c:pt idx="1547">
                  <c:v>41249</c:v>
                </c:pt>
                <c:pt idx="1548">
                  <c:v>41250</c:v>
                </c:pt>
                <c:pt idx="1549">
                  <c:v>41253</c:v>
                </c:pt>
                <c:pt idx="1550">
                  <c:v>41254</c:v>
                </c:pt>
                <c:pt idx="1551">
                  <c:v>41255</c:v>
                </c:pt>
                <c:pt idx="1552">
                  <c:v>41256</c:v>
                </c:pt>
                <c:pt idx="1553">
                  <c:v>41257</c:v>
                </c:pt>
                <c:pt idx="1554">
                  <c:v>41260</c:v>
                </c:pt>
                <c:pt idx="1555">
                  <c:v>41261</c:v>
                </c:pt>
                <c:pt idx="1556">
                  <c:v>41262</c:v>
                </c:pt>
                <c:pt idx="1557">
                  <c:v>41263</c:v>
                </c:pt>
                <c:pt idx="1558">
                  <c:v>41264</c:v>
                </c:pt>
                <c:pt idx="1559">
                  <c:v>41267</c:v>
                </c:pt>
                <c:pt idx="1560">
                  <c:v>41268</c:v>
                </c:pt>
                <c:pt idx="1561">
                  <c:v>41269</c:v>
                </c:pt>
                <c:pt idx="1562">
                  <c:v>41270</c:v>
                </c:pt>
                <c:pt idx="1563">
                  <c:v>41271</c:v>
                </c:pt>
                <c:pt idx="1564">
                  <c:v>41274</c:v>
                </c:pt>
                <c:pt idx="1565">
                  <c:v>41275</c:v>
                </c:pt>
                <c:pt idx="1566">
                  <c:v>41276</c:v>
                </c:pt>
                <c:pt idx="1567">
                  <c:v>41277</c:v>
                </c:pt>
                <c:pt idx="1568">
                  <c:v>41278</c:v>
                </c:pt>
                <c:pt idx="1569">
                  <c:v>41281</c:v>
                </c:pt>
                <c:pt idx="1570">
                  <c:v>41282</c:v>
                </c:pt>
                <c:pt idx="1571">
                  <c:v>41283</c:v>
                </c:pt>
                <c:pt idx="1572">
                  <c:v>41284</c:v>
                </c:pt>
                <c:pt idx="1573">
                  <c:v>41285</c:v>
                </c:pt>
                <c:pt idx="1574">
                  <c:v>41288</c:v>
                </c:pt>
                <c:pt idx="1575">
                  <c:v>41289</c:v>
                </c:pt>
                <c:pt idx="1576">
                  <c:v>41290</c:v>
                </c:pt>
                <c:pt idx="1577">
                  <c:v>41291</c:v>
                </c:pt>
                <c:pt idx="1578">
                  <c:v>41292</c:v>
                </c:pt>
                <c:pt idx="1579">
                  <c:v>41295</c:v>
                </c:pt>
                <c:pt idx="1580">
                  <c:v>41296</c:v>
                </c:pt>
                <c:pt idx="1581">
                  <c:v>41297</c:v>
                </c:pt>
                <c:pt idx="1582">
                  <c:v>41298</c:v>
                </c:pt>
                <c:pt idx="1583">
                  <c:v>41299</c:v>
                </c:pt>
                <c:pt idx="1584">
                  <c:v>41302</c:v>
                </c:pt>
                <c:pt idx="1585">
                  <c:v>41303</c:v>
                </c:pt>
                <c:pt idx="1586">
                  <c:v>41304</c:v>
                </c:pt>
                <c:pt idx="1587">
                  <c:v>41305</c:v>
                </c:pt>
                <c:pt idx="1588">
                  <c:v>41306</c:v>
                </c:pt>
                <c:pt idx="1589">
                  <c:v>41309</c:v>
                </c:pt>
                <c:pt idx="1590">
                  <c:v>41310</c:v>
                </c:pt>
                <c:pt idx="1591">
                  <c:v>41311</c:v>
                </c:pt>
                <c:pt idx="1592">
                  <c:v>41312</c:v>
                </c:pt>
                <c:pt idx="1593">
                  <c:v>41313</c:v>
                </c:pt>
                <c:pt idx="1594">
                  <c:v>41316</c:v>
                </c:pt>
                <c:pt idx="1595">
                  <c:v>41317</c:v>
                </c:pt>
                <c:pt idx="1596">
                  <c:v>41318</c:v>
                </c:pt>
                <c:pt idx="1597">
                  <c:v>41319</c:v>
                </c:pt>
                <c:pt idx="1598">
                  <c:v>41320</c:v>
                </c:pt>
                <c:pt idx="1599">
                  <c:v>41323</c:v>
                </c:pt>
                <c:pt idx="1600">
                  <c:v>41324</c:v>
                </c:pt>
                <c:pt idx="1601">
                  <c:v>41325</c:v>
                </c:pt>
                <c:pt idx="1602">
                  <c:v>41326</c:v>
                </c:pt>
                <c:pt idx="1603">
                  <c:v>41327</c:v>
                </c:pt>
                <c:pt idx="1604">
                  <c:v>41330</c:v>
                </c:pt>
                <c:pt idx="1605">
                  <c:v>41331</c:v>
                </c:pt>
                <c:pt idx="1606">
                  <c:v>41332</c:v>
                </c:pt>
                <c:pt idx="1607">
                  <c:v>41333</c:v>
                </c:pt>
                <c:pt idx="1608">
                  <c:v>41334</c:v>
                </c:pt>
                <c:pt idx="1609">
                  <c:v>41337</c:v>
                </c:pt>
                <c:pt idx="1610">
                  <c:v>41338</c:v>
                </c:pt>
                <c:pt idx="1611">
                  <c:v>41339</c:v>
                </c:pt>
                <c:pt idx="1612">
                  <c:v>41340</c:v>
                </c:pt>
                <c:pt idx="1613">
                  <c:v>41341</c:v>
                </c:pt>
                <c:pt idx="1614">
                  <c:v>41344</c:v>
                </c:pt>
                <c:pt idx="1615">
                  <c:v>41345</c:v>
                </c:pt>
                <c:pt idx="1616">
                  <c:v>41346</c:v>
                </c:pt>
                <c:pt idx="1617">
                  <c:v>41347</c:v>
                </c:pt>
                <c:pt idx="1618">
                  <c:v>41348</c:v>
                </c:pt>
                <c:pt idx="1619">
                  <c:v>41351</c:v>
                </c:pt>
                <c:pt idx="1620">
                  <c:v>41352</c:v>
                </c:pt>
                <c:pt idx="1621">
                  <c:v>41353</c:v>
                </c:pt>
                <c:pt idx="1622">
                  <c:v>41354</c:v>
                </c:pt>
                <c:pt idx="1623">
                  <c:v>41355</c:v>
                </c:pt>
                <c:pt idx="1624">
                  <c:v>41358</c:v>
                </c:pt>
                <c:pt idx="1625">
                  <c:v>41359</c:v>
                </c:pt>
                <c:pt idx="1626">
                  <c:v>41360</c:v>
                </c:pt>
                <c:pt idx="1627">
                  <c:v>41361</c:v>
                </c:pt>
                <c:pt idx="1628">
                  <c:v>41362</c:v>
                </c:pt>
                <c:pt idx="1629">
                  <c:v>41365</c:v>
                </c:pt>
                <c:pt idx="1630">
                  <c:v>41366</c:v>
                </c:pt>
                <c:pt idx="1631">
                  <c:v>41367</c:v>
                </c:pt>
                <c:pt idx="1632">
                  <c:v>41368</c:v>
                </c:pt>
                <c:pt idx="1633">
                  <c:v>41369</c:v>
                </c:pt>
                <c:pt idx="1634">
                  <c:v>41372</c:v>
                </c:pt>
                <c:pt idx="1635">
                  <c:v>41373</c:v>
                </c:pt>
                <c:pt idx="1636">
                  <c:v>41374</c:v>
                </c:pt>
                <c:pt idx="1637">
                  <c:v>41375</c:v>
                </c:pt>
                <c:pt idx="1638">
                  <c:v>41376</c:v>
                </c:pt>
                <c:pt idx="1639">
                  <c:v>41379</c:v>
                </c:pt>
                <c:pt idx="1640">
                  <c:v>41380</c:v>
                </c:pt>
                <c:pt idx="1641">
                  <c:v>41381</c:v>
                </c:pt>
                <c:pt idx="1642">
                  <c:v>41382</c:v>
                </c:pt>
                <c:pt idx="1643">
                  <c:v>41383</c:v>
                </c:pt>
                <c:pt idx="1644">
                  <c:v>41386</c:v>
                </c:pt>
                <c:pt idx="1645">
                  <c:v>41387</c:v>
                </c:pt>
                <c:pt idx="1646">
                  <c:v>41388</c:v>
                </c:pt>
                <c:pt idx="1647">
                  <c:v>41389</c:v>
                </c:pt>
                <c:pt idx="1648">
                  <c:v>41390</c:v>
                </c:pt>
                <c:pt idx="1649">
                  <c:v>41393</c:v>
                </c:pt>
                <c:pt idx="1650">
                  <c:v>41394</c:v>
                </c:pt>
                <c:pt idx="1651">
                  <c:v>41395</c:v>
                </c:pt>
                <c:pt idx="1652">
                  <c:v>41396</c:v>
                </c:pt>
                <c:pt idx="1653">
                  <c:v>41397</c:v>
                </c:pt>
                <c:pt idx="1654">
                  <c:v>41400</c:v>
                </c:pt>
                <c:pt idx="1655">
                  <c:v>41401</c:v>
                </c:pt>
                <c:pt idx="1656">
                  <c:v>41402</c:v>
                </c:pt>
                <c:pt idx="1657">
                  <c:v>41403</c:v>
                </c:pt>
                <c:pt idx="1658">
                  <c:v>41404</c:v>
                </c:pt>
                <c:pt idx="1659">
                  <c:v>41407</c:v>
                </c:pt>
                <c:pt idx="1660">
                  <c:v>41408</c:v>
                </c:pt>
                <c:pt idx="1661">
                  <c:v>41409</c:v>
                </c:pt>
                <c:pt idx="1662">
                  <c:v>41410</c:v>
                </c:pt>
                <c:pt idx="1663">
                  <c:v>41411</c:v>
                </c:pt>
                <c:pt idx="1664">
                  <c:v>41414</c:v>
                </c:pt>
                <c:pt idx="1665">
                  <c:v>41415</c:v>
                </c:pt>
                <c:pt idx="1666">
                  <c:v>41416</c:v>
                </c:pt>
                <c:pt idx="1667">
                  <c:v>41417</c:v>
                </c:pt>
                <c:pt idx="1668">
                  <c:v>41418</c:v>
                </c:pt>
                <c:pt idx="1669">
                  <c:v>41421</c:v>
                </c:pt>
                <c:pt idx="1670">
                  <c:v>41422</c:v>
                </c:pt>
                <c:pt idx="1671">
                  <c:v>41423</c:v>
                </c:pt>
                <c:pt idx="1672">
                  <c:v>41424</c:v>
                </c:pt>
                <c:pt idx="1673">
                  <c:v>41425</c:v>
                </c:pt>
                <c:pt idx="1674">
                  <c:v>41428</c:v>
                </c:pt>
                <c:pt idx="1675">
                  <c:v>41429</c:v>
                </c:pt>
                <c:pt idx="1676">
                  <c:v>41430</c:v>
                </c:pt>
                <c:pt idx="1677">
                  <c:v>41431</c:v>
                </c:pt>
                <c:pt idx="1678">
                  <c:v>41432</c:v>
                </c:pt>
                <c:pt idx="1679">
                  <c:v>41435</c:v>
                </c:pt>
                <c:pt idx="1680">
                  <c:v>41436</c:v>
                </c:pt>
                <c:pt idx="1681">
                  <c:v>41437</c:v>
                </c:pt>
                <c:pt idx="1682">
                  <c:v>41438</c:v>
                </c:pt>
                <c:pt idx="1683">
                  <c:v>41439</c:v>
                </c:pt>
                <c:pt idx="1684">
                  <c:v>41442</c:v>
                </c:pt>
                <c:pt idx="1685">
                  <c:v>41443</c:v>
                </c:pt>
                <c:pt idx="1686">
                  <c:v>41444</c:v>
                </c:pt>
                <c:pt idx="1687">
                  <c:v>41445</c:v>
                </c:pt>
                <c:pt idx="1688">
                  <c:v>41446</c:v>
                </c:pt>
                <c:pt idx="1689">
                  <c:v>41449</c:v>
                </c:pt>
                <c:pt idx="1690">
                  <c:v>41450</c:v>
                </c:pt>
                <c:pt idx="1691">
                  <c:v>41451</c:v>
                </c:pt>
                <c:pt idx="1692">
                  <c:v>41452</c:v>
                </c:pt>
                <c:pt idx="1693">
                  <c:v>41453</c:v>
                </c:pt>
                <c:pt idx="1694">
                  <c:v>41456</c:v>
                </c:pt>
                <c:pt idx="1695">
                  <c:v>41457</c:v>
                </c:pt>
                <c:pt idx="1696">
                  <c:v>41458</c:v>
                </c:pt>
                <c:pt idx="1697">
                  <c:v>41459</c:v>
                </c:pt>
                <c:pt idx="1698">
                  <c:v>41460</c:v>
                </c:pt>
                <c:pt idx="1699">
                  <c:v>41463</c:v>
                </c:pt>
                <c:pt idx="1700">
                  <c:v>41464</c:v>
                </c:pt>
                <c:pt idx="1701">
                  <c:v>41465</c:v>
                </c:pt>
                <c:pt idx="1702">
                  <c:v>41466</c:v>
                </c:pt>
                <c:pt idx="1703">
                  <c:v>41467</c:v>
                </c:pt>
                <c:pt idx="1704">
                  <c:v>41470</c:v>
                </c:pt>
                <c:pt idx="1705">
                  <c:v>41471</c:v>
                </c:pt>
                <c:pt idx="1706">
                  <c:v>41472</c:v>
                </c:pt>
                <c:pt idx="1707">
                  <c:v>41473</c:v>
                </c:pt>
                <c:pt idx="1708">
                  <c:v>41474</c:v>
                </c:pt>
                <c:pt idx="1709">
                  <c:v>41477</c:v>
                </c:pt>
                <c:pt idx="1710">
                  <c:v>41478</c:v>
                </c:pt>
                <c:pt idx="1711">
                  <c:v>41479</c:v>
                </c:pt>
                <c:pt idx="1712">
                  <c:v>41480</c:v>
                </c:pt>
                <c:pt idx="1713">
                  <c:v>41481</c:v>
                </c:pt>
                <c:pt idx="1714">
                  <c:v>41484</c:v>
                </c:pt>
                <c:pt idx="1715">
                  <c:v>41485</c:v>
                </c:pt>
                <c:pt idx="1716">
                  <c:v>41486</c:v>
                </c:pt>
                <c:pt idx="1717">
                  <c:v>41487</c:v>
                </c:pt>
                <c:pt idx="1718">
                  <c:v>41488</c:v>
                </c:pt>
                <c:pt idx="1719">
                  <c:v>41491</c:v>
                </c:pt>
                <c:pt idx="1720">
                  <c:v>41492</c:v>
                </c:pt>
                <c:pt idx="1721">
                  <c:v>41493</c:v>
                </c:pt>
                <c:pt idx="1722">
                  <c:v>41494</c:v>
                </c:pt>
                <c:pt idx="1723">
                  <c:v>41495</c:v>
                </c:pt>
                <c:pt idx="1724">
                  <c:v>41498</c:v>
                </c:pt>
                <c:pt idx="1725">
                  <c:v>41499</c:v>
                </c:pt>
                <c:pt idx="1726">
                  <c:v>41500</c:v>
                </c:pt>
                <c:pt idx="1727">
                  <c:v>41501</c:v>
                </c:pt>
                <c:pt idx="1728">
                  <c:v>41502</c:v>
                </c:pt>
                <c:pt idx="1729">
                  <c:v>41505</c:v>
                </c:pt>
                <c:pt idx="1730">
                  <c:v>41506</c:v>
                </c:pt>
                <c:pt idx="1731">
                  <c:v>41507</c:v>
                </c:pt>
                <c:pt idx="1732">
                  <c:v>41508</c:v>
                </c:pt>
                <c:pt idx="1733">
                  <c:v>41509</c:v>
                </c:pt>
                <c:pt idx="1734">
                  <c:v>41512</c:v>
                </c:pt>
                <c:pt idx="1735">
                  <c:v>41513</c:v>
                </c:pt>
                <c:pt idx="1736">
                  <c:v>41514</c:v>
                </c:pt>
                <c:pt idx="1737">
                  <c:v>41515</c:v>
                </c:pt>
                <c:pt idx="1738">
                  <c:v>41516</c:v>
                </c:pt>
                <c:pt idx="1739">
                  <c:v>41519</c:v>
                </c:pt>
                <c:pt idx="1740">
                  <c:v>41520</c:v>
                </c:pt>
                <c:pt idx="1741">
                  <c:v>41521</c:v>
                </c:pt>
                <c:pt idx="1742">
                  <c:v>41522</c:v>
                </c:pt>
                <c:pt idx="1743">
                  <c:v>41523</c:v>
                </c:pt>
                <c:pt idx="1744">
                  <c:v>41526</c:v>
                </c:pt>
                <c:pt idx="1745">
                  <c:v>41527</c:v>
                </c:pt>
                <c:pt idx="1746">
                  <c:v>41528</c:v>
                </c:pt>
                <c:pt idx="1747">
                  <c:v>41529</c:v>
                </c:pt>
                <c:pt idx="1748">
                  <c:v>41530</c:v>
                </c:pt>
                <c:pt idx="1749">
                  <c:v>41533</c:v>
                </c:pt>
                <c:pt idx="1750">
                  <c:v>41534</c:v>
                </c:pt>
                <c:pt idx="1751">
                  <c:v>41535</c:v>
                </c:pt>
                <c:pt idx="1752">
                  <c:v>41536</c:v>
                </c:pt>
                <c:pt idx="1753">
                  <c:v>41537</c:v>
                </c:pt>
                <c:pt idx="1754">
                  <c:v>41540</c:v>
                </c:pt>
                <c:pt idx="1755">
                  <c:v>41541</c:v>
                </c:pt>
                <c:pt idx="1756">
                  <c:v>41542</c:v>
                </c:pt>
                <c:pt idx="1757">
                  <c:v>41543</c:v>
                </c:pt>
                <c:pt idx="1758">
                  <c:v>41544</c:v>
                </c:pt>
                <c:pt idx="1759">
                  <c:v>41547</c:v>
                </c:pt>
                <c:pt idx="1760">
                  <c:v>41548</c:v>
                </c:pt>
                <c:pt idx="1761">
                  <c:v>41549</c:v>
                </c:pt>
                <c:pt idx="1762">
                  <c:v>41550</c:v>
                </c:pt>
                <c:pt idx="1763">
                  <c:v>41551</c:v>
                </c:pt>
                <c:pt idx="1764">
                  <c:v>41554</c:v>
                </c:pt>
                <c:pt idx="1765">
                  <c:v>41555</c:v>
                </c:pt>
                <c:pt idx="1766">
                  <c:v>41556</c:v>
                </c:pt>
                <c:pt idx="1767">
                  <c:v>41557</c:v>
                </c:pt>
                <c:pt idx="1768">
                  <c:v>41558</c:v>
                </c:pt>
                <c:pt idx="1769">
                  <c:v>41561</c:v>
                </c:pt>
                <c:pt idx="1770">
                  <c:v>41562</c:v>
                </c:pt>
                <c:pt idx="1771">
                  <c:v>41563</c:v>
                </c:pt>
                <c:pt idx="1772">
                  <c:v>41564</c:v>
                </c:pt>
                <c:pt idx="1773">
                  <c:v>41565</c:v>
                </c:pt>
                <c:pt idx="1774">
                  <c:v>41568</c:v>
                </c:pt>
                <c:pt idx="1775">
                  <c:v>41569</c:v>
                </c:pt>
                <c:pt idx="1776">
                  <c:v>41570</c:v>
                </c:pt>
                <c:pt idx="1777">
                  <c:v>41571</c:v>
                </c:pt>
                <c:pt idx="1778">
                  <c:v>41572</c:v>
                </c:pt>
                <c:pt idx="1779">
                  <c:v>41575</c:v>
                </c:pt>
                <c:pt idx="1780">
                  <c:v>41576</c:v>
                </c:pt>
                <c:pt idx="1781">
                  <c:v>41577</c:v>
                </c:pt>
                <c:pt idx="1782">
                  <c:v>41578</c:v>
                </c:pt>
                <c:pt idx="1783">
                  <c:v>41579</c:v>
                </c:pt>
                <c:pt idx="1784">
                  <c:v>41582</c:v>
                </c:pt>
                <c:pt idx="1785">
                  <c:v>41583</c:v>
                </c:pt>
                <c:pt idx="1786">
                  <c:v>41584</c:v>
                </c:pt>
                <c:pt idx="1787">
                  <c:v>41585</c:v>
                </c:pt>
                <c:pt idx="1788">
                  <c:v>41586</c:v>
                </c:pt>
                <c:pt idx="1789">
                  <c:v>41589</c:v>
                </c:pt>
                <c:pt idx="1790">
                  <c:v>41590</c:v>
                </c:pt>
                <c:pt idx="1791">
                  <c:v>41591</c:v>
                </c:pt>
                <c:pt idx="1792">
                  <c:v>41592</c:v>
                </c:pt>
                <c:pt idx="1793">
                  <c:v>41593</c:v>
                </c:pt>
                <c:pt idx="1794">
                  <c:v>41596</c:v>
                </c:pt>
                <c:pt idx="1795">
                  <c:v>41597</c:v>
                </c:pt>
                <c:pt idx="1796">
                  <c:v>41598</c:v>
                </c:pt>
                <c:pt idx="1797">
                  <c:v>41599</c:v>
                </c:pt>
                <c:pt idx="1798">
                  <c:v>41600</c:v>
                </c:pt>
                <c:pt idx="1799">
                  <c:v>41603</c:v>
                </c:pt>
                <c:pt idx="1800">
                  <c:v>41604</c:v>
                </c:pt>
                <c:pt idx="1801">
                  <c:v>41605</c:v>
                </c:pt>
                <c:pt idx="1802">
                  <c:v>41606</c:v>
                </c:pt>
                <c:pt idx="1803">
                  <c:v>41607</c:v>
                </c:pt>
                <c:pt idx="1804">
                  <c:v>41610</c:v>
                </c:pt>
                <c:pt idx="1805">
                  <c:v>41611</c:v>
                </c:pt>
                <c:pt idx="1806">
                  <c:v>41612</c:v>
                </c:pt>
                <c:pt idx="1807">
                  <c:v>41613</c:v>
                </c:pt>
                <c:pt idx="1808">
                  <c:v>41614</c:v>
                </c:pt>
                <c:pt idx="1809">
                  <c:v>41617</c:v>
                </c:pt>
                <c:pt idx="1810">
                  <c:v>41618</c:v>
                </c:pt>
                <c:pt idx="1811">
                  <c:v>41619</c:v>
                </c:pt>
                <c:pt idx="1812">
                  <c:v>41620</c:v>
                </c:pt>
                <c:pt idx="1813">
                  <c:v>41621</c:v>
                </c:pt>
                <c:pt idx="1814">
                  <c:v>41624</c:v>
                </c:pt>
                <c:pt idx="1815">
                  <c:v>41625</c:v>
                </c:pt>
                <c:pt idx="1816">
                  <c:v>41626</c:v>
                </c:pt>
                <c:pt idx="1817">
                  <c:v>41627</c:v>
                </c:pt>
                <c:pt idx="1818">
                  <c:v>41628</c:v>
                </c:pt>
                <c:pt idx="1819">
                  <c:v>41631</c:v>
                </c:pt>
                <c:pt idx="1820">
                  <c:v>41632</c:v>
                </c:pt>
                <c:pt idx="1821">
                  <c:v>41633</c:v>
                </c:pt>
                <c:pt idx="1822">
                  <c:v>41634</c:v>
                </c:pt>
                <c:pt idx="1823">
                  <c:v>41635</c:v>
                </c:pt>
                <c:pt idx="1824">
                  <c:v>41638</c:v>
                </c:pt>
                <c:pt idx="1825">
                  <c:v>41639</c:v>
                </c:pt>
                <c:pt idx="1826">
                  <c:v>41640</c:v>
                </c:pt>
                <c:pt idx="1827">
                  <c:v>41641</c:v>
                </c:pt>
                <c:pt idx="1828">
                  <c:v>41642</c:v>
                </c:pt>
                <c:pt idx="1829">
                  <c:v>41645</c:v>
                </c:pt>
                <c:pt idx="1830">
                  <c:v>41646</c:v>
                </c:pt>
                <c:pt idx="1831">
                  <c:v>41647</c:v>
                </c:pt>
                <c:pt idx="1832">
                  <c:v>41648</c:v>
                </c:pt>
                <c:pt idx="1833">
                  <c:v>41649</c:v>
                </c:pt>
                <c:pt idx="1834">
                  <c:v>41652</c:v>
                </c:pt>
                <c:pt idx="1835">
                  <c:v>41653</c:v>
                </c:pt>
                <c:pt idx="1836">
                  <c:v>41654</c:v>
                </c:pt>
                <c:pt idx="1837">
                  <c:v>41655</c:v>
                </c:pt>
                <c:pt idx="1838">
                  <c:v>41656</c:v>
                </c:pt>
                <c:pt idx="1839">
                  <c:v>41659</c:v>
                </c:pt>
                <c:pt idx="1840">
                  <c:v>41660</c:v>
                </c:pt>
                <c:pt idx="1841">
                  <c:v>41661</c:v>
                </c:pt>
                <c:pt idx="1842">
                  <c:v>41662</c:v>
                </c:pt>
                <c:pt idx="1843">
                  <c:v>41663</c:v>
                </c:pt>
                <c:pt idx="1844">
                  <c:v>41666</c:v>
                </c:pt>
                <c:pt idx="1845">
                  <c:v>41667</c:v>
                </c:pt>
                <c:pt idx="1846">
                  <c:v>41668</c:v>
                </c:pt>
                <c:pt idx="1847">
                  <c:v>41669</c:v>
                </c:pt>
                <c:pt idx="1848">
                  <c:v>41670</c:v>
                </c:pt>
                <c:pt idx="1849">
                  <c:v>41673</c:v>
                </c:pt>
                <c:pt idx="1850">
                  <c:v>41674</c:v>
                </c:pt>
                <c:pt idx="1851">
                  <c:v>41675</c:v>
                </c:pt>
                <c:pt idx="1852">
                  <c:v>41676</c:v>
                </c:pt>
                <c:pt idx="1853">
                  <c:v>41677</c:v>
                </c:pt>
                <c:pt idx="1854">
                  <c:v>41680</c:v>
                </c:pt>
                <c:pt idx="1855">
                  <c:v>41681</c:v>
                </c:pt>
                <c:pt idx="1856">
                  <c:v>41682</c:v>
                </c:pt>
                <c:pt idx="1857">
                  <c:v>41683</c:v>
                </c:pt>
                <c:pt idx="1858">
                  <c:v>41684</c:v>
                </c:pt>
                <c:pt idx="1859">
                  <c:v>41687</c:v>
                </c:pt>
                <c:pt idx="1860">
                  <c:v>41688</c:v>
                </c:pt>
                <c:pt idx="1861">
                  <c:v>41689</c:v>
                </c:pt>
                <c:pt idx="1862">
                  <c:v>41690</c:v>
                </c:pt>
                <c:pt idx="1863">
                  <c:v>41691</c:v>
                </c:pt>
                <c:pt idx="1864">
                  <c:v>41694</c:v>
                </c:pt>
                <c:pt idx="1865">
                  <c:v>41695</c:v>
                </c:pt>
                <c:pt idx="1866">
                  <c:v>41696</c:v>
                </c:pt>
                <c:pt idx="1867">
                  <c:v>41697</c:v>
                </c:pt>
                <c:pt idx="1868">
                  <c:v>41698</c:v>
                </c:pt>
                <c:pt idx="1869">
                  <c:v>41701</c:v>
                </c:pt>
                <c:pt idx="1870">
                  <c:v>41702</c:v>
                </c:pt>
                <c:pt idx="1871">
                  <c:v>41703</c:v>
                </c:pt>
                <c:pt idx="1872">
                  <c:v>41704</c:v>
                </c:pt>
                <c:pt idx="1873">
                  <c:v>41705</c:v>
                </c:pt>
                <c:pt idx="1874">
                  <c:v>41708</c:v>
                </c:pt>
                <c:pt idx="1875">
                  <c:v>41709</c:v>
                </c:pt>
                <c:pt idx="1876">
                  <c:v>41710</c:v>
                </c:pt>
                <c:pt idx="1877">
                  <c:v>41711</c:v>
                </c:pt>
                <c:pt idx="1878">
                  <c:v>41712</c:v>
                </c:pt>
                <c:pt idx="1879">
                  <c:v>41715</c:v>
                </c:pt>
                <c:pt idx="1880">
                  <c:v>41716</c:v>
                </c:pt>
                <c:pt idx="1881">
                  <c:v>41717</c:v>
                </c:pt>
                <c:pt idx="1882">
                  <c:v>41718</c:v>
                </c:pt>
                <c:pt idx="1883">
                  <c:v>41719</c:v>
                </c:pt>
                <c:pt idx="1884">
                  <c:v>41722</c:v>
                </c:pt>
                <c:pt idx="1885">
                  <c:v>41723</c:v>
                </c:pt>
                <c:pt idx="1886">
                  <c:v>41724</c:v>
                </c:pt>
                <c:pt idx="1887">
                  <c:v>41725</c:v>
                </c:pt>
                <c:pt idx="1888">
                  <c:v>41726</c:v>
                </c:pt>
                <c:pt idx="1889">
                  <c:v>41729</c:v>
                </c:pt>
                <c:pt idx="1890">
                  <c:v>41730</c:v>
                </c:pt>
                <c:pt idx="1891">
                  <c:v>41731</c:v>
                </c:pt>
                <c:pt idx="1892">
                  <c:v>41732</c:v>
                </c:pt>
                <c:pt idx="1893">
                  <c:v>41733</c:v>
                </c:pt>
                <c:pt idx="1894">
                  <c:v>41736</c:v>
                </c:pt>
                <c:pt idx="1895">
                  <c:v>41737</c:v>
                </c:pt>
                <c:pt idx="1896">
                  <c:v>41738</c:v>
                </c:pt>
                <c:pt idx="1897">
                  <c:v>41739</c:v>
                </c:pt>
                <c:pt idx="1898">
                  <c:v>41740</c:v>
                </c:pt>
                <c:pt idx="1899">
                  <c:v>41743</c:v>
                </c:pt>
                <c:pt idx="1900">
                  <c:v>41744</c:v>
                </c:pt>
                <c:pt idx="1901">
                  <c:v>41745</c:v>
                </c:pt>
                <c:pt idx="1902">
                  <c:v>41746</c:v>
                </c:pt>
                <c:pt idx="1903">
                  <c:v>41747</c:v>
                </c:pt>
                <c:pt idx="1904">
                  <c:v>41750</c:v>
                </c:pt>
                <c:pt idx="1905">
                  <c:v>41751</c:v>
                </c:pt>
                <c:pt idx="1906">
                  <c:v>41752</c:v>
                </c:pt>
                <c:pt idx="1907">
                  <c:v>41753</c:v>
                </c:pt>
                <c:pt idx="1908">
                  <c:v>41754</c:v>
                </c:pt>
                <c:pt idx="1909">
                  <c:v>41757</c:v>
                </c:pt>
                <c:pt idx="1910">
                  <c:v>41758</c:v>
                </c:pt>
                <c:pt idx="1911">
                  <c:v>41759</c:v>
                </c:pt>
                <c:pt idx="1912">
                  <c:v>41760</c:v>
                </c:pt>
                <c:pt idx="1913">
                  <c:v>41761</c:v>
                </c:pt>
                <c:pt idx="1914">
                  <c:v>41764</c:v>
                </c:pt>
                <c:pt idx="1915">
                  <c:v>41765</c:v>
                </c:pt>
                <c:pt idx="1916">
                  <c:v>41766</c:v>
                </c:pt>
                <c:pt idx="1917">
                  <c:v>41767</c:v>
                </c:pt>
                <c:pt idx="1918">
                  <c:v>41768</c:v>
                </c:pt>
                <c:pt idx="1919">
                  <c:v>41771</c:v>
                </c:pt>
                <c:pt idx="1920">
                  <c:v>41772</c:v>
                </c:pt>
                <c:pt idx="1921">
                  <c:v>41773</c:v>
                </c:pt>
                <c:pt idx="1922">
                  <c:v>41774</c:v>
                </c:pt>
                <c:pt idx="1923">
                  <c:v>41775</c:v>
                </c:pt>
                <c:pt idx="1924">
                  <c:v>41778</c:v>
                </c:pt>
                <c:pt idx="1925">
                  <c:v>41779</c:v>
                </c:pt>
                <c:pt idx="1926">
                  <c:v>41780</c:v>
                </c:pt>
                <c:pt idx="1927">
                  <c:v>41781</c:v>
                </c:pt>
                <c:pt idx="1928">
                  <c:v>41782</c:v>
                </c:pt>
                <c:pt idx="1929">
                  <c:v>41785</c:v>
                </c:pt>
                <c:pt idx="1930">
                  <c:v>41786</c:v>
                </c:pt>
                <c:pt idx="1931">
                  <c:v>41787</c:v>
                </c:pt>
                <c:pt idx="1932">
                  <c:v>41788</c:v>
                </c:pt>
                <c:pt idx="1933">
                  <c:v>41789</c:v>
                </c:pt>
                <c:pt idx="1934">
                  <c:v>41792</c:v>
                </c:pt>
                <c:pt idx="1935">
                  <c:v>41793</c:v>
                </c:pt>
                <c:pt idx="1936">
                  <c:v>41794</c:v>
                </c:pt>
                <c:pt idx="1937">
                  <c:v>41795</c:v>
                </c:pt>
                <c:pt idx="1938">
                  <c:v>41796</c:v>
                </c:pt>
                <c:pt idx="1939">
                  <c:v>41799</c:v>
                </c:pt>
                <c:pt idx="1940">
                  <c:v>41800</c:v>
                </c:pt>
                <c:pt idx="1941">
                  <c:v>41801</c:v>
                </c:pt>
                <c:pt idx="1942">
                  <c:v>41802</c:v>
                </c:pt>
                <c:pt idx="1943">
                  <c:v>41803</c:v>
                </c:pt>
                <c:pt idx="1944">
                  <c:v>41806</c:v>
                </c:pt>
                <c:pt idx="1945">
                  <c:v>41807</c:v>
                </c:pt>
                <c:pt idx="1946">
                  <c:v>41808</c:v>
                </c:pt>
                <c:pt idx="1947">
                  <c:v>41809</c:v>
                </c:pt>
                <c:pt idx="1948">
                  <c:v>41810</c:v>
                </c:pt>
                <c:pt idx="1949">
                  <c:v>41813</c:v>
                </c:pt>
                <c:pt idx="1950">
                  <c:v>41814</c:v>
                </c:pt>
                <c:pt idx="1951">
                  <c:v>41815</c:v>
                </c:pt>
                <c:pt idx="1952">
                  <c:v>41816</c:v>
                </c:pt>
                <c:pt idx="1953">
                  <c:v>41817</c:v>
                </c:pt>
                <c:pt idx="1954">
                  <c:v>41820</c:v>
                </c:pt>
                <c:pt idx="1955">
                  <c:v>41821</c:v>
                </c:pt>
                <c:pt idx="1956">
                  <c:v>41822</c:v>
                </c:pt>
                <c:pt idx="1957">
                  <c:v>41823</c:v>
                </c:pt>
                <c:pt idx="1958">
                  <c:v>41824</c:v>
                </c:pt>
                <c:pt idx="1959">
                  <c:v>41827</c:v>
                </c:pt>
                <c:pt idx="1960">
                  <c:v>41828</c:v>
                </c:pt>
                <c:pt idx="1961">
                  <c:v>41829</c:v>
                </c:pt>
                <c:pt idx="1962">
                  <c:v>41830</c:v>
                </c:pt>
                <c:pt idx="1963">
                  <c:v>41831</c:v>
                </c:pt>
                <c:pt idx="1964">
                  <c:v>41834</c:v>
                </c:pt>
                <c:pt idx="1965">
                  <c:v>41835</c:v>
                </c:pt>
                <c:pt idx="1966">
                  <c:v>41836</c:v>
                </c:pt>
                <c:pt idx="1967">
                  <c:v>41837</c:v>
                </c:pt>
                <c:pt idx="1968">
                  <c:v>41838</c:v>
                </c:pt>
                <c:pt idx="1969">
                  <c:v>41841</c:v>
                </c:pt>
                <c:pt idx="1970">
                  <c:v>41842</c:v>
                </c:pt>
                <c:pt idx="1971">
                  <c:v>41843</c:v>
                </c:pt>
                <c:pt idx="1972">
                  <c:v>41844</c:v>
                </c:pt>
                <c:pt idx="1973">
                  <c:v>41845</c:v>
                </c:pt>
                <c:pt idx="1974">
                  <c:v>41848</c:v>
                </c:pt>
                <c:pt idx="1975">
                  <c:v>41849</c:v>
                </c:pt>
                <c:pt idx="1976">
                  <c:v>41850</c:v>
                </c:pt>
                <c:pt idx="1977">
                  <c:v>41851</c:v>
                </c:pt>
                <c:pt idx="1978">
                  <c:v>41852</c:v>
                </c:pt>
                <c:pt idx="1979">
                  <c:v>41855</c:v>
                </c:pt>
                <c:pt idx="1980">
                  <c:v>41856</c:v>
                </c:pt>
                <c:pt idx="1981">
                  <c:v>41857</c:v>
                </c:pt>
                <c:pt idx="1982">
                  <c:v>41858</c:v>
                </c:pt>
                <c:pt idx="1983">
                  <c:v>41859</c:v>
                </c:pt>
                <c:pt idx="1984">
                  <c:v>41862</c:v>
                </c:pt>
                <c:pt idx="1985">
                  <c:v>41863</c:v>
                </c:pt>
                <c:pt idx="1986">
                  <c:v>41864</c:v>
                </c:pt>
                <c:pt idx="1987">
                  <c:v>41865</c:v>
                </c:pt>
                <c:pt idx="1988">
                  <c:v>41866</c:v>
                </c:pt>
                <c:pt idx="1989">
                  <c:v>41869</c:v>
                </c:pt>
                <c:pt idx="1990">
                  <c:v>41870</c:v>
                </c:pt>
                <c:pt idx="1991">
                  <c:v>41871</c:v>
                </c:pt>
                <c:pt idx="1992">
                  <c:v>41872</c:v>
                </c:pt>
                <c:pt idx="1993">
                  <c:v>41873</c:v>
                </c:pt>
                <c:pt idx="1994">
                  <c:v>41876</c:v>
                </c:pt>
                <c:pt idx="1995">
                  <c:v>41877</c:v>
                </c:pt>
                <c:pt idx="1996">
                  <c:v>41878</c:v>
                </c:pt>
                <c:pt idx="1997">
                  <c:v>41879</c:v>
                </c:pt>
                <c:pt idx="1998">
                  <c:v>41880</c:v>
                </c:pt>
                <c:pt idx="1999">
                  <c:v>41883</c:v>
                </c:pt>
                <c:pt idx="2000">
                  <c:v>41884</c:v>
                </c:pt>
                <c:pt idx="2001">
                  <c:v>41885</c:v>
                </c:pt>
                <c:pt idx="2002">
                  <c:v>41886</c:v>
                </c:pt>
                <c:pt idx="2003">
                  <c:v>41887</c:v>
                </c:pt>
                <c:pt idx="2004">
                  <c:v>41890</c:v>
                </c:pt>
                <c:pt idx="2005">
                  <c:v>41891</c:v>
                </c:pt>
                <c:pt idx="2006">
                  <c:v>41892</c:v>
                </c:pt>
                <c:pt idx="2007">
                  <c:v>41893</c:v>
                </c:pt>
                <c:pt idx="2008">
                  <c:v>41894</c:v>
                </c:pt>
                <c:pt idx="2009">
                  <c:v>41897</c:v>
                </c:pt>
                <c:pt idx="2010">
                  <c:v>41898</c:v>
                </c:pt>
                <c:pt idx="2011">
                  <c:v>41899</c:v>
                </c:pt>
                <c:pt idx="2012">
                  <c:v>41900</c:v>
                </c:pt>
                <c:pt idx="2013">
                  <c:v>41901</c:v>
                </c:pt>
                <c:pt idx="2014">
                  <c:v>41904</c:v>
                </c:pt>
                <c:pt idx="2015">
                  <c:v>41905</c:v>
                </c:pt>
                <c:pt idx="2016">
                  <c:v>41906</c:v>
                </c:pt>
                <c:pt idx="2017">
                  <c:v>41907</c:v>
                </c:pt>
                <c:pt idx="2018">
                  <c:v>41908</c:v>
                </c:pt>
                <c:pt idx="2019">
                  <c:v>41911</c:v>
                </c:pt>
                <c:pt idx="2020">
                  <c:v>41912</c:v>
                </c:pt>
                <c:pt idx="2021">
                  <c:v>41913</c:v>
                </c:pt>
                <c:pt idx="2022">
                  <c:v>41914</c:v>
                </c:pt>
                <c:pt idx="2023">
                  <c:v>41915</c:v>
                </c:pt>
                <c:pt idx="2024">
                  <c:v>41918</c:v>
                </c:pt>
                <c:pt idx="2025">
                  <c:v>41919</c:v>
                </c:pt>
                <c:pt idx="2026">
                  <c:v>41920</c:v>
                </c:pt>
                <c:pt idx="2027">
                  <c:v>41921</c:v>
                </c:pt>
                <c:pt idx="2028">
                  <c:v>41922</c:v>
                </c:pt>
                <c:pt idx="2029">
                  <c:v>41925</c:v>
                </c:pt>
                <c:pt idx="2030">
                  <c:v>41926</c:v>
                </c:pt>
                <c:pt idx="2031">
                  <c:v>41927</c:v>
                </c:pt>
                <c:pt idx="2032">
                  <c:v>41928</c:v>
                </c:pt>
                <c:pt idx="2033">
                  <c:v>41929</c:v>
                </c:pt>
                <c:pt idx="2034">
                  <c:v>41932</c:v>
                </c:pt>
                <c:pt idx="2035">
                  <c:v>41933</c:v>
                </c:pt>
                <c:pt idx="2036">
                  <c:v>41934</c:v>
                </c:pt>
                <c:pt idx="2037">
                  <c:v>41935</c:v>
                </c:pt>
                <c:pt idx="2038">
                  <c:v>41936</c:v>
                </c:pt>
                <c:pt idx="2039">
                  <c:v>41939</c:v>
                </c:pt>
                <c:pt idx="2040">
                  <c:v>41940</c:v>
                </c:pt>
                <c:pt idx="2041">
                  <c:v>41941</c:v>
                </c:pt>
                <c:pt idx="2042">
                  <c:v>41942</c:v>
                </c:pt>
                <c:pt idx="2043">
                  <c:v>41943</c:v>
                </c:pt>
                <c:pt idx="2044">
                  <c:v>41946</c:v>
                </c:pt>
                <c:pt idx="2045">
                  <c:v>41947</c:v>
                </c:pt>
                <c:pt idx="2046">
                  <c:v>41948</c:v>
                </c:pt>
                <c:pt idx="2047">
                  <c:v>41949</c:v>
                </c:pt>
                <c:pt idx="2048">
                  <c:v>41950</c:v>
                </c:pt>
                <c:pt idx="2049">
                  <c:v>41953</c:v>
                </c:pt>
                <c:pt idx="2050">
                  <c:v>41954</c:v>
                </c:pt>
                <c:pt idx="2051">
                  <c:v>41955</c:v>
                </c:pt>
                <c:pt idx="2052">
                  <c:v>41956</c:v>
                </c:pt>
                <c:pt idx="2053">
                  <c:v>41957</c:v>
                </c:pt>
                <c:pt idx="2054">
                  <c:v>41960</c:v>
                </c:pt>
                <c:pt idx="2055">
                  <c:v>41961</c:v>
                </c:pt>
                <c:pt idx="2056">
                  <c:v>41962</c:v>
                </c:pt>
                <c:pt idx="2057">
                  <c:v>41963</c:v>
                </c:pt>
                <c:pt idx="2058">
                  <c:v>41964</c:v>
                </c:pt>
                <c:pt idx="2059">
                  <c:v>41967</c:v>
                </c:pt>
                <c:pt idx="2060">
                  <c:v>41968</c:v>
                </c:pt>
                <c:pt idx="2061">
                  <c:v>41969</c:v>
                </c:pt>
                <c:pt idx="2062">
                  <c:v>41970</c:v>
                </c:pt>
                <c:pt idx="2063">
                  <c:v>41971</c:v>
                </c:pt>
                <c:pt idx="2064">
                  <c:v>41974</c:v>
                </c:pt>
                <c:pt idx="2065">
                  <c:v>41975</c:v>
                </c:pt>
                <c:pt idx="2066">
                  <c:v>41976</c:v>
                </c:pt>
                <c:pt idx="2067">
                  <c:v>41977</c:v>
                </c:pt>
                <c:pt idx="2068">
                  <c:v>41978</c:v>
                </c:pt>
                <c:pt idx="2069">
                  <c:v>41981</c:v>
                </c:pt>
                <c:pt idx="2070">
                  <c:v>41982</c:v>
                </c:pt>
                <c:pt idx="2071">
                  <c:v>41983</c:v>
                </c:pt>
                <c:pt idx="2072">
                  <c:v>41984</c:v>
                </c:pt>
                <c:pt idx="2073">
                  <c:v>41985</c:v>
                </c:pt>
                <c:pt idx="2074">
                  <c:v>41988</c:v>
                </c:pt>
                <c:pt idx="2075">
                  <c:v>41989</c:v>
                </c:pt>
                <c:pt idx="2076">
                  <c:v>41990</c:v>
                </c:pt>
                <c:pt idx="2077">
                  <c:v>41991</c:v>
                </c:pt>
                <c:pt idx="2078">
                  <c:v>41992</c:v>
                </c:pt>
                <c:pt idx="2079">
                  <c:v>41995</c:v>
                </c:pt>
                <c:pt idx="2080">
                  <c:v>41996</c:v>
                </c:pt>
                <c:pt idx="2081">
                  <c:v>41997</c:v>
                </c:pt>
                <c:pt idx="2082">
                  <c:v>41998</c:v>
                </c:pt>
                <c:pt idx="2083">
                  <c:v>41999</c:v>
                </c:pt>
                <c:pt idx="2084">
                  <c:v>42002</c:v>
                </c:pt>
                <c:pt idx="2085">
                  <c:v>42003</c:v>
                </c:pt>
                <c:pt idx="2086">
                  <c:v>42004</c:v>
                </c:pt>
                <c:pt idx="2087">
                  <c:v>42005</c:v>
                </c:pt>
                <c:pt idx="2088">
                  <c:v>42006</c:v>
                </c:pt>
                <c:pt idx="2089">
                  <c:v>42009</c:v>
                </c:pt>
                <c:pt idx="2090">
                  <c:v>42010</c:v>
                </c:pt>
                <c:pt idx="2091">
                  <c:v>42011</c:v>
                </c:pt>
                <c:pt idx="2092">
                  <c:v>42012</c:v>
                </c:pt>
                <c:pt idx="2093">
                  <c:v>42013</c:v>
                </c:pt>
                <c:pt idx="2094">
                  <c:v>42016</c:v>
                </c:pt>
                <c:pt idx="2095">
                  <c:v>42017</c:v>
                </c:pt>
                <c:pt idx="2096">
                  <c:v>42018</c:v>
                </c:pt>
                <c:pt idx="2097">
                  <c:v>42019</c:v>
                </c:pt>
                <c:pt idx="2098">
                  <c:v>42020</c:v>
                </c:pt>
                <c:pt idx="2099">
                  <c:v>42023</c:v>
                </c:pt>
                <c:pt idx="2100">
                  <c:v>42024</c:v>
                </c:pt>
                <c:pt idx="2101">
                  <c:v>42025</c:v>
                </c:pt>
                <c:pt idx="2102">
                  <c:v>42026</c:v>
                </c:pt>
                <c:pt idx="2103">
                  <c:v>42027</c:v>
                </c:pt>
                <c:pt idx="2104">
                  <c:v>42030</c:v>
                </c:pt>
                <c:pt idx="2105">
                  <c:v>42031</c:v>
                </c:pt>
                <c:pt idx="2106">
                  <c:v>42032</c:v>
                </c:pt>
                <c:pt idx="2107">
                  <c:v>42033</c:v>
                </c:pt>
                <c:pt idx="2108">
                  <c:v>42034</c:v>
                </c:pt>
                <c:pt idx="2109">
                  <c:v>42037</c:v>
                </c:pt>
                <c:pt idx="2110">
                  <c:v>42038</c:v>
                </c:pt>
                <c:pt idx="2111">
                  <c:v>42039</c:v>
                </c:pt>
                <c:pt idx="2112">
                  <c:v>42040</c:v>
                </c:pt>
                <c:pt idx="2113">
                  <c:v>42041</c:v>
                </c:pt>
                <c:pt idx="2114">
                  <c:v>42044</c:v>
                </c:pt>
                <c:pt idx="2115">
                  <c:v>42045</c:v>
                </c:pt>
                <c:pt idx="2116">
                  <c:v>42046</c:v>
                </c:pt>
                <c:pt idx="2117">
                  <c:v>42047</c:v>
                </c:pt>
                <c:pt idx="2118">
                  <c:v>42048</c:v>
                </c:pt>
                <c:pt idx="2119">
                  <c:v>42051</c:v>
                </c:pt>
                <c:pt idx="2120">
                  <c:v>42052</c:v>
                </c:pt>
                <c:pt idx="2121">
                  <c:v>42053</c:v>
                </c:pt>
                <c:pt idx="2122">
                  <c:v>42054</c:v>
                </c:pt>
                <c:pt idx="2123">
                  <c:v>42055</c:v>
                </c:pt>
                <c:pt idx="2124">
                  <c:v>42058</c:v>
                </c:pt>
                <c:pt idx="2125">
                  <c:v>42059</c:v>
                </c:pt>
                <c:pt idx="2126">
                  <c:v>42060</c:v>
                </c:pt>
                <c:pt idx="2127">
                  <c:v>42061</c:v>
                </c:pt>
                <c:pt idx="2128">
                  <c:v>42062</c:v>
                </c:pt>
                <c:pt idx="2129">
                  <c:v>42065</c:v>
                </c:pt>
                <c:pt idx="2130">
                  <c:v>42066</c:v>
                </c:pt>
                <c:pt idx="2131">
                  <c:v>42067</c:v>
                </c:pt>
                <c:pt idx="2132">
                  <c:v>42068</c:v>
                </c:pt>
                <c:pt idx="2133">
                  <c:v>42069</c:v>
                </c:pt>
                <c:pt idx="2134">
                  <c:v>42072</c:v>
                </c:pt>
                <c:pt idx="2135">
                  <c:v>42073</c:v>
                </c:pt>
                <c:pt idx="2136">
                  <c:v>42074</c:v>
                </c:pt>
                <c:pt idx="2137">
                  <c:v>42075</c:v>
                </c:pt>
                <c:pt idx="2138">
                  <c:v>42076</c:v>
                </c:pt>
                <c:pt idx="2139">
                  <c:v>42079</c:v>
                </c:pt>
                <c:pt idx="2140">
                  <c:v>42080</c:v>
                </c:pt>
                <c:pt idx="2141">
                  <c:v>42081</c:v>
                </c:pt>
                <c:pt idx="2142">
                  <c:v>42082</c:v>
                </c:pt>
                <c:pt idx="2143">
                  <c:v>42083</c:v>
                </c:pt>
                <c:pt idx="2144">
                  <c:v>42086</c:v>
                </c:pt>
                <c:pt idx="2145">
                  <c:v>42087</c:v>
                </c:pt>
                <c:pt idx="2146">
                  <c:v>42088</c:v>
                </c:pt>
                <c:pt idx="2147">
                  <c:v>42089</c:v>
                </c:pt>
                <c:pt idx="2148">
                  <c:v>42090</c:v>
                </c:pt>
                <c:pt idx="2149">
                  <c:v>42093</c:v>
                </c:pt>
                <c:pt idx="2150">
                  <c:v>42094</c:v>
                </c:pt>
                <c:pt idx="2151">
                  <c:v>42095</c:v>
                </c:pt>
                <c:pt idx="2152">
                  <c:v>42096</c:v>
                </c:pt>
                <c:pt idx="2153">
                  <c:v>42097</c:v>
                </c:pt>
                <c:pt idx="2154">
                  <c:v>42100</c:v>
                </c:pt>
                <c:pt idx="2155">
                  <c:v>42101</c:v>
                </c:pt>
                <c:pt idx="2156">
                  <c:v>42102</c:v>
                </c:pt>
                <c:pt idx="2157">
                  <c:v>42103</c:v>
                </c:pt>
                <c:pt idx="2158">
                  <c:v>42104</c:v>
                </c:pt>
                <c:pt idx="2159">
                  <c:v>42107</c:v>
                </c:pt>
                <c:pt idx="2160">
                  <c:v>42108</c:v>
                </c:pt>
                <c:pt idx="2161">
                  <c:v>42109</c:v>
                </c:pt>
                <c:pt idx="2162">
                  <c:v>42110</c:v>
                </c:pt>
                <c:pt idx="2163">
                  <c:v>42111</c:v>
                </c:pt>
                <c:pt idx="2164">
                  <c:v>42114</c:v>
                </c:pt>
                <c:pt idx="2165">
                  <c:v>42115</c:v>
                </c:pt>
                <c:pt idx="2166">
                  <c:v>42116</c:v>
                </c:pt>
                <c:pt idx="2167">
                  <c:v>42117</c:v>
                </c:pt>
                <c:pt idx="2168">
                  <c:v>42118</c:v>
                </c:pt>
                <c:pt idx="2169">
                  <c:v>42121</c:v>
                </c:pt>
                <c:pt idx="2170">
                  <c:v>42122</c:v>
                </c:pt>
                <c:pt idx="2171">
                  <c:v>42123</c:v>
                </c:pt>
                <c:pt idx="2172">
                  <c:v>42124</c:v>
                </c:pt>
                <c:pt idx="2173">
                  <c:v>42125</c:v>
                </c:pt>
                <c:pt idx="2174">
                  <c:v>42128</c:v>
                </c:pt>
                <c:pt idx="2175">
                  <c:v>42129</c:v>
                </c:pt>
                <c:pt idx="2176">
                  <c:v>42130</c:v>
                </c:pt>
                <c:pt idx="2177">
                  <c:v>42131</c:v>
                </c:pt>
                <c:pt idx="2178">
                  <c:v>42132</c:v>
                </c:pt>
                <c:pt idx="2179">
                  <c:v>42135</c:v>
                </c:pt>
                <c:pt idx="2180">
                  <c:v>42136</c:v>
                </c:pt>
                <c:pt idx="2181">
                  <c:v>42137</c:v>
                </c:pt>
                <c:pt idx="2182">
                  <c:v>42138</c:v>
                </c:pt>
                <c:pt idx="2183">
                  <c:v>42139</c:v>
                </c:pt>
                <c:pt idx="2184">
                  <c:v>42142</c:v>
                </c:pt>
                <c:pt idx="2185">
                  <c:v>42143</c:v>
                </c:pt>
                <c:pt idx="2186">
                  <c:v>42144</c:v>
                </c:pt>
                <c:pt idx="2187">
                  <c:v>42145</c:v>
                </c:pt>
                <c:pt idx="2188">
                  <c:v>42146</c:v>
                </c:pt>
                <c:pt idx="2189">
                  <c:v>42149</c:v>
                </c:pt>
                <c:pt idx="2190">
                  <c:v>42150</c:v>
                </c:pt>
                <c:pt idx="2191">
                  <c:v>42151</c:v>
                </c:pt>
                <c:pt idx="2192">
                  <c:v>42152</c:v>
                </c:pt>
                <c:pt idx="2193">
                  <c:v>42153</c:v>
                </c:pt>
                <c:pt idx="2194">
                  <c:v>42156</c:v>
                </c:pt>
                <c:pt idx="2195">
                  <c:v>42157</c:v>
                </c:pt>
                <c:pt idx="2196">
                  <c:v>42158</c:v>
                </c:pt>
                <c:pt idx="2197">
                  <c:v>42159</c:v>
                </c:pt>
                <c:pt idx="2198">
                  <c:v>42160</c:v>
                </c:pt>
                <c:pt idx="2199">
                  <c:v>42163</c:v>
                </c:pt>
                <c:pt idx="2200">
                  <c:v>42164</c:v>
                </c:pt>
                <c:pt idx="2201">
                  <c:v>42165</c:v>
                </c:pt>
                <c:pt idx="2202">
                  <c:v>42166</c:v>
                </c:pt>
                <c:pt idx="2203">
                  <c:v>42167</c:v>
                </c:pt>
                <c:pt idx="2204">
                  <c:v>42170</c:v>
                </c:pt>
                <c:pt idx="2205">
                  <c:v>42171</c:v>
                </c:pt>
                <c:pt idx="2206">
                  <c:v>42172</c:v>
                </c:pt>
                <c:pt idx="2207">
                  <c:v>42173</c:v>
                </c:pt>
                <c:pt idx="2208">
                  <c:v>42174</c:v>
                </c:pt>
                <c:pt idx="2209">
                  <c:v>42177</c:v>
                </c:pt>
                <c:pt idx="2210">
                  <c:v>42178</c:v>
                </c:pt>
                <c:pt idx="2211">
                  <c:v>42179</c:v>
                </c:pt>
                <c:pt idx="2212">
                  <c:v>42180</c:v>
                </c:pt>
                <c:pt idx="2213">
                  <c:v>42181</c:v>
                </c:pt>
                <c:pt idx="2214">
                  <c:v>42184</c:v>
                </c:pt>
                <c:pt idx="2215">
                  <c:v>42185</c:v>
                </c:pt>
                <c:pt idx="2216">
                  <c:v>42186</c:v>
                </c:pt>
                <c:pt idx="2217">
                  <c:v>42187</c:v>
                </c:pt>
                <c:pt idx="2218">
                  <c:v>42188</c:v>
                </c:pt>
                <c:pt idx="2219">
                  <c:v>42191</c:v>
                </c:pt>
                <c:pt idx="2220">
                  <c:v>42192</c:v>
                </c:pt>
                <c:pt idx="2221">
                  <c:v>42193</c:v>
                </c:pt>
                <c:pt idx="2222">
                  <c:v>42194</c:v>
                </c:pt>
                <c:pt idx="2223">
                  <c:v>42195</c:v>
                </c:pt>
                <c:pt idx="2224">
                  <c:v>42198</c:v>
                </c:pt>
                <c:pt idx="2225">
                  <c:v>42199</c:v>
                </c:pt>
                <c:pt idx="2226">
                  <c:v>42200</c:v>
                </c:pt>
                <c:pt idx="2227">
                  <c:v>42201</c:v>
                </c:pt>
                <c:pt idx="2228">
                  <c:v>42202</c:v>
                </c:pt>
                <c:pt idx="2229">
                  <c:v>42205</c:v>
                </c:pt>
                <c:pt idx="2230">
                  <c:v>42206</c:v>
                </c:pt>
                <c:pt idx="2231">
                  <c:v>42207</c:v>
                </c:pt>
                <c:pt idx="2232">
                  <c:v>42208</c:v>
                </c:pt>
                <c:pt idx="2233">
                  <c:v>42209</c:v>
                </c:pt>
                <c:pt idx="2234">
                  <c:v>42212</c:v>
                </c:pt>
                <c:pt idx="2235">
                  <c:v>42213</c:v>
                </c:pt>
                <c:pt idx="2236">
                  <c:v>42214</c:v>
                </c:pt>
                <c:pt idx="2237">
                  <c:v>42215</c:v>
                </c:pt>
                <c:pt idx="2238">
                  <c:v>42216</c:v>
                </c:pt>
                <c:pt idx="2239">
                  <c:v>42219</c:v>
                </c:pt>
                <c:pt idx="2240">
                  <c:v>42220</c:v>
                </c:pt>
                <c:pt idx="2241">
                  <c:v>42221</c:v>
                </c:pt>
                <c:pt idx="2242">
                  <c:v>42222</c:v>
                </c:pt>
                <c:pt idx="2243">
                  <c:v>42223</c:v>
                </c:pt>
                <c:pt idx="2244">
                  <c:v>42226</c:v>
                </c:pt>
                <c:pt idx="2245">
                  <c:v>42227</c:v>
                </c:pt>
                <c:pt idx="2246">
                  <c:v>42228</c:v>
                </c:pt>
                <c:pt idx="2247">
                  <c:v>42229</c:v>
                </c:pt>
                <c:pt idx="2248">
                  <c:v>42230</c:v>
                </c:pt>
                <c:pt idx="2249">
                  <c:v>42233</c:v>
                </c:pt>
                <c:pt idx="2250">
                  <c:v>42234</c:v>
                </c:pt>
                <c:pt idx="2251">
                  <c:v>42235</c:v>
                </c:pt>
                <c:pt idx="2252">
                  <c:v>42236</c:v>
                </c:pt>
                <c:pt idx="2253">
                  <c:v>42237</c:v>
                </c:pt>
                <c:pt idx="2254">
                  <c:v>42240</c:v>
                </c:pt>
                <c:pt idx="2255">
                  <c:v>42241</c:v>
                </c:pt>
                <c:pt idx="2256">
                  <c:v>42242</c:v>
                </c:pt>
                <c:pt idx="2257">
                  <c:v>42243</c:v>
                </c:pt>
                <c:pt idx="2258">
                  <c:v>42244</c:v>
                </c:pt>
                <c:pt idx="2259">
                  <c:v>42247</c:v>
                </c:pt>
                <c:pt idx="2260">
                  <c:v>42248</c:v>
                </c:pt>
                <c:pt idx="2261">
                  <c:v>42249</c:v>
                </c:pt>
                <c:pt idx="2262">
                  <c:v>42250</c:v>
                </c:pt>
                <c:pt idx="2263">
                  <c:v>42251</c:v>
                </c:pt>
                <c:pt idx="2264">
                  <c:v>42254</c:v>
                </c:pt>
                <c:pt idx="2265">
                  <c:v>42255</c:v>
                </c:pt>
                <c:pt idx="2266">
                  <c:v>42256</c:v>
                </c:pt>
                <c:pt idx="2267">
                  <c:v>42257</c:v>
                </c:pt>
                <c:pt idx="2268">
                  <c:v>42258</c:v>
                </c:pt>
                <c:pt idx="2269">
                  <c:v>42261</c:v>
                </c:pt>
                <c:pt idx="2270">
                  <c:v>42262</c:v>
                </c:pt>
                <c:pt idx="2271">
                  <c:v>42263</c:v>
                </c:pt>
                <c:pt idx="2272">
                  <c:v>42264</c:v>
                </c:pt>
                <c:pt idx="2273">
                  <c:v>42265</c:v>
                </c:pt>
                <c:pt idx="2274">
                  <c:v>42268</c:v>
                </c:pt>
                <c:pt idx="2275">
                  <c:v>42269</c:v>
                </c:pt>
                <c:pt idx="2276">
                  <c:v>42270</c:v>
                </c:pt>
                <c:pt idx="2277">
                  <c:v>42271</c:v>
                </c:pt>
                <c:pt idx="2278">
                  <c:v>42272</c:v>
                </c:pt>
                <c:pt idx="2279">
                  <c:v>42275</c:v>
                </c:pt>
                <c:pt idx="2280">
                  <c:v>42276</c:v>
                </c:pt>
                <c:pt idx="2281">
                  <c:v>42277</c:v>
                </c:pt>
                <c:pt idx="2282">
                  <c:v>42278</c:v>
                </c:pt>
                <c:pt idx="2283">
                  <c:v>42279</c:v>
                </c:pt>
                <c:pt idx="2284">
                  <c:v>42282</c:v>
                </c:pt>
                <c:pt idx="2285">
                  <c:v>42283</c:v>
                </c:pt>
                <c:pt idx="2286">
                  <c:v>42284</c:v>
                </c:pt>
                <c:pt idx="2287">
                  <c:v>42285</c:v>
                </c:pt>
                <c:pt idx="2288">
                  <c:v>42286</c:v>
                </c:pt>
                <c:pt idx="2289">
                  <c:v>42289</c:v>
                </c:pt>
                <c:pt idx="2290">
                  <c:v>42290</c:v>
                </c:pt>
                <c:pt idx="2291">
                  <c:v>42291</c:v>
                </c:pt>
                <c:pt idx="2292">
                  <c:v>42292</c:v>
                </c:pt>
                <c:pt idx="2293">
                  <c:v>42293</c:v>
                </c:pt>
                <c:pt idx="2294">
                  <c:v>42296</c:v>
                </c:pt>
                <c:pt idx="2295">
                  <c:v>42297</c:v>
                </c:pt>
                <c:pt idx="2296">
                  <c:v>42298</c:v>
                </c:pt>
                <c:pt idx="2297">
                  <c:v>42299</c:v>
                </c:pt>
                <c:pt idx="2298">
                  <c:v>42300</c:v>
                </c:pt>
                <c:pt idx="2299">
                  <c:v>42303</c:v>
                </c:pt>
                <c:pt idx="2300">
                  <c:v>42304</c:v>
                </c:pt>
                <c:pt idx="2301">
                  <c:v>42305</c:v>
                </c:pt>
                <c:pt idx="2302">
                  <c:v>42306</c:v>
                </c:pt>
                <c:pt idx="2303">
                  <c:v>42307</c:v>
                </c:pt>
                <c:pt idx="2304">
                  <c:v>42310</c:v>
                </c:pt>
                <c:pt idx="2305">
                  <c:v>42311</c:v>
                </c:pt>
                <c:pt idx="2306">
                  <c:v>42312</c:v>
                </c:pt>
                <c:pt idx="2307">
                  <c:v>42313</c:v>
                </c:pt>
                <c:pt idx="2308">
                  <c:v>42314</c:v>
                </c:pt>
                <c:pt idx="2309">
                  <c:v>42317</c:v>
                </c:pt>
                <c:pt idx="2310">
                  <c:v>42318</c:v>
                </c:pt>
                <c:pt idx="2311">
                  <c:v>42319</c:v>
                </c:pt>
                <c:pt idx="2312">
                  <c:v>42320</c:v>
                </c:pt>
                <c:pt idx="2313">
                  <c:v>42321</c:v>
                </c:pt>
                <c:pt idx="2314">
                  <c:v>42324</c:v>
                </c:pt>
                <c:pt idx="2315">
                  <c:v>42325</c:v>
                </c:pt>
                <c:pt idx="2316">
                  <c:v>42326</c:v>
                </c:pt>
                <c:pt idx="2317">
                  <c:v>42327</c:v>
                </c:pt>
                <c:pt idx="2318">
                  <c:v>42328</c:v>
                </c:pt>
                <c:pt idx="2319">
                  <c:v>42331</c:v>
                </c:pt>
                <c:pt idx="2320">
                  <c:v>42332</c:v>
                </c:pt>
                <c:pt idx="2321">
                  <c:v>42333</c:v>
                </c:pt>
                <c:pt idx="2322">
                  <c:v>42334</c:v>
                </c:pt>
                <c:pt idx="2323">
                  <c:v>42335</c:v>
                </c:pt>
                <c:pt idx="2324">
                  <c:v>42338</c:v>
                </c:pt>
                <c:pt idx="2325">
                  <c:v>42339</c:v>
                </c:pt>
                <c:pt idx="2326">
                  <c:v>42340</c:v>
                </c:pt>
                <c:pt idx="2327">
                  <c:v>42341</c:v>
                </c:pt>
                <c:pt idx="2328">
                  <c:v>42342</c:v>
                </c:pt>
                <c:pt idx="2329">
                  <c:v>42345</c:v>
                </c:pt>
                <c:pt idx="2330">
                  <c:v>42346</c:v>
                </c:pt>
                <c:pt idx="2331">
                  <c:v>42347</c:v>
                </c:pt>
                <c:pt idx="2332">
                  <c:v>42348</c:v>
                </c:pt>
                <c:pt idx="2333">
                  <c:v>42349</c:v>
                </c:pt>
                <c:pt idx="2334">
                  <c:v>42352</c:v>
                </c:pt>
                <c:pt idx="2335">
                  <c:v>42353</c:v>
                </c:pt>
                <c:pt idx="2336">
                  <c:v>42354</c:v>
                </c:pt>
                <c:pt idx="2337">
                  <c:v>42355</c:v>
                </c:pt>
                <c:pt idx="2338">
                  <c:v>42356</c:v>
                </c:pt>
                <c:pt idx="2339">
                  <c:v>42359</c:v>
                </c:pt>
                <c:pt idx="2340">
                  <c:v>42360</c:v>
                </c:pt>
                <c:pt idx="2341">
                  <c:v>42361</c:v>
                </c:pt>
                <c:pt idx="2342">
                  <c:v>42362</c:v>
                </c:pt>
                <c:pt idx="2343">
                  <c:v>42363</c:v>
                </c:pt>
                <c:pt idx="2344">
                  <c:v>42366</c:v>
                </c:pt>
                <c:pt idx="2345">
                  <c:v>42367</c:v>
                </c:pt>
                <c:pt idx="2346">
                  <c:v>42368</c:v>
                </c:pt>
                <c:pt idx="2347">
                  <c:v>42369</c:v>
                </c:pt>
                <c:pt idx="2348">
                  <c:v>42370</c:v>
                </c:pt>
                <c:pt idx="2349">
                  <c:v>42373</c:v>
                </c:pt>
                <c:pt idx="2350">
                  <c:v>42374</c:v>
                </c:pt>
                <c:pt idx="2351">
                  <c:v>42375</c:v>
                </c:pt>
                <c:pt idx="2352">
                  <c:v>42376</c:v>
                </c:pt>
                <c:pt idx="2353">
                  <c:v>42377</c:v>
                </c:pt>
                <c:pt idx="2354">
                  <c:v>42380</c:v>
                </c:pt>
                <c:pt idx="2355">
                  <c:v>42381</c:v>
                </c:pt>
                <c:pt idx="2356">
                  <c:v>42382</c:v>
                </c:pt>
                <c:pt idx="2357">
                  <c:v>42383</c:v>
                </c:pt>
                <c:pt idx="2358">
                  <c:v>42384</c:v>
                </c:pt>
                <c:pt idx="2359">
                  <c:v>42387</c:v>
                </c:pt>
                <c:pt idx="2360">
                  <c:v>42388</c:v>
                </c:pt>
                <c:pt idx="2361">
                  <c:v>42389</c:v>
                </c:pt>
                <c:pt idx="2362">
                  <c:v>42390</c:v>
                </c:pt>
                <c:pt idx="2363">
                  <c:v>42391</c:v>
                </c:pt>
                <c:pt idx="2364">
                  <c:v>42394</c:v>
                </c:pt>
                <c:pt idx="2365">
                  <c:v>42395</c:v>
                </c:pt>
                <c:pt idx="2366">
                  <c:v>42396</c:v>
                </c:pt>
                <c:pt idx="2367">
                  <c:v>42397</c:v>
                </c:pt>
                <c:pt idx="2368">
                  <c:v>42398</c:v>
                </c:pt>
                <c:pt idx="2369">
                  <c:v>42401</c:v>
                </c:pt>
                <c:pt idx="2370">
                  <c:v>42402</c:v>
                </c:pt>
                <c:pt idx="2371">
                  <c:v>42403</c:v>
                </c:pt>
                <c:pt idx="2372">
                  <c:v>42404</c:v>
                </c:pt>
                <c:pt idx="2373">
                  <c:v>42405</c:v>
                </c:pt>
                <c:pt idx="2374">
                  <c:v>42408</c:v>
                </c:pt>
                <c:pt idx="2375">
                  <c:v>42409</c:v>
                </c:pt>
                <c:pt idx="2376">
                  <c:v>42410</c:v>
                </c:pt>
                <c:pt idx="2377">
                  <c:v>42411</c:v>
                </c:pt>
                <c:pt idx="2378">
                  <c:v>42412</c:v>
                </c:pt>
                <c:pt idx="2379">
                  <c:v>42415</c:v>
                </c:pt>
                <c:pt idx="2380">
                  <c:v>42416</c:v>
                </c:pt>
                <c:pt idx="2381">
                  <c:v>42417</c:v>
                </c:pt>
                <c:pt idx="2382">
                  <c:v>42418</c:v>
                </c:pt>
                <c:pt idx="2383">
                  <c:v>42419</c:v>
                </c:pt>
                <c:pt idx="2384">
                  <c:v>42422</c:v>
                </c:pt>
                <c:pt idx="2385">
                  <c:v>42423</c:v>
                </c:pt>
                <c:pt idx="2386">
                  <c:v>42424</c:v>
                </c:pt>
                <c:pt idx="2387">
                  <c:v>42425</c:v>
                </c:pt>
                <c:pt idx="2388">
                  <c:v>42426</c:v>
                </c:pt>
                <c:pt idx="2389">
                  <c:v>42429</c:v>
                </c:pt>
                <c:pt idx="2390">
                  <c:v>42430</c:v>
                </c:pt>
                <c:pt idx="2391">
                  <c:v>42431</c:v>
                </c:pt>
                <c:pt idx="2392">
                  <c:v>42432</c:v>
                </c:pt>
                <c:pt idx="2393">
                  <c:v>42433</c:v>
                </c:pt>
                <c:pt idx="2394">
                  <c:v>42436</c:v>
                </c:pt>
                <c:pt idx="2395">
                  <c:v>42437</c:v>
                </c:pt>
                <c:pt idx="2396">
                  <c:v>42438</c:v>
                </c:pt>
                <c:pt idx="2397">
                  <c:v>42439</c:v>
                </c:pt>
                <c:pt idx="2398">
                  <c:v>42440</c:v>
                </c:pt>
                <c:pt idx="2399">
                  <c:v>42443</c:v>
                </c:pt>
                <c:pt idx="2400">
                  <c:v>42444</c:v>
                </c:pt>
                <c:pt idx="2401">
                  <c:v>42445</c:v>
                </c:pt>
                <c:pt idx="2402">
                  <c:v>42446</c:v>
                </c:pt>
                <c:pt idx="2403">
                  <c:v>42447</c:v>
                </c:pt>
                <c:pt idx="2404">
                  <c:v>42450</c:v>
                </c:pt>
                <c:pt idx="2405">
                  <c:v>42451</c:v>
                </c:pt>
                <c:pt idx="2406">
                  <c:v>42452</c:v>
                </c:pt>
                <c:pt idx="2407">
                  <c:v>42453</c:v>
                </c:pt>
                <c:pt idx="2408">
                  <c:v>42454</c:v>
                </c:pt>
                <c:pt idx="2409">
                  <c:v>42457</c:v>
                </c:pt>
                <c:pt idx="2410">
                  <c:v>42458</c:v>
                </c:pt>
                <c:pt idx="2411">
                  <c:v>42459</c:v>
                </c:pt>
                <c:pt idx="2412">
                  <c:v>42460</c:v>
                </c:pt>
                <c:pt idx="2413">
                  <c:v>42461</c:v>
                </c:pt>
                <c:pt idx="2414">
                  <c:v>42464</c:v>
                </c:pt>
                <c:pt idx="2415">
                  <c:v>42465</c:v>
                </c:pt>
                <c:pt idx="2416">
                  <c:v>42466</c:v>
                </c:pt>
                <c:pt idx="2417">
                  <c:v>42467</c:v>
                </c:pt>
                <c:pt idx="2418">
                  <c:v>42468</c:v>
                </c:pt>
                <c:pt idx="2419">
                  <c:v>42471</c:v>
                </c:pt>
                <c:pt idx="2420">
                  <c:v>42472</c:v>
                </c:pt>
                <c:pt idx="2421">
                  <c:v>42473</c:v>
                </c:pt>
                <c:pt idx="2422">
                  <c:v>42474</c:v>
                </c:pt>
                <c:pt idx="2423">
                  <c:v>42475</c:v>
                </c:pt>
                <c:pt idx="2424">
                  <c:v>42478</c:v>
                </c:pt>
                <c:pt idx="2425">
                  <c:v>42479</c:v>
                </c:pt>
                <c:pt idx="2426">
                  <c:v>42480</c:v>
                </c:pt>
                <c:pt idx="2427">
                  <c:v>42481</c:v>
                </c:pt>
                <c:pt idx="2428">
                  <c:v>42482</c:v>
                </c:pt>
                <c:pt idx="2429">
                  <c:v>42485</c:v>
                </c:pt>
                <c:pt idx="2430">
                  <c:v>42486</c:v>
                </c:pt>
                <c:pt idx="2431">
                  <c:v>42487</c:v>
                </c:pt>
                <c:pt idx="2432">
                  <c:v>42488</c:v>
                </c:pt>
                <c:pt idx="2433">
                  <c:v>42489</c:v>
                </c:pt>
                <c:pt idx="2434">
                  <c:v>42492</c:v>
                </c:pt>
                <c:pt idx="2435">
                  <c:v>42493</c:v>
                </c:pt>
                <c:pt idx="2436">
                  <c:v>42494</c:v>
                </c:pt>
                <c:pt idx="2437">
                  <c:v>42495</c:v>
                </c:pt>
                <c:pt idx="2438">
                  <c:v>42496</c:v>
                </c:pt>
                <c:pt idx="2439">
                  <c:v>42499</c:v>
                </c:pt>
                <c:pt idx="2440">
                  <c:v>42500</c:v>
                </c:pt>
                <c:pt idx="2441">
                  <c:v>42501</c:v>
                </c:pt>
                <c:pt idx="2442">
                  <c:v>42502</c:v>
                </c:pt>
                <c:pt idx="2443">
                  <c:v>42503</c:v>
                </c:pt>
                <c:pt idx="2444">
                  <c:v>42506</c:v>
                </c:pt>
                <c:pt idx="2445">
                  <c:v>42507</c:v>
                </c:pt>
                <c:pt idx="2446">
                  <c:v>42508</c:v>
                </c:pt>
                <c:pt idx="2447">
                  <c:v>42509</c:v>
                </c:pt>
                <c:pt idx="2448">
                  <c:v>42510</c:v>
                </c:pt>
                <c:pt idx="2449">
                  <c:v>42513</c:v>
                </c:pt>
                <c:pt idx="2450">
                  <c:v>42514</c:v>
                </c:pt>
                <c:pt idx="2451">
                  <c:v>42515</c:v>
                </c:pt>
                <c:pt idx="2452">
                  <c:v>42516</c:v>
                </c:pt>
                <c:pt idx="2453">
                  <c:v>42517</c:v>
                </c:pt>
                <c:pt idx="2454">
                  <c:v>42520</c:v>
                </c:pt>
                <c:pt idx="2455">
                  <c:v>42521</c:v>
                </c:pt>
                <c:pt idx="2456">
                  <c:v>42522</c:v>
                </c:pt>
                <c:pt idx="2457">
                  <c:v>42523</c:v>
                </c:pt>
                <c:pt idx="2458">
                  <c:v>42524</c:v>
                </c:pt>
                <c:pt idx="2459">
                  <c:v>42527</c:v>
                </c:pt>
                <c:pt idx="2460">
                  <c:v>42528</c:v>
                </c:pt>
                <c:pt idx="2461">
                  <c:v>42529</c:v>
                </c:pt>
                <c:pt idx="2462">
                  <c:v>42530</c:v>
                </c:pt>
                <c:pt idx="2463">
                  <c:v>42531</c:v>
                </c:pt>
                <c:pt idx="2464">
                  <c:v>42534</c:v>
                </c:pt>
                <c:pt idx="2465">
                  <c:v>42535</c:v>
                </c:pt>
                <c:pt idx="2466">
                  <c:v>42536</c:v>
                </c:pt>
                <c:pt idx="2467">
                  <c:v>42537</c:v>
                </c:pt>
                <c:pt idx="2468">
                  <c:v>42538</c:v>
                </c:pt>
                <c:pt idx="2469">
                  <c:v>42541</c:v>
                </c:pt>
                <c:pt idx="2470">
                  <c:v>42542</c:v>
                </c:pt>
                <c:pt idx="2471">
                  <c:v>42543</c:v>
                </c:pt>
                <c:pt idx="2472">
                  <c:v>42544</c:v>
                </c:pt>
                <c:pt idx="2473">
                  <c:v>42545</c:v>
                </c:pt>
                <c:pt idx="2474">
                  <c:v>42548</c:v>
                </c:pt>
                <c:pt idx="2475">
                  <c:v>42549</c:v>
                </c:pt>
                <c:pt idx="2476">
                  <c:v>42550</c:v>
                </c:pt>
                <c:pt idx="2477">
                  <c:v>42551</c:v>
                </c:pt>
                <c:pt idx="2478">
                  <c:v>42552</c:v>
                </c:pt>
                <c:pt idx="2479">
                  <c:v>42555</c:v>
                </c:pt>
                <c:pt idx="2480">
                  <c:v>42556</c:v>
                </c:pt>
                <c:pt idx="2481">
                  <c:v>42557</c:v>
                </c:pt>
                <c:pt idx="2482">
                  <c:v>42558</c:v>
                </c:pt>
                <c:pt idx="2483">
                  <c:v>42559</c:v>
                </c:pt>
                <c:pt idx="2484">
                  <c:v>42562</c:v>
                </c:pt>
                <c:pt idx="2485">
                  <c:v>42563</c:v>
                </c:pt>
                <c:pt idx="2486">
                  <c:v>42564</c:v>
                </c:pt>
                <c:pt idx="2487">
                  <c:v>42565</c:v>
                </c:pt>
                <c:pt idx="2488">
                  <c:v>42566</c:v>
                </c:pt>
                <c:pt idx="2489">
                  <c:v>42569</c:v>
                </c:pt>
                <c:pt idx="2490">
                  <c:v>42570</c:v>
                </c:pt>
                <c:pt idx="2491">
                  <c:v>42571</c:v>
                </c:pt>
                <c:pt idx="2492">
                  <c:v>42572</c:v>
                </c:pt>
                <c:pt idx="2493">
                  <c:v>42573</c:v>
                </c:pt>
                <c:pt idx="2494">
                  <c:v>42576</c:v>
                </c:pt>
                <c:pt idx="2495">
                  <c:v>42577</c:v>
                </c:pt>
                <c:pt idx="2496">
                  <c:v>42578</c:v>
                </c:pt>
                <c:pt idx="2497">
                  <c:v>42579</c:v>
                </c:pt>
                <c:pt idx="2498">
                  <c:v>42580</c:v>
                </c:pt>
                <c:pt idx="2499">
                  <c:v>42583</c:v>
                </c:pt>
                <c:pt idx="2500">
                  <c:v>42584</c:v>
                </c:pt>
                <c:pt idx="2501">
                  <c:v>42585</c:v>
                </c:pt>
                <c:pt idx="2502">
                  <c:v>42586</c:v>
                </c:pt>
                <c:pt idx="2503">
                  <c:v>42587</c:v>
                </c:pt>
                <c:pt idx="2504">
                  <c:v>42590</c:v>
                </c:pt>
                <c:pt idx="2505">
                  <c:v>42591</c:v>
                </c:pt>
                <c:pt idx="2506">
                  <c:v>42592</c:v>
                </c:pt>
                <c:pt idx="2507">
                  <c:v>42593</c:v>
                </c:pt>
                <c:pt idx="2508">
                  <c:v>42594</c:v>
                </c:pt>
                <c:pt idx="2509">
                  <c:v>42597</c:v>
                </c:pt>
                <c:pt idx="2510">
                  <c:v>42598</c:v>
                </c:pt>
                <c:pt idx="2511">
                  <c:v>42599</c:v>
                </c:pt>
                <c:pt idx="2512">
                  <c:v>42600</c:v>
                </c:pt>
                <c:pt idx="2513">
                  <c:v>42601</c:v>
                </c:pt>
                <c:pt idx="2514">
                  <c:v>42604</c:v>
                </c:pt>
                <c:pt idx="2515">
                  <c:v>42605</c:v>
                </c:pt>
                <c:pt idx="2516">
                  <c:v>42606</c:v>
                </c:pt>
                <c:pt idx="2517">
                  <c:v>42607</c:v>
                </c:pt>
                <c:pt idx="2518">
                  <c:v>42608</c:v>
                </c:pt>
                <c:pt idx="2519">
                  <c:v>42611</c:v>
                </c:pt>
                <c:pt idx="2520">
                  <c:v>42612</c:v>
                </c:pt>
                <c:pt idx="2521">
                  <c:v>42613</c:v>
                </c:pt>
                <c:pt idx="2522">
                  <c:v>42614</c:v>
                </c:pt>
                <c:pt idx="2523">
                  <c:v>42615</c:v>
                </c:pt>
                <c:pt idx="2524">
                  <c:v>42618</c:v>
                </c:pt>
                <c:pt idx="2525">
                  <c:v>42619</c:v>
                </c:pt>
                <c:pt idx="2526">
                  <c:v>42620</c:v>
                </c:pt>
                <c:pt idx="2527">
                  <c:v>42621</c:v>
                </c:pt>
                <c:pt idx="2528">
                  <c:v>42622</c:v>
                </c:pt>
                <c:pt idx="2529">
                  <c:v>42625</c:v>
                </c:pt>
                <c:pt idx="2530">
                  <c:v>42626</c:v>
                </c:pt>
                <c:pt idx="2531">
                  <c:v>42627</c:v>
                </c:pt>
                <c:pt idx="2532">
                  <c:v>42628</c:v>
                </c:pt>
                <c:pt idx="2533">
                  <c:v>42629</c:v>
                </c:pt>
                <c:pt idx="2534">
                  <c:v>42632</c:v>
                </c:pt>
                <c:pt idx="2535">
                  <c:v>42633</c:v>
                </c:pt>
                <c:pt idx="2536">
                  <c:v>42634</c:v>
                </c:pt>
                <c:pt idx="2537">
                  <c:v>42635</c:v>
                </c:pt>
                <c:pt idx="2538">
                  <c:v>42636</c:v>
                </c:pt>
                <c:pt idx="2539">
                  <c:v>42639</c:v>
                </c:pt>
                <c:pt idx="2540">
                  <c:v>42640</c:v>
                </c:pt>
                <c:pt idx="2541">
                  <c:v>42641</c:v>
                </c:pt>
                <c:pt idx="2542">
                  <c:v>42642</c:v>
                </c:pt>
                <c:pt idx="2543">
                  <c:v>42643</c:v>
                </c:pt>
                <c:pt idx="2544">
                  <c:v>42646</c:v>
                </c:pt>
                <c:pt idx="2545">
                  <c:v>42647</c:v>
                </c:pt>
                <c:pt idx="2546">
                  <c:v>42648</c:v>
                </c:pt>
                <c:pt idx="2547">
                  <c:v>42649</c:v>
                </c:pt>
                <c:pt idx="2548">
                  <c:v>42650</c:v>
                </c:pt>
                <c:pt idx="2549">
                  <c:v>42653</c:v>
                </c:pt>
                <c:pt idx="2550">
                  <c:v>42654</c:v>
                </c:pt>
                <c:pt idx="2551">
                  <c:v>42655</c:v>
                </c:pt>
                <c:pt idx="2552">
                  <c:v>42656</c:v>
                </c:pt>
                <c:pt idx="2553">
                  <c:v>42657</c:v>
                </c:pt>
                <c:pt idx="2554">
                  <c:v>42660</c:v>
                </c:pt>
                <c:pt idx="2555">
                  <c:v>42661</c:v>
                </c:pt>
                <c:pt idx="2556">
                  <c:v>42662</c:v>
                </c:pt>
                <c:pt idx="2557">
                  <c:v>42663</c:v>
                </c:pt>
                <c:pt idx="2558">
                  <c:v>42664</c:v>
                </c:pt>
                <c:pt idx="2559">
                  <c:v>42667</c:v>
                </c:pt>
                <c:pt idx="2560">
                  <c:v>42668</c:v>
                </c:pt>
                <c:pt idx="2561">
                  <c:v>42669</c:v>
                </c:pt>
                <c:pt idx="2562">
                  <c:v>42670</c:v>
                </c:pt>
                <c:pt idx="2563">
                  <c:v>42671</c:v>
                </c:pt>
                <c:pt idx="2564">
                  <c:v>42674</c:v>
                </c:pt>
                <c:pt idx="2565">
                  <c:v>42675</c:v>
                </c:pt>
                <c:pt idx="2566">
                  <c:v>42676</c:v>
                </c:pt>
                <c:pt idx="2567">
                  <c:v>42677</c:v>
                </c:pt>
                <c:pt idx="2568">
                  <c:v>42678</c:v>
                </c:pt>
                <c:pt idx="2569">
                  <c:v>42681</c:v>
                </c:pt>
                <c:pt idx="2570">
                  <c:v>42682</c:v>
                </c:pt>
                <c:pt idx="2571">
                  <c:v>42683</c:v>
                </c:pt>
                <c:pt idx="2572">
                  <c:v>42684</c:v>
                </c:pt>
                <c:pt idx="2573">
                  <c:v>42685</c:v>
                </c:pt>
                <c:pt idx="2574">
                  <c:v>42688</c:v>
                </c:pt>
                <c:pt idx="2575">
                  <c:v>42689</c:v>
                </c:pt>
                <c:pt idx="2576">
                  <c:v>42690</c:v>
                </c:pt>
                <c:pt idx="2577">
                  <c:v>42691</c:v>
                </c:pt>
                <c:pt idx="2578">
                  <c:v>42692</c:v>
                </c:pt>
                <c:pt idx="2579">
                  <c:v>42695</c:v>
                </c:pt>
                <c:pt idx="2580">
                  <c:v>42696</c:v>
                </c:pt>
                <c:pt idx="2581">
                  <c:v>42697</c:v>
                </c:pt>
                <c:pt idx="2582">
                  <c:v>42698</c:v>
                </c:pt>
                <c:pt idx="2583">
                  <c:v>42699</c:v>
                </c:pt>
                <c:pt idx="2584">
                  <c:v>42702</c:v>
                </c:pt>
                <c:pt idx="2585">
                  <c:v>42703</c:v>
                </c:pt>
                <c:pt idx="2586">
                  <c:v>42704</c:v>
                </c:pt>
                <c:pt idx="2587">
                  <c:v>42705</c:v>
                </c:pt>
                <c:pt idx="2588">
                  <c:v>42706</c:v>
                </c:pt>
                <c:pt idx="2589">
                  <c:v>42709</c:v>
                </c:pt>
                <c:pt idx="2590">
                  <c:v>42710</c:v>
                </c:pt>
                <c:pt idx="2591">
                  <c:v>42711</c:v>
                </c:pt>
                <c:pt idx="2592">
                  <c:v>42712</c:v>
                </c:pt>
                <c:pt idx="2593">
                  <c:v>42713</c:v>
                </c:pt>
                <c:pt idx="2594">
                  <c:v>42716</c:v>
                </c:pt>
                <c:pt idx="2595">
                  <c:v>42717</c:v>
                </c:pt>
                <c:pt idx="2596">
                  <c:v>42718</c:v>
                </c:pt>
                <c:pt idx="2597">
                  <c:v>42719</c:v>
                </c:pt>
                <c:pt idx="2598">
                  <c:v>42720</c:v>
                </c:pt>
                <c:pt idx="2599">
                  <c:v>42723</c:v>
                </c:pt>
                <c:pt idx="2600">
                  <c:v>42724</c:v>
                </c:pt>
                <c:pt idx="2601">
                  <c:v>42725</c:v>
                </c:pt>
                <c:pt idx="2602">
                  <c:v>42726</c:v>
                </c:pt>
                <c:pt idx="2603">
                  <c:v>42727</c:v>
                </c:pt>
                <c:pt idx="2604">
                  <c:v>42730</c:v>
                </c:pt>
                <c:pt idx="2605">
                  <c:v>42731</c:v>
                </c:pt>
                <c:pt idx="2606">
                  <c:v>42732</c:v>
                </c:pt>
                <c:pt idx="2607">
                  <c:v>42733</c:v>
                </c:pt>
                <c:pt idx="2608">
                  <c:v>42734</c:v>
                </c:pt>
                <c:pt idx="2609">
                  <c:v>42737</c:v>
                </c:pt>
                <c:pt idx="2610">
                  <c:v>42738</c:v>
                </c:pt>
                <c:pt idx="2611">
                  <c:v>42739</c:v>
                </c:pt>
                <c:pt idx="2612">
                  <c:v>42740</c:v>
                </c:pt>
                <c:pt idx="2613">
                  <c:v>42741</c:v>
                </c:pt>
                <c:pt idx="2614">
                  <c:v>42744</c:v>
                </c:pt>
                <c:pt idx="2615">
                  <c:v>42745</c:v>
                </c:pt>
                <c:pt idx="2616">
                  <c:v>42746</c:v>
                </c:pt>
                <c:pt idx="2617">
                  <c:v>42747</c:v>
                </c:pt>
                <c:pt idx="2618">
                  <c:v>42748</c:v>
                </c:pt>
                <c:pt idx="2619">
                  <c:v>42751</c:v>
                </c:pt>
                <c:pt idx="2620">
                  <c:v>42752</c:v>
                </c:pt>
                <c:pt idx="2621">
                  <c:v>42753</c:v>
                </c:pt>
                <c:pt idx="2622">
                  <c:v>42754</c:v>
                </c:pt>
                <c:pt idx="2623">
                  <c:v>42755</c:v>
                </c:pt>
                <c:pt idx="2624">
                  <c:v>42758</c:v>
                </c:pt>
                <c:pt idx="2625">
                  <c:v>42759</c:v>
                </c:pt>
                <c:pt idx="2626">
                  <c:v>42760</c:v>
                </c:pt>
                <c:pt idx="2627">
                  <c:v>42761</c:v>
                </c:pt>
                <c:pt idx="2628">
                  <c:v>42762</c:v>
                </c:pt>
                <c:pt idx="2629">
                  <c:v>42765</c:v>
                </c:pt>
                <c:pt idx="2630">
                  <c:v>42766</c:v>
                </c:pt>
                <c:pt idx="2631">
                  <c:v>42767</c:v>
                </c:pt>
                <c:pt idx="2632">
                  <c:v>42768</c:v>
                </c:pt>
                <c:pt idx="2633">
                  <c:v>42769</c:v>
                </c:pt>
                <c:pt idx="2634">
                  <c:v>42772</c:v>
                </c:pt>
                <c:pt idx="2635">
                  <c:v>42773</c:v>
                </c:pt>
                <c:pt idx="2636">
                  <c:v>42774</c:v>
                </c:pt>
                <c:pt idx="2637">
                  <c:v>42775</c:v>
                </c:pt>
                <c:pt idx="2638">
                  <c:v>42776</c:v>
                </c:pt>
                <c:pt idx="2639">
                  <c:v>42779</c:v>
                </c:pt>
                <c:pt idx="2640">
                  <c:v>42780</c:v>
                </c:pt>
                <c:pt idx="2641">
                  <c:v>42781</c:v>
                </c:pt>
                <c:pt idx="2642">
                  <c:v>42782</c:v>
                </c:pt>
                <c:pt idx="2643">
                  <c:v>42783</c:v>
                </c:pt>
                <c:pt idx="2644">
                  <c:v>42786</c:v>
                </c:pt>
                <c:pt idx="2645">
                  <c:v>42787</c:v>
                </c:pt>
                <c:pt idx="2646">
                  <c:v>42788</c:v>
                </c:pt>
                <c:pt idx="2647">
                  <c:v>42789</c:v>
                </c:pt>
                <c:pt idx="2648">
                  <c:v>42790</c:v>
                </c:pt>
                <c:pt idx="2649">
                  <c:v>42793</c:v>
                </c:pt>
                <c:pt idx="2650">
                  <c:v>42794</c:v>
                </c:pt>
                <c:pt idx="2651">
                  <c:v>42795</c:v>
                </c:pt>
                <c:pt idx="2652">
                  <c:v>42796</c:v>
                </c:pt>
                <c:pt idx="2653">
                  <c:v>42797</c:v>
                </c:pt>
                <c:pt idx="2654">
                  <c:v>42800</c:v>
                </c:pt>
                <c:pt idx="2655">
                  <c:v>42801</c:v>
                </c:pt>
                <c:pt idx="2656">
                  <c:v>42802</c:v>
                </c:pt>
                <c:pt idx="2657">
                  <c:v>42803</c:v>
                </c:pt>
                <c:pt idx="2658">
                  <c:v>42804</c:v>
                </c:pt>
                <c:pt idx="2659">
                  <c:v>42807</c:v>
                </c:pt>
                <c:pt idx="2660">
                  <c:v>42808</c:v>
                </c:pt>
                <c:pt idx="2661">
                  <c:v>42809</c:v>
                </c:pt>
                <c:pt idx="2662">
                  <c:v>42810</c:v>
                </c:pt>
                <c:pt idx="2663">
                  <c:v>42811</c:v>
                </c:pt>
                <c:pt idx="2664">
                  <c:v>42814</c:v>
                </c:pt>
                <c:pt idx="2665">
                  <c:v>42815</c:v>
                </c:pt>
                <c:pt idx="2666">
                  <c:v>42816</c:v>
                </c:pt>
                <c:pt idx="2667">
                  <c:v>42817</c:v>
                </c:pt>
                <c:pt idx="2668">
                  <c:v>42818</c:v>
                </c:pt>
                <c:pt idx="2669">
                  <c:v>42821</c:v>
                </c:pt>
                <c:pt idx="2670">
                  <c:v>42822</c:v>
                </c:pt>
                <c:pt idx="2671">
                  <c:v>42823</c:v>
                </c:pt>
                <c:pt idx="2672">
                  <c:v>42824</c:v>
                </c:pt>
                <c:pt idx="2673">
                  <c:v>42825</c:v>
                </c:pt>
                <c:pt idx="2674">
                  <c:v>42828</c:v>
                </c:pt>
                <c:pt idx="2675">
                  <c:v>42829</c:v>
                </c:pt>
                <c:pt idx="2676">
                  <c:v>42830</c:v>
                </c:pt>
                <c:pt idx="2677">
                  <c:v>42831</c:v>
                </c:pt>
                <c:pt idx="2678">
                  <c:v>42832</c:v>
                </c:pt>
                <c:pt idx="2679">
                  <c:v>42835</c:v>
                </c:pt>
                <c:pt idx="2680">
                  <c:v>42836</c:v>
                </c:pt>
                <c:pt idx="2681">
                  <c:v>42837</c:v>
                </c:pt>
                <c:pt idx="2682">
                  <c:v>42838</c:v>
                </c:pt>
                <c:pt idx="2683">
                  <c:v>42839</c:v>
                </c:pt>
                <c:pt idx="2684">
                  <c:v>42842</c:v>
                </c:pt>
                <c:pt idx="2685">
                  <c:v>42843</c:v>
                </c:pt>
                <c:pt idx="2686">
                  <c:v>42844</c:v>
                </c:pt>
                <c:pt idx="2687">
                  <c:v>42845</c:v>
                </c:pt>
                <c:pt idx="2688">
                  <c:v>42846</c:v>
                </c:pt>
                <c:pt idx="2689">
                  <c:v>42849</c:v>
                </c:pt>
                <c:pt idx="2690">
                  <c:v>42850</c:v>
                </c:pt>
                <c:pt idx="2691">
                  <c:v>42851</c:v>
                </c:pt>
                <c:pt idx="2692">
                  <c:v>42852</c:v>
                </c:pt>
                <c:pt idx="2693">
                  <c:v>42853</c:v>
                </c:pt>
                <c:pt idx="2694">
                  <c:v>42856</c:v>
                </c:pt>
                <c:pt idx="2695">
                  <c:v>42857</c:v>
                </c:pt>
                <c:pt idx="2696">
                  <c:v>42858</c:v>
                </c:pt>
                <c:pt idx="2697">
                  <c:v>42859</c:v>
                </c:pt>
                <c:pt idx="2698">
                  <c:v>42860</c:v>
                </c:pt>
                <c:pt idx="2699">
                  <c:v>42863</c:v>
                </c:pt>
                <c:pt idx="2700">
                  <c:v>42864</c:v>
                </c:pt>
                <c:pt idx="2701">
                  <c:v>42865</c:v>
                </c:pt>
                <c:pt idx="2702">
                  <c:v>42866</c:v>
                </c:pt>
                <c:pt idx="2703">
                  <c:v>42867</c:v>
                </c:pt>
                <c:pt idx="2704">
                  <c:v>42870</c:v>
                </c:pt>
                <c:pt idx="2705">
                  <c:v>42871</c:v>
                </c:pt>
                <c:pt idx="2706">
                  <c:v>42872</c:v>
                </c:pt>
                <c:pt idx="2707">
                  <c:v>42873</c:v>
                </c:pt>
                <c:pt idx="2708">
                  <c:v>42874</c:v>
                </c:pt>
                <c:pt idx="2709">
                  <c:v>42877</c:v>
                </c:pt>
                <c:pt idx="2710">
                  <c:v>42878</c:v>
                </c:pt>
                <c:pt idx="2711">
                  <c:v>42879</c:v>
                </c:pt>
                <c:pt idx="2712">
                  <c:v>42880</c:v>
                </c:pt>
                <c:pt idx="2713">
                  <c:v>42881</c:v>
                </c:pt>
                <c:pt idx="2714">
                  <c:v>42884</c:v>
                </c:pt>
                <c:pt idx="2715">
                  <c:v>42885</c:v>
                </c:pt>
                <c:pt idx="2716">
                  <c:v>42886</c:v>
                </c:pt>
                <c:pt idx="2717">
                  <c:v>42887</c:v>
                </c:pt>
                <c:pt idx="2718">
                  <c:v>42888</c:v>
                </c:pt>
                <c:pt idx="2719">
                  <c:v>42891</c:v>
                </c:pt>
                <c:pt idx="2720">
                  <c:v>42892</c:v>
                </c:pt>
                <c:pt idx="2721">
                  <c:v>42893</c:v>
                </c:pt>
                <c:pt idx="2722">
                  <c:v>42894</c:v>
                </c:pt>
                <c:pt idx="2723">
                  <c:v>42895</c:v>
                </c:pt>
                <c:pt idx="2724">
                  <c:v>42898</c:v>
                </c:pt>
                <c:pt idx="2725">
                  <c:v>42899</c:v>
                </c:pt>
                <c:pt idx="2726">
                  <c:v>42900</c:v>
                </c:pt>
                <c:pt idx="2727">
                  <c:v>42901</c:v>
                </c:pt>
                <c:pt idx="2728">
                  <c:v>42902</c:v>
                </c:pt>
                <c:pt idx="2729">
                  <c:v>42905</c:v>
                </c:pt>
                <c:pt idx="2730">
                  <c:v>42906</c:v>
                </c:pt>
                <c:pt idx="2731">
                  <c:v>42907</c:v>
                </c:pt>
                <c:pt idx="2732">
                  <c:v>42908</c:v>
                </c:pt>
                <c:pt idx="2733">
                  <c:v>42909</c:v>
                </c:pt>
                <c:pt idx="2734">
                  <c:v>42912</c:v>
                </c:pt>
                <c:pt idx="2735">
                  <c:v>42913</c:v>
                </c:pt>
                <c:pt idx="2736">
                  <c:v>42914</c:v>
                </c:pt>
                <c:pt idx="2737">
                  <c:v>42915</c:v>
                </c:pt>
                <c:pt idx="2738">
                  <c:v>42916</c:v>
                </c:pt>
                <c:pt idx="2739">
                  <c:v>42919</c:v>
                </c:pt>
                <c:pt idx="2740">
                  <c:v>42920</c:v>
                </c:pt>
                <c:pt idx="2741">
                  <c:v>42921</c:v>
                </c:pt>
                <c:pt idx="2742">
                  <c:v>42922</c:v>
                </c:pt>
                <c:pt idx="2743">
                  <c:v>42923</c:v>
                </c:pt>
                <c:pt idx="2744">
                  <c:v>42926</c:v>
                </c:pt>
                <c:pt idx="2745">
                  <c:v>42927</c:v>
                </c:pt>
                <c:pt idx="2746">
                  <c:v>42928</c:v>
                </c:pt>
                <c:pt idx="2747">
                  <c:v>42929</c:v>
                </c:pt>
                <c:pt idx="2748">
                  <c:v>42930</c:v>
                </c:pt>
                <c:pt idx="2749">
                  <c:v>42933</c:v>
                </c:pt>
                <c:pt idx="2750">
                  <c:v>42934</c:v>
                </c:pt>
                <c:pt idx="2751">
                  <c:v>42935</c:v>
                </c:pt>
                <c:pt idx="2752">
                  <c:v>42936</c:v>
                </c:pt>
                <c:pt idx="2753">
                  <c:v>42937</c:v>
                </c:pt>
                <c:pt idx="2754">
                  <c:v>42940</c:v>
                </c:pt>
                <c:pt idx="2755">
                  <c:v>42941</c:v>
                </c:pt>
                <c:pt idx="2756">
                  <c:v>42942</c:v>
                </c:pt>
                <c:pt idx="2757">
                  <c:v>42943</c:v>
                </c:pt>
                <c:pt idx="2758">
                  <c:v>42944</c:v>
                </c:pt>
                <c:pt idx="2759">
                  <c:v>42947</c:v>
                </c:pt>
              </c:numCache>
            </c:numRef>
          </c:cat>
          <c:val>
            <c:numRef>
              <c:f>Data!$B$2:$B$2761</c:f>
              <c:numCache>
                <c:formatCode>_-[$$-409]* #,##0.00_ ;_-[$$-409]* \-#,##0.00\ ;_-[$$-409]* "-"??_ ;_-@_ </c:formatCode>
                <c:ptCount val="2760"/>
                <c:pt idx="0">
                  <c:v>100</c:v>
                </c:pt>
                <c:pt idx="1">
                  <c:v>104.762416150967</c:v>
                </c:pt>
                <c:pt idx="2">
                  <c:v>106.241051710983</c:v>
                </c:pt>
                <c:pt idx="3">
                  <c:v>104.0355332119712</c:v>
                </c:pt>
                <c:pt idx="4">
                  <c:v>103.8020882472659</c:v>
                </c:pt>
                <c:pt idx="5">
                  <c:v>103.91364294093719</c:v>
                </c:pt>
                <c:pt idx="6">
                  <c:v>105.22086340314161</c:v>
                </c:pt>
                <c:pt idx="7">
                  <c:v>106.1263987018467</c:v>
                </c:pt>
                <c:pt idx="8">
                  <c:v>105.48762477097171</c:v>
                </c:pt>
                <c:pt idx="9">
                  <c:v>105.48762477097171</c:v>
                </c:pt>
                <c:pt idx="10">
                  <c:v>106.5099247420506</c:v>
                </c:pt>
                <c:pt idx="11">
                  <c:v>106.1169831311835</c:v>
                </c:pt>
                <c:pt idx="12">
                  <c:v>104.3829083362796</c:v>
                </c:pt>
                <c:pt idx="13">
                  <c:v>104.422156465326</c:v>
                </c:pt>
                <c:pt idx="14">
                  <c:v>105.63195563605269</c:v>
                </c:pt>
                <c:pt idx="15">
                  <c:v>106.8368246203364</c:v>
                </c:pt>
                <c:pt idx="16">
                  <c:v>109.5286671955264</c:v>
                </c:pt>
                <c:pt idx="17">
                  <c:v>108.62263555665059</c:v>
                </c:pt>
                <c:pt idx="18">
                  <c:v>108.7812578099123</c:v>
                </c:pt>
                <c:pt idx="19">
                  <c:v>110.06999848347471</c:v>
                </c:pt>
                <c:pt idx="20">
                  <c:v>110.3597342800267</c:v>
                </c:pt>
                <c:pt idx="21">
                  <c:v>109.142086750014</c:v>
                </c:pt>
                <c:pt idx="22">
                  <c:v>106.7440576609512</c:v>
                </c:pt>
                <c:pt idx="23">
                  <c:v>107.898579800813</c:v>
                </c:pt>
                <c:pt idx="24">
                  <c:v>107.68008533288059</c:v>
                </c:pt>
                <c:pt idx="25">
                  <c:v>106.48361757209329</c:v>
                </c:pt>
                <c:pt idx="26">
                  <c:v>106.9702167908472</c:v>
                </c:pt>
                <c:pt idx="27">
                  <c:v>109.614431561936</c:v>
                </c:pt>
                <c:pt idx="28">
                  <c:v>107.3840619650037</c:v>
                </c:pt>
                <c:pt idx="29">
                  <c:v>104.3770180092497</c:v>
                </c:pt>
                <c:pt idx="30">
                  <c:v>102.96091267791959</c:v>
                </c:pt>
                <c:pt idx="31">
                  <c:v>104.71097536188211</c:v>
                </c:pt>
                <c:pt idx="32">
                  <c:v>102.9740489528747</c:v>
                </c:pt>
                <c:pt idx="33">
                  <c:v>103.8206326828363</c:v>
                </c:pt>
                <c:pt idx="34">
                  <c:v>103.8206326828363</c:v>
                </c:pt>
                <c:pt idx="35">
                  <c:v>106.15010292464549</c:v>
                </c:pt>
                <c:pt idx="36">
                  <c:v>106.50548604399739</c:v>
                </c:pt>
                <c:pt idx="37">
                  <c:v>106.4998303340215</c:v>
                </c:pt>
                <c:pt idx="38">
                  <c:v>106.93661112260131</c:v>
                </c:pt>
                <c:pt idx="39">
                  <c:v>107.74994144870401</c:v>
                </c:pt>
                <c:pt idx="40">
                  <c:v>100.4063317684314</c:v>
                </c:pt>
                <c:pt idx="41">
                  <c:v>102.1688148403325</c:v>
                </c:pt>
                <c:pt idx="42">
                  <c:v>100.91076343207619</c:v>
                </c:pt>
                <c:pt idx="43">
                  <c:v>97.5312599056696</c:v>
                </c:pt>
                <c:pt idx="44">
                  <c:v>94.143761190741046</c:v>
                </c:pt>
                <c:pt idx="45">
                  <c:v>98.204641184143014</c:v>
                </c:pt>
                <c:pt idx="46">
                  <c:v>97.518805270233486</c:v>
                </c:pt>
                <c:pt idx="47">
                  <c:v>98.552834109716443</c:v>
                </c:pt>
                <c:pt idx="48">
                  <c:v>98.11286486735257</c:v>
                </c:pt>
                <c:pt idx="49">
                  <c:v>99.01109610802321</c:v>
                </c:pt>
                <c:pt idx="50">
                  <c:v>96.256511456225155</c:v>
                </c:pt>
                <c:pt idx="51">
                  <c:v>96.556636914189284</c:v>
                </c:pt>
                <c:pt idx="52">
                  <c:v>97.172500988631342</c:v>
                </c:pt>
                <c:pt idx="53">
                  <c:v>98.125964977378032</c:v>
                </c:pt>
                <c:pt idx="54">
                  <c:v>98.193525620475654</c:v>
                </c:pt>
                <c:pt idx="55">
                  <c:v>99.496165612186729</c:v>
                </c:pt>
                <c:pt idx="56">
                  <c:v>101.17648856504211</c:v>
                </c:pt>
                <c:pt idx="57">
                  <c:v>101.2434529772877</c:v>
                </c:pt>
                <c:pt idx="58">
                  <c:v>101.8822767742075</c:v>
                </c:pt>
                <c:pt idx="59">
                  <c:v>101.50682920990459</c:v>
                </c:pt>
                <c:pt idx="60">
                  <c:v>101.2302389417728</c:v>
                </c:pt>
                <c:pt idx="61">
                  <c:v>100.14680399074351</c:v>
                </c:pt>
                <c:pt idx="62">
                  <c:v>99.058001439557259</c:v>
                </c:pt>
                <c:pt idx="63">
                  <c:v>98.451305955425028</c:v>
                </c:pt>
                <c:pt idx="64">
                  <c:v>98.145373755896173</c:v>
                </c:pt>
                <c:pt idx="65">
                  <c:v>98.916403025957393</c:v>
                </c:pt>
                <c:pt idx="66">
                  <c:v>99.299391116702836</c:v>
                </c:pt>
                <c:pt idx="67">
                  <c:v>99.614691728371554</c:v>
                </c:pt>
                <c:pt idx="68">
                  <c:v>99.614691728371554</c:v>
                </c:pt>
                <c:pt idx="69">
                  <c:v>99.378337904327694</c:v>
                </c:pt>
                <c:pt idx="70">
                  <c:v>100.02563664932541</c:v>
                </c:pt>
                <c:pt idx="71">
                  <c:v>99.53903459935043</c:v>
                </c:pt>
                <c:pt idx="72">
                  <c:v>100.35523543612121</c:v>
                </c:pt>
                <c:pt idx="73">
                  <c:v>100.2101353990421</c:v>
                </c:pt>
                <c:pt idx="74">
                  <c:v>102.10633804689679</c:v>
                </c:pt>
                <c:pt idx="75">
                  <c:v>102.3555400804195</c:v>
                </c:pt>
                <c:pt idx="76">
                  <c:v>102.88376129085221</c:v>
                </c:pt>
                <c:pt idx="77">
                  <c:v>101.1906206312981</c:v>
                </c:pt>
                <c:pt idx="78">
                  <c:v>101.65862853143901</c:v>
                </c:pt>
                <c:pt idx="79">
                  <c:v>101.17437927295531</c:v>
                </c:pt>
                <c:pt idx="80">
                  <c:v>101.4144811371539</c:v>
                </c:pt>
                <c:pt idx="81">
                  <c:v>102.5464230192085</c:v>
                </c:pt>
                <c:pt idx="82">
                  <c:v>104.86310142839631</c:v>
                </c:pt>
                <c:pt idx="83">
                  <c:v>109.0044208477138</c:v>
                </c:pt>
                <c:pt idx="84">
                  <c:v>106.1473988150285</c:v>
                </c:pt>
                <c:pt idx="85">
                  <c:v>105.99298604737371</c:v>
                </c:pt>
                <c:pt idx="86">
                  <c:v>105.7986937856496</c:v>
                </c:pt>
                <c:pt idx="87">
                  <c:v>107.00109529818459</c:v>
                </c:pt>
                <c:pt idx="88">
                  <c:v>108.1743997253331</c:v>
                </c:pt>
                <c:pt idx="89">
                  <c:v>107.77909653434099</c:v>
                </c:pt>
                <c:pt idx="90">
                  <c:v>108.30781199093219</c:v>
                </c:pt>
                <c:pt idx="91">
                  <c:v>109.33619004777221</c:v>
                </c:pt>
                <c:pt idx="92">
                  <c:v>107.7673514286237</c:v>
                </c:pt>
                <c:pt idx="93">
                  <c:v>109.6281432961715</c:v>
                </c:pt>
                <c:pt idx="94">
                  <c:v>109.8738972223796</c:v>
                </c:pt>
                <c:pt idx="95">
                  <c:v>108.0942984682937</c:v>
                </c:pt>
                <c:pt idx="96">
                  <c:v>108.7804131480201</c:v>
                </c:pt>
                <c:pt idx="97">
                  <c:v>110.46062030079349</c:v>
                </c:pt>
                <c:pt idx="98">
                  <c:v>110.6514609172428</c:v>
                </c:pt>
                <c:pt idx="99">
                  <c:v>114.87528642638971</c:v>
                </c:pt>
                <c:pt idx="100">
                  <c:v>114.8340183270509</c:v>
                </c:pt>
                <c:pt idx="101">
                  <c:v>111.417296927175</c:v>
                </c:pt>
                <c:pt idx="102">
                  <c:v>108.4905926805743</c:v>
                </c:pt>
                <c:pt idx="103">
                  <c:v>110.1665390391271</c:v>
                </c:pt>
                <c:pt idx="104">
                  <c:v>110.1665390391271</c:v>
                </c:pt>
                <c:pt idx="105">
                  <c:v>111.7835290600776</c:v>
                </c:pt>
                <c:pt idx="106">
                  <c:v>112.18795361395991</c:v>
                </c:pt>
                <c:pt idx="107">
                  <c:v>113.71487609660289</c:v>
                </c:pt>
                <c:pt idx="108">
                  <c:v>113.8260294440795</c:v>
                </c:pt>
                <c:pt idx="109">
                  <c:v>113.88077465752031</c:v>
                </c:pt>
                <c:pt idx="110">
                  <c:v>114.7019298535448</c:v>
                </c:pt>
                <c:pt idx="111">
                  <c:v>113.1793085698671</c:v>
                </c:pt>
                <c:pt idx="112">
                  <c:v>110.4670877923698</c:v>
                </c:pt>
                <c:pt idx="113">
                  <c:v>111.516131741028</c:v>
                </c:pt>
                <c:pt idx="114">
                  <c:v>111.8224073990678</c:v>
                </c:pt>
                <c:pt idx="115">
                  <c:v>110.5885814729013</c:v>
                </c:pt>
                <c:pt idx="116">
                  <c:v>111.78542003103949</c:v>
                </c:pt>
                <c:pt idx="117">
                  <c:v>112.23371679042189</c:v>
                </c:pt>
                <c:pt idx="118">
                  <c:v>112.88862419926819</c:v>
                </c:pt>
                <c:pt idx="119">
                  <c:v>116.7037877477019</c:v>
                </c:pt>
                <c:pt idx="120">
                  <c:v>117.5271959825331</c:v>
                </c:pt>
                <c:pt idx="121">
                  <c:v>116.592120251249</c:v>
                </c:pt>
                <c:pt idx="122">
                  <c:v>117.85144165487419</c:v>
                </c:pt>
                <c:pt idx="123">
                  <c:v>118.0728290810731</c:v>
                </c:pt>
                <c:pt idx="124">
                  <c:v>116.6686366789701</c:v>
                </c:pt>
                <c:pt idx="125">
                  <c:v>116.6240472077786</c:v>
                </c:pt>
                <c:pt idx="126">
                  <c:v>116.9990523038158</c:v>
                </c:pt>
                <c:pt idx="127">
                  <c:v>119.4444751947148</c:v>
                </c:pt>
                <c:pt idx="128">
                  <c:v>122.5693135014893</c:v>
                </c:pt>
                <c:pt idx="129">
                  <c:v>128.811728058786</c:v>
                </c:pt>
                <c:pt idx="130">
                  <c:v>129.6619395464424</c:v>
                </c:pt>
                <c:pt idx="131">
                  <c:v>129.6619395464424</c:v>
                </c:pt>
                <c:pt idx="132">
                  <c:v>132.50668164484139</c:v>
                </c:pt>
                <c:pt idx="133">
                  <c:v>136.04054803146181</c:v>
                </c:pt>
                <c:pt idx="134">
                  <c:v>136.26178532571541</c:v>
                </c:pt>
                <c:pt idx="135">
                  <c:v>136.09484449321459</c:v>
                </c:pt>
                <c:pt idx="136">
                  <c:v>137.29265984002109</c:v>
                </c:pt>
                <c:pt idx="137">
                  <c:v>137.83802414914649</c:v>
                </c:pt>
                <c:pt idx="138">
                  <c:v>139.04434481350941</c:v>
                </c:pt>
                <c:pt idx="139">
                  <c:v>136.42956620495551</c:v>
                </c:pt>
                <c:pt idx="140">
                  <c:v>137.32221799217459</c:v>
                </c:pt>
                <c:pt idx="141">
                  <c:v>133.9344348270792</c:v>
                </c:pt>
                <c:pt idx="142">
                  <c:v>134.97280114633131</c:v>
                </c:pt>
                <c:pt idx="143">
                  <c:v>131.83436691992799</c:v>
                </c:pt>
                <c:pt idx="144">
                  <c:v>130.90761591278101</c:v>
                </c:pt>
                <c:pt idx="145">
                  <c:v>125.5788781583298</c:v>
                </c:pt>
                <c:pt idx="146">
                  <c:v>127.3334678462336</c:v>
                </c:pt>
                <c:pt idx="147">
                  <c:v>129.3599095283825</c:v>
                </c:pt>
                <c:pt idx="148">
                  <c:v>126.3159796440861</c:v>
                </c:pt>
                <c:pt idx="149">
                  <c:v>128.19804245141009</c:v>
                </c:pt>
                <c:pt idx="150">
                  <c:v>128.27321078133821</c:v>
                </c:pt>
                <c:pt idx="151">
                  <c:v>126.78924351821</c:v>
                </c:pt>
                <c:pt idx="152">
                  <c:v>129.84869686660781</c:v>
                </c:pt>
                <c:pt idx="153">
                  <c:v>128.63241229779021</c:v>
                </c:pt>
                <c:pt idx="154">
                  <c:v>127.3385897851844</c:v>
                </c:pt>
                <c:pt idx="155">
                  <c:v>126.6628496716976</c:v>
                </c:pt>
                <c:pt idx="156">
                  <c:v>129.52833236442061</c:v>
                </c:pt>
                <c:pt idx="157">
                  <c:v>124.8135631669046</c:v>
                </c:pt>
                <c:pt idx="158">
                  <c:v>120.89423746403151</c:v>
                </c:pt>
                <c:pt idx="159">
                  <c:v>123.27445215277039</c:v>
                </c:pt>
                <c:pt idx="160">
                  <c:v>120.1872790347215</c:v>
                </c:pt>
                <c:pt idx="161">
                  <c:v>117.3135725476554</c:v>
                </c:pt>
                <c:pt idx="162">
                  <c:v>112.176518002698</c:v>
                </c:pt>
                <c:pt idx="163">
                  <c:v>117.0011884715876</c:v>
                </c:pt>
                <c:pt idx="164">
                  <c:v>118.5403552814314</c:v>
                </c:pt>
                <c:pt idx="165">
                  <c:v>119.938880664724</c:v>
                </c:pt>
                <c:pt idx="166">
                  <c:v>127.54762246076599</c:v>
                </c:pt>
                <c:pt idx="167">
                  <c:v>126.6722992312683</c:v>
                </c:pt>
                <c:pt idx="168">
                  <c:v>128.2532754676746</c:v>
                </c:pt>
                <c:pt idx="169">
                  <c:v>131.35032197470119</c:v>
                </c:pt>
                <c:pt idx="170">
                  <c:v>125.2959761932473</c:v>
                </c:pt>
                <c:pt idx="171">
                  <c:v>128.54410907732469</c:v>
                </c:pt>
                <c:pt idx="172">
                  <c:v>127.6184228839048</c:v>
                </c:pt>
                <c:pt idx="173">
                  <c:v>130.26080416800261</c:v>
                </c:pt>
                <c:pt idx="174">
                  <c:v>130.26080416800261</c:v>
                </c:pt>
                <c:pt idx="175">
                  <c:v>133.831026365648</c:v>
                </c:pt>
                <c:pt idx="176">
                  <c:v>134.76941585140219</c:v>
                </c:pt>
                <c:pt idx="177">
                  <c:v>135.31897143786441</c:v>
                </c:pt>
                <c:pt idx="178">
                  <c:v>132.62077640981329</c:v>
                </c:pt>
                <c:pt idx="179">
                  <c:v>133.5267587031033</c:v>
                </c:pt>
                <c:pt idx="180">
                  <c:v>136.92444201440929</c:v>
                </c:pt>
                <c:pt idx="181">
                  <c:v>139.16235154138531</c:v>
                </c:pt>
                <c:pt idx="182">
                  <c:v>140.02986027914471</c:v>
                </c:pt>
                <c:pt idx="183">
                  <c:v>141.076540827184</c:v>
                </c:pt>
                <c:pt idx="184">
                  <c:v>144.72339320181669</c:v>
                </c:pt>
                <c:pt idx="185">
                  <c:v>150.30769374217451</c:v>
                </c:pt>
                <c:pt idx="186">
                  <c:v>153.13089336140499</c:v>
                </c:pt>
                <c:pt idx="187">
                  <c:v>154.84623032939911</c:v>
                </c:pt>
                <c:pt idx="188">
                  <c:v>157.82916467304429</c:v>
                </c:pt>
                <c:pt idx="189">
                  <c:v>161.8684655932615</c:v>
                </c:pt>
                <c:pt idx="190">
                  <c:v>163.60549038601519</c:v>
                </c:pt>
                <c:pt idx="191">
                  <c:v>162.3776289388725</c:v>
                </c:pt>
                <c:pt idx="192">
                  <c:v>163.253311137824</c:v>
                </c:pt>
                <c:pt idx="193">
                  <c:v>163.4778574314002</c:v>
                </c:pt>
                <c:pt idx="194">
                  <c:v>165.12695660326821</c:v>
                </c:pt>
                <c:pt idx="195">
                  <c:v>173.5706808619951</c:v>
                </c:pt>
                <c:pt idx="196">
                  <c:v>170.95873053530011</c:v>
                </c:pt>
                <c:pt idx="197">
                  <c:v>169.25108368746061</c:v>
                </c:pt>
                <c:pt idx="198">
                  <c:v>171.65321786593881</c:v>
                </c:pt>
                <c:pt idx="199">
                  <c:v>172.62233666281671</c:v>
                </c:pt>
                <c:pt idx="200">
                  <c:v>174.99421061790369</c:v>
                </c:pt>
                <c:pt idx="201">
                  <c:v>181.36645710383141</c:v>
                </c:pt>
                <c:pt idx="202">
                  <c:v>171.59261180172001</c:v>
                </c:pt>
                <c:pt idx="203">
                  <c:v>176.95831880160321</c:v>
                </c:pt>
                <c:pt idx="204">
                  <c:v>177.80771341184641</c:v>
                </c:pt>
                <c:pt idx="205">
                  <c:v>176.00782681386659</c:v>
                </c:pt>
                <c:pt idx="206">
                  <c:v>180.8357068175776</c:v>
                </c:pt>
                <c:pt idx="207">
                  <c:v>182.45486294784021</c:v>
                </c:pt>
                <c:pt idx="208">
                  <c:v>176.83083614249151</c:v>
                </c:pt>
                <c:pt idx="209">
                  <c:v>176.3981662752054</c:v>
                </c:pt>
                <c:pt idx="210">
                  <c:v>186.79038035278501</c:v>
                </c:pt>
                <c:pt idx="211">
                  <c:v>182.76399960467711</c:v>
                </c:pt>
                <c:pt idx="212">
                  <c:v>183.14992945245709</c:v>
                </c:pt>
                <c:pt idx="213">
                  <c:v>192.36943115031349</c:v>
                </c:pt>
                <c:pt idx="214">
                  <c:v>199.61018615768401</c:v>
                </c:pt>
                <c:pt idx="215">
                  <c:v>198.80251765779909</c:v>
                </c:pt>
                <c:pt idx="216">
                  <c:v>204.65155937750259</c:v>
                </c:pt>
                <c:pt idx="217">
                  <c:v>204.91666549855631</c:v>
                </c:pt>
                <c:pt idx="218">
                  <c:v>211.0340716402691</c:v>
                </c:pt>
                <c:pt idx="219">
                  <c:v>211.0813865116227</c:v>
                </c:pt>
                <c:pt idx="220">
                  <c:v>210.92952927264139</c:v>
                </c:pt>
                <c:pt idx="221">
                  <c:v>204.04626598030529</c:v>
                </c:pt>
                <c:pt idx="222">
                  <c:v>192.42360229318609</c:v>
                </c:pt>
                <c:pt idx="223">
                  <c:v>185.64430660586689</c:v>
                </c:pt>
                <c:pt idx="224">
                  <c:v>170.32912121412801</c:v>
                </c:pt>
                <c:pt idx="225">
                  <c:v>187.89583305522959</c:v>
                </c:pt>
                <c:pt idx="226">
                  <c:v>184.80779450950561</c:v>
                </c:pt>
                <c:pt idx="227">
                  <c:v>179.20062192685771</c:v>
                </c:pt>
                <c:pt idx="228">
                  <c:v>178.39726106735949</c:v>
                </c:pt>
                <c:pt idx="229">
                  <c:v>169.97473066740969</c:v>
                </c:pt>
                <c:pt idx="230">
                  <c:v>171.491395822014</c:v>
                </c:pt>
                <c:pt idx="231">
                  <c:v>167.08688286193711</c:v>
                </c:pt>
                <c:pt idx="232">
                  <c:v>167.08688286193711</c:v>
                </c:pt>
                <c:pt idx="233">
                  <c:v>168.9068128211315</c:v>
                </c:pt>
                <c:pt idx="234">
                  <c:v>172.93075121180831</c:v>
                </c:pt>
                <c:pt idx="235">
                  <c:v>177.32097814908511</c:v>
                </c:pt>
                <c:pt idx="236">
                  <c:v>188.2208768777727</c:v>
                </c:pt>
                <c:pt idx="237">
                  <c:v>190.96792851740739</c:v>
                </c:pt>
                <c:pt idx="238">
                  <c:v>194.15981714950379</c:v>
                </c:pt>
                <c:pt idx="239">
                  <c:v>196.01197374496229</c:v>
                </c:pt>
                <c:pt idx="240">
                  <c:v>197.64723813250461</c:v>
                </c:pt>
                <c:pt idx="241">
                  <c:v>200.4073875088788</c:v>
                </c:pt>
                <c:pt idx="242">
                  <c:v>201.63917001177111</c:v>
                </c:pt>
                <c:pt idx="243">
                  <c:v>197.92095101538999</c:v>
                </c:pt>
                <c:pt idx="244">
                  <c:v>199.62197838827461</c:v>
                </c:pt>
                <c:pt idx="245">
                  <c:v>191.85585139990869</c:v>
                </c:pt>
                <c:pt idx="246">
                  <c:v>196.04418473103749</c:v>
                </c:pt>
                <c:pt idx="247">
                  <c:v>193.51305418640919</c:v>
                </c:pt>
                <c:pt idx="248">
                  <c:v>194.8944156494351</c:v>
                </c:pt>
                <c:pt idx="249">
                  <c:v>181.47271589807929</c:v>
                </c:pt>
                <c:pt idx="250">
                  <c:v>187.0655879820344</c:v>
                </c:pt>
                <c:pt idx="251">
                  <c:v>186.42173576270099</c:v>
                </c:pt>
                <c:pt idx="252">
                  <c:v>188.5740309110393</c:v>
                </c:pt>
                <c:pt idx="253">
                  <c:v>190.40248455906271</c:v>
                </c:pt>
                <c:pt idx="254">
                  <c:v>190.73998619231341</c:v>
                </c:pt>
                <c:pt idx="255">
                  <c:v>190.73998619231341</c:v>
                </c:pt>
                <c:pt idx="256">
                  <c:v>195.84908721810481</c:v>
                </c:pt>
                <c:pt idx="257">
                  <c:v>194.44996901032911</c:v>
                </c:pt>
                <c:pt idx="258">
                  <c:v>191.45137037756029</c:v>
                </c:pt>
                <c:pt idx="259">
                  <c:v>190.4833966785792</c:v>
                </c:pt>
                <c:pt idx="260">
                  <c:v>190.4833966785792</c:v>
                </c:pt>
                <c:pt idx="261">
                  <c:v>187.901723195464</c:v>
                </c:pt>
                <c:pt idx="262">
                  <c:v>190.3334214328118</c:v>
                </c:pt>
                <c:pt idx="263">
                  <c:v>187.483319871502</c:v>
                </c:pt>
                <c:pt idx="264">
                  <c:v>183.8373372943943</c:v>
                </c:pt>
                <c:pt idx="265">
                  <c:v>183.8354062913499</c:v>
                </c:pt>
                <c:pt idx="266">
                  <c:v>182.94016298606721</c:v>
                </c:pt>
                <c:pt idx="267">
                  <c:v>184.16395104330161</c:v>
                </c:pt>
                <c:pt idx="268">
                  <c:v>182.45225750953981</c:v>
                </c:pt>
                <c:pt idx="269">
                  <c:v>186.48502409135779</c:v>
                </c:pt>
                <c:pt idx="270">
                  <c:v>175.2645329425838</c:v>
                </c:pt>
                <c:pt idx="271">
                  <c:v>168.66876126615091</c:v>
                </c:pt>
                <c:pt idx="272">
                  <c:v>162.98978496285571</c:v>
                </c:pt>
                <c:pt idx="273">
                  <c:v>164.01471414868499</c:v>
                </c:pt>
                <c:pt idx="274">
                  <c:v>164.01471414868499</c:v>
                </c:pt>
                <c:pt idx="275">
                  <c:v>159.74933642557079</c:v>
                </c:pt>
                <c:pt idx="276">
                  <c:v>159.03344911213819</c:v>
                </c:pt>
                <c:pt idx="277">
                  <c:v>169.38307175143251</c:v>
                </c:pt>
                <c:pt idx="278">
                  <c:v>169.30949400174279</c:v>
                </c:pt>
                <c:pt idx="279">
                  <c:v>166.274110549715</c:v>
                </c:pt>
                <c:pt idx="280">
                  <c:v>161.3207158230498</c:v>
                </c:pt>
                <c:pt idx="281">
                  <c:v>155.94037818086079</c:v>
                </c:pt>
                <c:pt idx="282">
                  <c:v>161.29881931061701</c:v>
                </c:pt>
                <c:pt idx="283">
                  <c:v>164.39722204676721</c:v>
                </c:pt>
                <c:pt idx="284">
                  <c:v>165.37172248660531</c:v>
                </c:pt>
                <c:pt idx="285">
                  <c:v>156.94726073304409</c:v>
                </c:pt>
                <c:pt idx="286">
                  <c:v>150.75800604383051</c:v>
                </c:pt>
                <c:pt idx="287">
                  <c:v>150.8780802970557</c:v>
                </c:pt>
                <c:pt idx="288">
                  <c:v>153.08280742064321</c:v>
                </c:pt>
                <c:pt idx="289">
                  <c:v>156.52323135783959</c:v>
                </c:pt>
                <c:pt idx="290">
                  <c:v>154.47940270253679</c:v>
                </c:pt>
                <c:pt idx="291">
                  <c:v>160.13946099883671</c:v>
                </c:pt>
                <c:pt idx="292">
                  <c:v>160.99569959921789</c:v>
                </c:pt>
                <c:pt idx="293">
                  <c:v>159.5379658889388</c:v>
                </c:pt>
                <c:pt idx="294">
                  <c:v>159.5379658889388</c:v>
                </c:pt>
                <c:pt idx="295">
                  <c:v>162.42836775432261</c:v>
                </c:pt>
                <c:pt idx="296">
                  <c:v>164.11759476588611</c:v>
                </c:pt>
                <c:pt idx="297">
                  <c:v>169.68559194091799</c:v>
                </c:pt>
                <c:pt idx="298">
                  <c:v>169.4939832916439</c:v>
                </c:pt>
                <c:pt idx="299">
                  <c:v>168.02758772628201</c:v>
                </c:pt>
                <c:pt idx="300">
                  <c:v>170.82790966919899</c:v>
                </c:pt>
                <c:pt idx="301">
                  <c:v>173.42920884565001</c:v>
                </c:pt>
                <c:pt idx="302">
                  <c:v>174.23916351716909</c:v>
                </c:pt>
                <c:pt idx="303">
                  <c:v>174.23959198685961</c:v>
                </c:pt>
                <c:pt idx="304">
                  <c:v>172.39486872179171</c:v>
                </c:pt>
                <c:pt idx="305">
                  <c:v>169.99745723853849</c:v>
                </c:pt>
                <c:pt idx="306">
                  <c:v>169.2401774808574</c:v>
                </c:pt>
                <c:pt idx="307">
                  <c:v>168.06098632151111</c:v>
                </c:pt>
                <c:pt idx="308">
                  <c:v>165.41646690216061</c:v>
                </c:pt>
                <c:pt idx="309">
                  <c:v>159.87923256424571</c:v>
                </c:pt>
                <c:pt idx="310">
                  <c:v>167.34965794709021</c:v>
                </c:pt>
                <c:pt idx="311">
                  <c:v>169.44384555054319</c:v>
                </c:pt>
                <c:pt idx="312">
                  <c:v>167.7755446942478</c:v>
                </c:pt>
                <c:pt idx="313">
                  <c:v>165.64410671682739</c:v>
                </c:pt>
                <c:pt idx="314">
                  <c:v>155.4120284757285</c:v>
                </c:pt>
                <c:pt idx="315">
                  <c:v>158.28025507070561</c:v>
                </c:pt>
                <c:pt idx="316">
                  <c:v>143.16709972635951</c:v>
                </c:pt>
                <c:pt idx="317">
                  <c:v>146.37648896150881</c:v>
                </c:pt>
                <c:pt idx="318">
                  <c:v>146.37648896150881</c:v>
                </c:pt>
                <c:pt idx="319">
                  <c:v>154.062394928694</c:v>
                </c:pt>
                <c:pt idx="320">
                  <c:v>157.72222786622021</c:v>
                </c:pt>
                <c:pt idx="321">
                  <c:v>159.3258216570722</c:v>
                </c:pt>
                <c:pt idx="322">
                  <c:v>159.49428095391141</c:v>
                </c:pt>
                <c:pt idx="323">
                  <c:v>162.76702782455521</c:v>
                </c:pt>
                <c:pt idx="324">
                  <c:v>161.52049596743481</c:v>
                </c:pt>
                <c:pt idx="325">
                  <c:v>169.21169799377759</c:v>
                </c:pt>
                <c:pt idx="326">
                  <c:v>170.68792136946749</c:v>
                </c:pt>
                <c:pt idx="327">
                  <c:v>171.76731690238529</c:v>
                </c:pt>
                <c:pt idx="328">
                  <c:v>175.02218847623959</c:v>
                </c:pt>
                <c:pt idx="329">
                  <c:v>177.1768413486194</c:v>
                </c:pt>
                <c:pt idx="330">
                  <c:v>174.02533009502059</c:v>
                </c:pt>
                <c:pt idx="331">
                  <c:v>171.64451742595301</c:v>
                </c:pt>
                <c:pt idx="332">
                  <c:v>172.1764576490007</c:v>
                </c:pt>
                <c:pt idx="333">
                  <c:v>169.36203711653471</c:v>
                </c:pt>
                <c:pt idx="334">
                  <c:v>170.06311930900881</c:v>
                </c:pt>
                <c:pt idx="335">
                  <c:v>173.54337328638539</c:v>
                </c:pt>
                <c:pt idx="336">
                  <c:v>181.26483953438441</c:v>
                </c:pt>
                <c:pt idx="337">
                  <c:v>180.74392481686229</c:v>
                </c:pt>
                <c:pt idx="338">
                  <c:v>185.84726604333039</c:v>
                </c:pt>
                <c:pt idx="339">
                  <c:v>187.8662879116944</c:v>
                </c:pt>
                <c:pt idx="340">
                  <c:v>186.52510011796741</c:v>
                </c:pt>
                <c:pt idx="341">
                  <c:v>187.7009826886422</c:v>
                </c:pt>
                <c:pt idx="342">
                  <c:v>187.10917835142399</c:v>
                </c:pt>
                <c:pt idx="343">
                  <c:v>193.37782103599301</c:v>
                </c:pt>
                <c:pt idx="344">
                  <c:v>198.55344029452931</c:v>
                </c:pt>
                <c:pt idx="345">
                  <c:v>202.60666912046881</c:v>
                </c:pt>
                <c:pt idx="346">
                  <c:v>202.06056595821829</c:v>
                </c:pt>
                <c:pt idx="347">
                  <c:v>207.19070141430521</c:v>
                </c:pt>
                <c:pt idx="348">
                  <c:v>207.91749155843729</c:v>
                </c:pt>
                <c:pt idx="349">
                  <c:v>211.04259834848639</c:v>
                </c:pt>
                <c:pt idx="350">
                  <c:v>211.16664693638239</c:v>
                </c:pt>
                <c:pt idx="351">
                  <c:v>204.8599371907745</c:v>
                </c:pt>
                <c:pt idx="352">
                  <c:v>203.57302296975001</c:v>
                </c:pt>
                <c:pt idx="353">
                  <c:v>205.25778983135231</c:v>
                </c:pt>
                <c:pt idx="354">
                  <c:v>210.66741317866141</c:v>
                </c:pt>
                <c:pt idx="355">
                  <c:v>213.3281118257662</c:v>
                </c:pt>
                <c:pt idx="356">
                  <c:v>214.34099078235141</c:v>
                </c:pt>
                <c:pt idx="357">
                  <c:v>215.47577769996349</c:v>
                </c:pt>
                <c:pt idx="358">
                  <c:v>218.05537403096781</c:v>
                </c:pt>
                <c:pt idx="359">
                  <c:v>212.24707183310281</c:v>
                </c:pt>
                <c:pt idx="360">
                  <c:v>212.54578633802959</c:v>
                </c:pt>
                <c:pt idx="361">
                  <c:v>209.27620599975381</c:v>
                </c:pt>
                <c:pt idx="362">
                  <c:v>200.51925831451919</c:v>
                </c:pt>
                <c:pt idx="363">
                  <c:v>201.62661257624401</c:v>
                </c:pt>
                <c:pt idx="364">
                  <c:v>201.62661257624401</c:v>
                </c:pt>
                <c:pt idx="365">
                  <c:v>201.94842955055239</c:v>
                </c:pt>
                <c:pt idx="366">
                  <c:v>204.47022284996919</c:v>
                </c:pt>
                <c:pt idx="367">
                  <c:v>203.08587405966171</c:v>
                </c:pt>
                <c:pt idx="368">
                  <c:v>202.98337697163171</c:v>
                </c:pt>
                <c:pt idx="369">
                  <c:v>198.99073014412619</c:v>
                </c:pt>
                <c:pt idx="370">
                  <c:v>198.9921386553402</c:v>
                </c:pt>
                <c:pt idx="371">
                  <c:v>201.07324697439529</c:v>
                </c:pt>
                <c:pt idx="372">
                  <c:v>206.05122253462801</c:v>
                </c:pt>
                <c:pt idx="373">
                  <c:v>202.11872553720551</c:v>
                </c:pt>
                <c:pt idx="374">
                  <c:v>198.23056190429759</c:v>
                </c:pt>
                <c:pt idx="375">
                  <c:v>189.1725817469754</c:v>
                </c:pt>
                <c:pt idx="376">
                  <c:v>186.43569184401261</c:v>
                </c:pt>
                <c:pt idx="377">
                  <c:v>184.3688551919559</c:v>
                </c:pt>
                <c:pt idx="378">
                  <c:v>194.627007246457</c:v>
                </c:pt>
                <c:pt idx="379">
                  <c:v>197.58847059815179</c:v>
                </c:pt>
                <c:pt idx="380">
                  <c:v>197.43211350599961</c:v>
                </c:pt>
                <c:pt idx="381">
                  <c:v>197.10278496194471</c:v>
                </c:pt>
                <c:pt idx="382">
                  <c:v>196.665167977213</c:v>
                </c:pt>
                <c:pt idx="383">
                  <c:v>186.85438778382601</c:v>
                </c:pt>
                <c:pt idx="384">
                  <c:v>183.79928811183851</c:v>
                </c:pt>
                <c:pt idx="385">
                  <c:v>179.6431632027157</c:v>
                </c:pt>
                <c:pt idx="386">
                  <c:v>185.31963364541099</c:v>
                </c:pt>
                <c:pt idx="387">
                  <c:v>181.27360107069259</c:v>
                </c:pt>
                <c:pt idx="388">
                  <c:v>177.96952281204329</c:v>
                </c:pt>
                <c:pt idx="389">
                  <c:v>180.70392584647951</c:v>
                </c:pt>
                <c:pt idx="390">
                  <c:v>180.7013789050693</c:v>
                </c:pt>
                <c:pt idx="391">
                  <c:v>177.4924342073362</c:v>
                </c:pt>
                <c:pt idx="392">
                  <c:v>176.46921733350979</c:v>
                </c:pt>
                <c:pt idx="393">
                  <c:v>176.46921733350979</c:v>
                </c:pt>
                <c:pt idx="394">
                  <c:v>176.88966877626009</c:v>
                </c:pt>
                <c:pt idx="395">
                  <c:v>178.74923433780179</c:v>
                </c:pt>
                <c:pt idx="396">
                  <c:v>178.7035818433134</c:v>
                </c:pt>
                <c:pt idx="397">
                  <c:v>177.32730230914231</c:v>
                </c:pt>
                <c:pt idx="398">
                  <c:v>172.72878049750221</c:v>
                </c:pt>
                <c:pt idx="399">
                  <c:v>169.3785092466633</c:v>
                </c:pt>
                <c:pt idx="400">
                  <c:v>165.20801869972229</c:v>
                </c:pt>
                <c:pt idx="401">
                  <c:v>176.99460728350081</c:v>
                </c:pt>
                <c:pt idx="402">
                  <c:v>176.83111246456349</c:v>
                </c:pt>
                <c:pt idx="403">
                  <c:v>175.78215451574931</c:v>
                </c:pt>
                <c:pt idx="404">
                  <c:v>183.28607177871811</c:v>
                </c:pt>
                <c:pt idx="405">
                  <c:v>183.9844500335457</c:v>
                </c:pt>
                <c:pt idx="406">
                  <c:v>184.65439467066571</c:v>
                </c:pt>
                <c:pt idx="407">
                  <c:v>188.65479561204339</c:v>
                </c:pt>
                <c:pt idx="408">
                  <c:v>188.4119373616133</c:v>
                </c:pt>
                <c:pt idx="409">
                  <c:v>183.04450001639759</c:v>
                </c:pt>
                <c:pt idx="410">
                  <c:v>187.27720643642311</c:v>
                </c:pt>
                <c:pt idx="411">
                  <c:v>189.44310666142999</c:v>
                </c:pt>
                <c:pt idx="412">
                  <c:v>189.0833400785273</c:v>
                </c:pt>
                <c:pt idx="413">
                  <c:v>191.59684616133239</c:v>
                </c:pt>
                <c:pt idx="414">
                  <c:v>188.1215174476618</c:v>
                </c:pt>
                <c:pt idx="415">
                  <c:v>192.84546298713471</c:v>
                </c:pt>
                <c:pt idx="416">
                  <c:v>195.22428557865209</c:v>
                </c:pt>
                <c:pt idx="417">
                  <c:v>186.47980859771971</c:v>
                </c:pt>
                <c:pt idx="418">
                  <c:v>182.1164212151352</c:v>
                </c:pt>
                <c:pt idx="419">
                  <c:v>181.0148076704867</c:v>
                </c:pt>
                <c:pt idx="420">
                  <c:v>182.07066015331489</c:v>
                </c:pt>
                <c:pt idx="421">
                  <c:v>186.8942945967656</c:v>
                </c:pt>
                <c:pt idx="422">
                  <c:v>195.26467299546579</c:v>
                </c:pt>
                <c:pt idx="423">
                  <c:v>196.86508845871529</c:v>
                </c:pt>
                <c:pt idx="424">
                  <c:v>191.26486175791709</c:v>
                </c:pt>
                <c:pt idx="425">
                  <c:v>193.049622451836</c:v>
                </c:pt>
                <c:pt idx="426">
                  <c:v>197.77597138608959</c:v>
                </c:pt>
                <c:pt idx="427">
                  <c:v>199.40685015755349</c:v>
                </c:pt>
                <c:pt idx="428">
                  <c:v>202.8028626579374</c:v>
                </c:pt>
                <c:pt idx="429">
                  <c:v>202.99235169460809</c:v>
                </c:pt>
                <c:pt idx="430">
                  <c:v>197.84465696732201</c:v>
                </c:pt>
                <c:pt idx="431">
                  <c:v>200.19674868861509</c:v>
                </c:pt>
                <c:pt idx="432">
                  <c:v>201.0639773966472</c:v>
                </c:pt>
                <c:pt idx="433">
                  <c:v>199.59042840750121</c:v>
                </c:pt>
                <c:pt idx="434">
                  <c:v>199.59042840750121</c:v>
                </c:pt>
                <c:pt idx="435">
                  <c:v>199.05658713356951</c:v>
                </c:pt>
                <c:pt idx="436">
                  <c:v>192.54764622674509</c:v>
                </c:pt>
                <c:pt idx="437">
                  <c:v>183.756400954871</c:v>
                </c:pt>
                <c:pt idx="438">
                  <c:v>182.64971402726499</c:v>
                </c:pt>
                <c:pt idx="439">
                  <c:v>182.9441972855692</c:v>
                </c:pt>
                <c:pt idx="440">
                  <c:v>171.03606230900689</c:v>
                </c:pt>
                <c:pt idx="441">
                  <c:v>171.38380755434969</c:v>
                </c:pt>
                <c:pt idx="442">
                  <c:v>170.27249659410731</c:v>
                </c:pt>
                <c:pt idx="443">
                  <c:v>172.9078195586126</c:v>
                </c:pt>
                <c:pt idx="444">
                  <c:v>165.93205569544051</c:v>
                </c:pt>
                <c:pt idx="445">
                  <c:v>166.4364349318146</c:v>
                </c:pt>
                <c:pt idx="446">
                  <c:v>161.07073631845549</c:v>
                </c:pt>
                <c:pt idx="447">
                  <c:v>176.60125522427279</c:v>
                </c:pt>
                <c:pt idx="448">
                  <c:v>183.74855441690971</c:v>
                </c:pt>
                <c:pt idx="449">
                  <c:v>173.5780363473848</c:v>
                </c:pt>
                <c:pt idx="450">
                  <c:v>169.793245578664</c:v>
                </c:pt>
                <c:pt idx="451">
                  <c:v>170.55069814215241</c:v>
                </c:pt>
                <c:pt idx="452">
                  <c:v>172.70106272894611</c:v>
                </c:pt>
                <c:pt idx="453">
                  <c:v>165.5397772683738</c:v>
                </c:pt>
                <c:pt idx="454">
                  <c:v>148.51515662472431</c:v>
                </c:pt>
                <c:pt idx="455">
                  <c:v>163.10954104062429</c:v>
                </c:pt>
                <c:pt idx="456">
                  <c:v>159.42809474547221</c:v>
                </c:pt>
                <c:pt idx="457">
                  <c:v>150.038353440691</c:v>
                </c:pt>
                <c:pt idx="458">
                  <c:v>146.95898333341211</c:v>
                </c:pt>
                <c:pt idx="459">
                  <c:v>145.0864770052728</c:v>
                </c:pt>
                <c:pt idx="460">
                  <c:v>140.41390990433979</c:v>
                </c:pt>
                <c:pt idx="461">
                  <c:v>142.55603254764401</c:v>
                </c:pt>
                <c:pt idx="462">
                  <c:v>139.00082552187791</c:v>
                </c:pt>
                <c:pt idx="463">
                  <c:v>134.49509636806809</c:v>
                </c:pt>
                <c:pt idx="464">
                  <c:v>155.9071966599663</c:v>
                </c:pt>
                <c:pt idx="465">
                  <c:v>154.10415547097111</c:v>
                </c:pt>
                <c:pt idx="466">
                  <c:v>144.2611277926284</c:v>
                </c:pt>
                <c:pt idx="467">
                  <c:v>145.12372213587591</c:v>
                </c:pt>
                <c:pt idx="468">
                  <c:v>150.801323480593</c:v>
                </c:pt>
                <c:pt idx="469">
                  <c:v>157.10348929338741</c:v>
                </c:pt>
                <c:pt idx="470">
                  <c:v>152.2214204716353</c:v>
                </c:pt>
                <c:pt idx="471">
                  <c:v>151.7757589205292</c:v>
                </c:pt>
                <c:pt idx="472">
                  <c:v>142.0594473309317</c:v>
                </c:pt>
                <c:pt idx="473">
                  <c:v>128.2462040716095</c:v>
                </c:pt>
                <c:pt idx="474">
                  <c:v>119.3217997796624</c:v>
                </c:pt>
                <c:pt idx="475">
                  <c:v>134.01773796365401</c:v>
                </c:pt>
                <c:pt idx="476">
                  <c:v>140.40142114391421</c:v>
                </c:pt>
                <c:pt idx="477">
                  <c:v>148.0877779528025</c:v>
                </c:pt>
                <c:pt idx="478">
                  <c:v>149.45671975711281</c:v>
                </c:pt>
                <c:pt idx="479">
                  <c:v>151.61799655573</c:v>
                </c:pt>
                <c:pt idx="480">
                  <c:v>156.44239740598951</c:v>
                </c:pt>
                <c:pt idx="481">
                  <c:v>148.0950805392381</c:v>
                </c:pt>
                <c:pt idx="482">
                  <c:v>142.01046026681431</c:v>
                </c:pt>
                <c:pt idx="483">
                  <c:v>144.65986609766529</c:v>
                </c:pt>
                <c:pt idx="484">
                  <c:v>143.8408915531372</c:v>
                </c:pt>
                <c:pt idx="485">
                  <c:v>134.9465176958667</c:v>
                </c:pt>
                <c:pt idx="486">
                  <c:v>127.0172068292746</c:v>
                </c:pt>
                <c:pt idx="487">
                  <c:v>130.59292692881741</c:v>
                </c:pt>
                <c:pt idx="488">
                  <c:v>127.1096643735663</c:v>
                </c:pt>
                <c:pt idx="489">
                  <c:v>119.40253335412871</c:v>
                </c:pt>
                <c:pt idx="490">
                  <c:v>114.41698591227239</c:v>
                </c:pt>
                <c:pt idx="491">
                  <c:v>100.0006534813237</c:v>
                </c:pt>
                <c:pt idx="492">
                  <c:v>97.878082189563401</c:v>
                </c:pt>
                <c:pt idx="493">
                  <c:v>100.3049878388528</c:v>
                </c:pt>
                <c:pt idx="494">
                  <c:v>111.43167371171511</c:v>
                </c:pt>
                <c:pt idx="495">
                  <c:v>111.714642671622</c:v>
                </c:pt>
                <c:pt idx="496">
                  <c:v>122.4710303613182</c:v>
                </c:pt>
                <c:pt idx="497">
                  <c:v>122.4710303613182</c:v>
                </c:pt>
                <c:pt idx="498">
                  <c:v>120.4689686413473</c:v>
                </c:pt>
                <c:pt idx="499">
                  <c:v>111.9708112625559</c:v>
                </c:pt>
                <c:pt idx="500">
                  <c:v>112.2729869752938</c:v>
                </c:pt>
                <c:pt idx="501">
                  <c:v>117.234024353809</c:v>
                </c:pt>
                <c:pt idx="502">
                  <c:v>114.9758150847658</c:v>
                </c:pt>
                <c:pt idx="503">
                  <c:v>115.8461848598855</c:v>
                </c:pt>
                <c:pt idx="504">
                  <c:v>122.708727081478</c:v>
                </c:pt>
                <c:pt idx="505">
                  <c:v>120.1326587339324</c:v>
                </c:pt>
                <c:pt idx="506">
                  <c:v>122.32037085461209</c:v>
                </c:pt>
                <c:pt idx="507">
                  <c:v>119.3919764639259</c:v>
                </c:pt>
                <c:pt idx="508">
                  <c:v>120.16029875117709</c:v>
                </c:pt>
                <c:pt idx="509">
                  <c:v>119.5929703390141</c:v>
                </c:pt>
                <c:pt idx="510">
                  <c:v>127.24212845008699</c:v>
                </c:pt>
                <c:pt idx="511">
                  <c:v>131.47768066039109</c:v>
                </c:pt>
                <c:pt idx="512">
                  <c:v>128.32355776612849</c:v>
                </c:pt>
                <c:pt idx="513">
                  <c:v>128.92201622974781</c:v>
                </c:pt>
                <c:pt idx="514">
                  <c:v>124.0840533623324</c:v>
                </c:pt>
                <c:pt idx="515">
                  <c:v>123.81171800876309</c:v>
                </c:pt>
                <c:pt idx="516">
                  <c:v>123.48963022698381</c:v>
                </c:pt>
                <c:pt idx="517">
                  <c:v>123.48963022698381</c:v>
                </c:pt>
                <c:pt idx="518">
                  <c:v>124.087640567354</c:v>
                </c:pt>
                <c:pt idx="519">
                  <c:v>126.8789055735807</c:v>
                </c:pt>
                <c:pt idx="520">
                  <c:v>131.23367413865131</c:v>
                </c:pt>
                <c:pt idx="521">
                  <c:v>132.27486334497729</c:v>
                </c:pt>
                <c:pt idx="522">
                  <c:v>132.27486334497729</c:v>
                </c:pt>
                <c:pt idx="523">
                  <c:v>136.25553700793</c:v>
                </c:pt>
                <c:pt idx="524">
                  <c:v>133.4501538409894</c:v>
                </c:pt>
                <c:pt idx="525">
                  <c:v>130.7197995872655</c:v>
                </c:pt>
                <c:pt idx="526">
                  <c:v>122.2956541276171</c:v>
                </c:pt>
                <c:pt idx="527">
                  <c:v>119.4461517482062</c:v>
                </c:pt>
                <c:pt idx="528">
                  <c:v>117.620686013656</c:v>
                </c:pt>
                <c:pt idx="529">
                  <c:v>113.6805851091647</c:v>
                </c:pt>
                <c:pt idx="530">
                  <c:v>115.35297013176459</c:v>
                </c:pt>
                <c:pt idx="531">
                  <c:v>110.974824706601</c:v>
                </c:pt>
                <c:pt idx="532">
                  <c:v>112.57676527908509</c:v>
                </c:pt>
                <c:pt idx="533">
                  <c:v>116.1465575297962</c:v>
                </c:pt>
                <c:pt idx="534">
                  <c:v>116.1465575297962</c:v>
                </c:pt>
                <c:pt idx="535">
                  <c:v>109.54696861435519</c:v>
                </c:pt>
                <c:pt idx="536">
                  <c:v>112.16471338383521</c:v>
                </c:pt>
                <c:pt idx="537">
                  <c:v>109.6928692586981</c:v>
                </c:pt>
                <c:pt idx="538">
                  <c:v>109.20764586128379</c:v>
                </c:pt>
                <c:pt idx="539">
                  <c:v>108.9517342492867</c:v>
                </c:pt>
                <c:pt idx="540">
                  <c:v>110.999655660714</c:v>
                </c:pt>
                <c:pt idx="541">
                  <c:v>116.1379214350938</c:v>
                </c:pt>
                <c:pt idx="542">
                  <c:v>115.7137119087576</c:v>
                </c:pt>
                <c:pt idx="543">
                  <c:v>116.57495918881411</c:v>
                </c:pt>
                <c:pt idx="544">
                  <c:v>114.81506180468391</c:v>
                </c:pt>
                <c:pt idx="545">
                  <c:v>116.437154971898</c:v>
                </c:pt>
                <c:pt idx="546">
                  <c:v>118.4680701969581</c:v>
                </c:pt>
                <c:pt idx="547">
                  <c:v>120.4950740094576</c:v>
                </c:pt>
                <c:pt idx="548">
                  <c:v>123.72573980968529</c:v>
                </c:pt>
                <c:pt idx="549">
                  <c:v>124.5739289020005</c:v>
                </c:pt>
                <c:pt idx="550">
                  <c:v>118.88820102269059</c:v>
                </c:pt>
                <c:pt idx="551">
                  <c:v>119.87501587284039</c:v>
                </c:pt>
                <c:pt idx="552">
                  <c:v>116.9089571157643</c:v>
                </c:pt>
                <c:pt idx="553">
                  <c:v>116.2963215733842</c:v>
                </c:pt>
                <c:pt idx="554">
                  <c:v>116.2963215733842</c:v>
                </c:pt>
                <c:pt idx="555">
                  <c:v>112.4165520269534</c:v>
                </c:pt>
                <c:pt idx="556">
                  <c:v>113.1796362276643</c:v>
                </c:pt>
                <c:pt idx="557">
                  <c:v>113.9390513842884</c:v>
                </c:pt>
                <c:pt idx="558">
                  <c:v>114.9276021146665</c:v>
                </c:pt>
                <c:pt idx="559">
                  <c:v>113.0766515418928</c:v>
                </c:pt>
                <c:pt idx="560">
                  <c:v>117.30959667792369</c:v>
                </c:pt>
                <c:pt idx="561">
                  <c:v>116.3705616325621</c:v>
                </c:pt>
                <c:pt idx="562">
                  <c:v>116.80633934313541</c:v>
                </c:pt>
                <c:pt idx="563">
                  <c:v>120.0930372086947</c:v>
                </c:pt>
                <c:pt idx="564">
                  <c:v>115.2824889789932</c:v>
                </c:pt>
                <c:pt idx="565">
                  <c:v>116.9190210855332</c:v>
                </c:pt>
                <c:pt idx="566">
                  <c:v>122.729267421179</c:v>
                </c:pt>
                <c:pt idx="567">
                  <c:v>120.13458857100591</c:v>
                </c:pt>
                <c:pt idx="568">
                  <c:v>120.5275725399608</c:v>
                </c:pt>
                <c:pt idx="569">
                  <c:v>120.0480823206853</c:v>
                </c:pt>
                <c:pt idx="570">
                  <c:v>127.0809838915613</c:v>
                </c:pt>
                <c:pt idx="571">
                  <c:v>126.4874433751402</c:v>
                </c:pt>
                <c:pt idx="572">
                  <c:v>130.87616993989059</c:v>
                </c:pt>
                <c:pt idx="573">
                  <c:v>138.86443758806669</c:v>
                </c:pt>
                <c:pt idx="574">
                  <c:v>132.68027299666221</c:v>
                </c:pt>
                <c:pt idx="575">
                  <c:v>139.14509562076361</c:v>
                </c:pt>
                <c:pt idx="576">
                  <c:v>140.70868873744371</c:v>
                </c:pt>
                <c:pt idx="577">
                  <c:v>137.92306490539639</c:v>
                </c:pt>
                <c:pt idx="578">
                  <c:v>136.0517467397824</c:v>
                </c:pt>
                <c:pt idx="579">
                  <c:v>144.05061402821161</c:v>
                </c:pt>
                <c:pt idx="580">
                  <c:v>147.58480320375531</c:v>
                </c:pt>
                <c:pt idx="581">
                  <c:v>146.7343794915779</c:v>
                </c:pt>
                <c:pt idx="582">
                  <c:v>150.38915396113879</c:v>
                </c:pt>
                <c:pt idx="583">
                  <c:v>147.92097318486779</c:v>
                </c:pt>
                <c:pt idx="584">
                  <c:v>144.41977658337041</c:v>
                </c:pt>
                <c:pt idx="585">
                  <c:v>148.94914945498101</c:v>
                </c:pt>
                <c:pt idx="586">
                  <c:v>148.23354173369319</c:v>
                </c:pt>
                <c:pt idx="587">
                  <c:v>152.2379954134916</c:v>
                </c:pt>
                <c:pt idx="588">
                  <c:v>154.976297158298</c:v>
                </c:pt>
                <c:pt idx="589">
                  <c:v>157.30200762289471</c:v>
                </c:pt>
                <c:pt idx="590">
                  <c:v>152.46882197554251</c:v>
                </c:pt>
                <c:pt idx="591">
                  <c:v>152.5765787477668</c:v>
                </c:pt>
                <c:pt idx="592">
                  <c:v>158.9971941832934</c:v>
                </c:pt>
                <c:pt idx="593">
                  <c:v>158.9971941832934</c:v>
                </c:pt>
                <c:pt idx="594">
                  <c:v>164.55440215816509</c:v>
                </c:pt>
                <c:pt idx="595">
                  <c:v>161.5982001017552</c:v>
                </c:pt>
                <c:pt idx="596">
                  <c:v>163.34077814806429</c:v>
                </c:pt>
                <c:pt idx="597">
                  <c:v>166.91863956917439</c:v>
                </c:pt>
                <c:pt idx="598">
                  <c:v>168.1912574439022</c:v>
                </c:pt>
                <c:pt idx="599">
                  <c:v>163.08656468543981</c:v>
                </c:pt>
                <c:pt idx="600">
                  <c:v>167.78391786163601</c:v>
                </c:pt>
                <c:pt idx="601">
                  <c:v>167.53650845749121</c:v>
                </c:pt>
                <c:pt idx="602">
                  <c:v>169.42271047708331</c:v>
                </c:pt>
                <c:pt idx="603">
                  <c:v>174.12518617405519</c:v>
                </c:pt>
                <c:pt idx="604">
                  <c:v>171.13354905578319</c:v>
                </c:pt>
                <c:pt idx="605">
                  <c:v>166.80470971922321</c:v>
                </c:pt>
                <c:pt idx="606">
                  <c:v>170.91125274799239</c:v>
                </c:pt>
                <c:pt idx="607">
                  <c:v>172.89149988210161</c:v>
                </c:pt>
                <c:pt idx="608">
                  <c:v>173.365066970361</c:v>
                </c:pt>
                <c:pt idx="609">
                  <c:v>182.3763586151166</c:v>
                </c:pt>
                <c:pt idx="610">
                  <c:v>182.33139933847801</c:v>
                </c:pt>
                <c:pt idx="611">
                  <c:v>186.30478957464999</c:v>
                </c:pt>
                <c:pt idx="612">
                  <c:v>180.59088800543651</c:v>
                </c:pt>
                <c:pt idx="613">
                  <c:v>181.52660665146419</c:v>
                </c:pt>
                <c:pt idx="614">
                  <c:v>180.13855268467981</c:v>
                </c:pt>
                <c:pt idx="615">
                  <c:v>187.08319530570549</c:v>
                </c:pt>
                <c:pt idx="616">
                  <c:v>182.09479790833669</c:v>
                </c:pt>
                <c:pt idx="617">
                  <c:v>182.48630080704061</c:v>
                </c:pt>
                <c:pt idx="618">
                  <c:v>181.87903848087839</c:v>
                </c:pt>
                <c:pt idx="619">
                  <c:v>185.12702283043819</c:v>
                </c:pt>
                <c:pt idx="620">
                  <c:v>186.1492300909519</c:v>
                </c:pt>
                <c:pt idx="621">
                  <c:v>185.19474150846219</c:v>
                </c:pt>
                <c:pt idx="622">
                  <c:v>187.36706448523449</c:v>
                </c:pt>
                <c:pt idx="623">
                  <c:v>191.32345154026959</c:v>
                </c:pt>
                <c:pt idx="624">
                  <c:v>191.32345154026959</c:v>
                </c:pt>
                <c:pt idx="625">
                  <c:v>194.0360740374266</c:v>
                </c:pt>
                <c:pt idx="626">
                  <c:v>193.46700896109209</c:v>
                </c:pt>
                <c:pt idx="627">
                  <c:v>199.8727423043137</c:v>
                </c:pt>
                <c:pt idx="628">
                  <c:v>206.9262346082792</c:v>
                </c:pt>
                <c:pt idx="629">
                  <c:v>216.71707871609999</c:v>
                </c:pt>
                <c:pt idx="630">
                  <c:v>216.34084823235139</c:v>
                </c:pt>
                <c:pt idx="631">
                  <c:v>215.10370889462419</c:v>
                </c:pt>
                <c:pt idx="632">
                  <c:v>220.99348291514579</c:v>
                </c:pt>
                <c:pt idx="633">
                  <c:v>227.9876296216357</c:v>
                </c:pt>
                <c:pt idx="634">
                  <c:v>227.07070070758579</c:v>
                </c:pt>
                <c:pt idx="635">
                  <c:v>233.18776358427721</c:v>
                </c:pt>
                <c:pt idx="636">
                  <c:v>235.15055763173771</c:v>
                </c:pt>
                <c:pt idx="637">
                  <c:v>230.54092206016281</c:v>
                </c:pt>
                <c:pt idx="638">
                  <c:v>224.20619132339181</c:v>
                </c:pt>
                <c:pt idx="639">
                  <c:v>217.20072436532291</c:v>
                </c:pt>
                <c:pt idx="640">
                  <c:v>215.0648298479943</c:v>
                </c:pt>
                <c:pt idx="641">
                  <c:v>215.35902548370021</c:v>
                </c:pt>
                <c:pt idx="642">
                  <c:v>218.67053580679061</c:v>
                </c:pt>
                <c:pt idx="643">
                  <c:v>220.67982568620761</c:v>
                </c:pt>
                <c:pt idx="644">
                  <c:v>209.1682362739912</c:v>
                </c:pt>
                <c:pt idx="645">
                  <c:v>208.60162629321451</c:v>
                </c:pt>
                <c:pt idx="646">
                  <c:v>220.4203190616098</c:v>
                </c:pt>
                <c:pt idx="647">
                  <c:v>225.6115696097869</c:v>
                </c:pt>
                <c:pt idx="648">
                  <c:v>230.32195819821851</c:v>
                </c:pt>
                <c:pt idx="649">
                  <c:v>225.85704927191901</c:v>
                </c:pt>
                <c:pt idx="650">
                  <c:v>226.04298126944309</c:v>
                </c:pt>
                <c:pt idx="651">
                  <c:v>225.4998653734028</c:v>
                </c:pt>
                <c:pt idx="652">
                  <c:v>218.0258715628737</c:v>
                </c:pt>
                <c:pt idx="653">
                  <c:v>218.0258715628737</c:v>
                </c:pt>
                <c:pt idx="654">
                  <c:v>214.7861728707926</c:v>
                </c:pt>
                <c:pt idx="655">
                  <c:v>211.34617272339511</c:v>
                </c:pt>
                <c:pt idx="656">
                  <c:v>203.74987353169081</c:v>
                </c:pt>
                <c:pt idx="657">
                  <c:v>211.89859439523269</c:v>
                </c:pt>
                <c:pt idx="658">
                  <c:v>209.96393504064801</c:v>
                </c:pt>
                <c:pt idx="659">
                  <c:v>216.91414459018219</c:v>
                </c:pt>
                <c:pt idx="660">
                  <c:v>222.4986243558142</c:v>
                </c:pt>
                <c:pt idx="661">
                  <c:v>228.25805500388921</c:v>
                </c:pt>
                <c:pt idx="662">
                  <c:v>233.81737150013811</c:v>
                </c:pt>
                <c:pt idx="663">
                  <c:v>235.3069963604905</c:v>
                </c:pt>
                <c:pt idx="664">
                  <c:v>247.131874089717</c:v>
                </c:pt>
                <c:pt idx="665">
                  <c:v>247.7392324900282</c:v>
                </c:pt>
                <c:pt idx="666">
                  <c:v>251.41046526467119</c:v>
                </c:pt>
                <c:pt idx="667">
                  <c:v>252.6246344775648</c:v>
                </c:pt>
                <c:pt idx="668">
                  <c:v>257.61553040789391</c:v>
                </c:pt>
                <c:pt idx="669">
                  <c:v>254.76497403840341</c:v>
                </c:pt>
                <c:pt idx="670">
                  <c:v>254.8056677655685</c:v>
                </c:pt>
                <c:pt idx="671">
                  <c:v>251.89488730169879</c:v>
                </c:pt>
                <c:pt idx="672">
                  <c:v>259.95841709819501</c:v>
                </c:pt>
                <c:pt idx="673">
                  <c:v>261.76551791019688</c:v>
                </c:pt>
                <c:pt idx="674">
                  <c:v>274.21065442378182</c:v>
                </c:pt>
                <c:pt idx="675">
                  <c:v>272.39614775372502</c:v>
                </c:pt>
                <c:pt idx="676">
                  <c:v>265.44940001502908</c:v>
                </c:pt>
                <c:pt idx="677">
                  <c:v>262.42003170745312</c:v>
                </c:pt>
                <c:pt idx="678">
                  <c:v>263.64129002315718</c:v>
                </c:pt>
                <c:pt idx="679">
                  <c:v>266.48608112963399</c:v>
                </c:pt>
                <c:pt idx="680">
                  <c:v>265.19080811323551</c:v>
                </c:pt>
                <c:pt idx="681">
                  <c:v>269.4192075343376</c:v>
                </c:pt>
                <c:pt idx="682">
                  <c:v>263.34753292517712</c:v>
                </c:pt>
                <c:pt idx="683">
                  <c:v>257.55406634945081</c:v>
                </c:pt>
                <c:pt idx="684">
                  <c:v>244.27392179965099</c:v>
                </c:pt>
                <c:pt idx="685">
                  <c:v>252.99575797905331</c:v>
                </c:pt>
                <c:pt idx="686">
                  <c:v>251.06030912834919</c:v>
                </c:pt>
                <c:pt idx="687">
                  <c:v>255.286657793454</c:v>
                </c:pt>
                <c:pt idx="688">
                  <c:v>258.54303823591198</c:v>
                </c:pt>
                <c:pt idx="689">
                  <c:v>260.66584816544372</c:v>
                </c:pt>
                <c:pt idx="690">
                  <c:v>258.95619543744471</c:v>
                </c:pt>
                <c:pt idx="691">
                  <c:v>257.95827959878562</c:v>
                </c:pt>
                <c:pt idx="692">
                  <c:v>254.78087246451381</c:v>
                </c:pt>
                <c:pt idx="693">
                  <c:v>252.66476309044151</c:v>
                </c:pt>
                <c:pt idx="694">
                  <c:v>250.10264647497721</c:v>
                </c:pt>
                <c:pt idx="695">
                  <c:v>245.61720998123039</c:v>
                </c:pt>
                <c:pt idx="696">
                  <c:v>246.97388442347861</c:v>
                </c:pt>
                <c:pt idx="697">
                  <c:v>251.89843809468539</c:v>
                </c:pt>
                <c:pt idx="698">
                  <c:v>261.92349849557661</c:v>
                </c:pt>
                <c:pt idx="699">
                  <c:v>261.92349849557661</c:v>
                </c:pt>
                <c:pt idx="700">
                  <c:v>268.54416680160108</c:v>
                </c:pt>
                <c:pt idx="701">
                  <c:v>275.12833434272937</c:v>
                </c:pt>
                <c:pt idx="702">
                  <c:v>275.84443573315599</c:v>
                </c:pt>
                <c:pt idx="703">
                  <c:v>271.16756501129879</c:v>
                </c:pt>
                <c:pt idx="704">
                  <c:v>269.94031774255927</c:v>
                </c:pt>
                <c:pt idx="705">
                  <c:v>274.06008883295249</c:v>
                </c:pt>
                <c:pt idx="706">
                  <c:v>282.63666068580102</c:v>
                </c:pt>
                <c:pt idx="707">
                  <c:v>284.99999914216272</c:v>
                </c:pt>
                <c:pt idx="708">
                  <c:v>285.5125291366553</c:v>
                </c:pt>
                <c:pt idx="709">
                  <c:v>281.89613854519638</c:v>
                </c:pt>
                <c:pt idx="710">
                  <c:v>286.38467261397</c:v>
                </c:pt>
                <c:pt idx="711">
                  <c:v>293.55847733130111</c:v>
                </c:pt>
                <c:pt idx="712">
                  <c:v>286.67674526365562</c:v>
                </c:pt>
                <c:pt idx="713">
                  <c:v>281.64907335818867</c:v>
                </c:pt>
                <c:pt idx="714">
                  <c:v>286.15197235376542</c:v>
                </c:pt>
                <c:pt idx="715">
                  <c:v>290.52756774037317</c:v>
                </c:pt>
                <c:pt idx="716">
                  <c:v>289.610907776516</c:v>
                </c:pt>
                <c:pt idx="717">
                  <c:v>278.6562302711061</c:v>
                </c:pt>
                <c:pt idx="718">
                  <c:v>276.32090860873512</c:v>
                </c:pt>
                <c:pt idx="719">
                  <c:v>279.50098691266072</c:v>
                </c:pt>
                <c:pt idx="720">
                  <c:v>289.11478446341408</c:v>
                </c:pt>
                <c:pt idx="721">
                  <c:v>291.15887345250309</c:v>
                </c:pt>
                <c:pt idx="722">
                  <c:v>289.53297624125361</c:v>
                </c:pt>
                <c:pt idx="723">
                  <c:v>290.13542182434799</c:v>
                </c:pt>
                <c:pt idx="724">
                  <c:v>281.93450952798622</c:v>
                </c:pt>
                <c:pt idx="725">
                  <c:v>285.48442101375508</c:v>
                </c:pt>
                <c:pt idx="726">
                  <c:v>287.87869174909952</c:v>
                </c:pt>
                <c:pt idx="727">
                  <c:v>285.43457471200162</c:v>
                </c:pt>
                <c:pt idx="728">
                  <c:v>280.0006444131061</c:v>
                </c:pt>
                <c:pt idx="729">
                  <c:v>283.08764937043941</c:v>
                </c:pt>
                <c:pt idx="730">
                  <c:v>279.82003034248521</c:v>
                </c:pt>
                <c:pt idx="731">
                  <c:v>278.10735573311001</c:v>
                </c:pt>
                <c:pt idx="732">
                  <c:v>281.76927461936373</c:v>
                </c:pt>
                <c:pt idx="733">
                  <c:v>284.61892775949701</c:v>
                </c:pt>
                <c:pt idx="734">
                  <c:v>279.76202475772419</c:v>
                </c:pt>
                <c:pt idx="735">
                  <c:v>265.52907149887722</c:v>
                </c:pt>
                <c:pt idx="736">
                  <c:v>262.76083971660921</c:v>
                </c:pt>
                <c:pt idx="737">
                  <c:v>269.36427043498782</c:v>
                </c:pt>
                <c:pt idx="738">
                  <c:v>261.77371641293308</c:v>
                </c:pt>
                <c:pt idx="739">
                  <c:v>260.70538495399222</c:v>
                </c:pt>
                <c:pt idx="740">
                  <c:v>264.63578176117062</c:v>
                </c:pt>
                <c:pt idx="741">
                  <c:v>271.26125029315619</c:v>
                </c:pt>
                <c:pt idx="742">
                  <c:v>276.84076480386432</c:v>
                </c:pt>
                <c:pt idx="743">
                  <c:v>281.80925876348982</c:v>
                </c:pt>
                <c:pt idx="744">
                  <c:v>290.82825190774861</c:v>
                </c:pt>
                <c:pt idx="745">
                  <c:v>293.70442253586242</c:v>
                </c:pt>
                <c:pt idx="746">
                  <c:v>294.2242604585802</c:v>
                </c:pt>
                <c:pt idx="747">
                  <c:v>300.6705368890581</c:v>
                </c:pt>
                <c:pt idx="748">
                  <c:v>303.78387955964592</c:v>
                </c:pt>
                <c:pt idx="749">
                  <c:v>306.25712719411462</c:v>
                </c:pt>
                <c:pt idx="750">
                  <c:v>310.25814029333719</c:v>
                </c:pt>
                <c:pt idx="751">
                  <c:v>306.1448711956636</c:v>
                </c:pt>
                <c:pt idx="752">
                  <c:v>290.70169004274379</c:v>
                </c:pt>
                <c:pt idx="753">
                  <c:v>292.91737118536582</c:v>
                </c:pt>
                <c:pt idx="754">
                  <c:v>296.83527983002898</c:v>
                </c:pt>
                <c:pt idx="755">
                  <c:v>297.18729625362471</c:v>
                </c:pt>
                <c:pt idx="756">
                  <c:v>300.56369189727172</c:v>
                </c:pt>
                <c:pt idx="757">
                  <c:v>300.56369189727172</c:v>
                </c:pt>
                <c:pt idx="758">
                  <c:v>297.52266471584841</c:v>
                </c:pt>
                <c:pt idx="759">
                  <c:v>304.77718025046249</c:v>
                </c:pt>
                <c:pt idx="760">
                  <c:v>312.8586127298293</c:v>
                </c:pt>
                <c:pt idx="761">
                  <c:v>315.13517239584331</c:v>
                </c:pt>
                <c:pt idx="762">
                  <c:v>310.77642628896888</c:v>
                </c:pt>
                <c:pt idx="763">
                  <c:v>306.42476600465528</c:v>
                </c:pt>
                <c:pt idx="764">
                  <c:v>305.73701568037342</c:v>
                </c:pt>
                <c:pt idx="765">
                  <c:v>302.92529852659379</c:v>
                </c:pt>
                <c:pt idx="766">
                  <c:v>300.2523481701503</c:v>
                </c:pt>
                <c:pt idx="767">
                  <c:v>301.98763141023852</c:v>
                </c:pt>
                <c:pt idx="768">
                  <c:v>301.00710147620612</c:v>
                </c:pt>
                <c:pt idx="769">
                  <c:v>305.89368881711567</c:v>
                </c:pt>
                <c:pt idx="770">
                  <c:v>305.65031900398822</c:v>
                </c:pt>
                <c:pt idx="771">
                  <c:v>312.46764725507722</c:v>
                </c:pt>
                <c:pt idx="772">
                  <c:v>306.16869259387158</c:v>
                </c:pt>
                <c:pt idx="773">
                  <c:v>304.19906140094668</c:v>
                </c:pt>
                <c:pt idx="774">
                  <c:v>301.80344616855859</c:v>
                </c:pt>
                <c:pt idx="775">
                  <c:v>296.24637075460271</c:v>
                </c:pt>
                <c:pt idx="776">
                  <c:v>302.3582861597701</c:v>
                </c:pt>
                <c:pt idx="777">
                  <c:v>304.19347288808882</c:v>
                </c:pt>
                <c:pt idx="778">
                  <c:v>304.19347288808882</c:v>
                </c:pt>
                <c:pt idx="779">
                  <c:v>305.03106838019352</c:v>
                </c:pt>
                <c:pt idx="780">
                  <c:v>304.47810735602741</c:v>
                </c:pt>
                <c:pt idx="781">
                  <c:v>301.69017275445032</c:v>
                </c:pt>
                <c:pt idx="782">
                  <c:v>300.20117285123001</c:v>
                </c:pt>
                <c:pt idx="783">
                  <c:v>300.20117285122979</c:v>
                </c:pt>
                <c:pt idx="784">
                  <c:v>311.74673786961961</c:v>
                </c:pt>
                <c:pt idx="785">
                  <c:v>315.43808452576701</c:v>
                </c:pt>
                <c:pt idx="786">
                  <c:v>318.36535844013662</c:v>
                </c:pt>
                <c:pt idx="787">
                  <c:v>312.74263049249902</c:v>
                </c:pt>
                <c:pt idx="788">
                  <c:v>311.52568656329902</c:v>
                </c:pt>
                <c:pt idx="789">
                  <c:v>309.49890268069612</c:v>
                </c:pt>
                <c:pt idx="790">
                  <c:v>301.74789149142248</c:v>
                </c:pt>
                <c:pt idx="791">
                  <c:v>313.46864597307092</c:v>
                </c:pt>
                <c:pt idx="792">
                  <c:v>320.65585726559073</c:v>
                </c:pt>
                <c:pt idx="793">
                  <c:v>313.00865040790922</c:v>
                </c:pt>
                <c:pt idx="794">
                  <c:v>313.00865040790922</c:v>
                </c:pt>
                <c:pt idx="795">
                  <c:v>311.4692238097241</c:v>
                </c:pt>
                <c:pt idx="796">
                  <c:v>304.76335659167978</c:v>
                </c:pt>
                <c:pt idx="797">
                  <c:v>299.39270356894889</c:v>
                </c:pt>
                <c:pt idx="798">
                  <c:v>285.49498840201522</c:v>
                </c:pt>
                <c:pt idx="799">
                  <c:v>287.23360627693512</c:v>
                </c:pt>
                <c:pt idx="800">
                  <c:v>284.52185988913482</c:v>
                </c:pt>
                <c:pt idx="801">
                  <c:v>284.55199812804722</c:v>
                </c:pt>
                <c:pt idx="802">
                  <c:v>281.09481492557421</c:v>
                </c:pt>
                <c:pt idx="803">
                  <c:v>275.85213528430342</c:v>
                </c:pt>
                <c:pt idx="804">
                  <c:v>281.35447294570639</c:v>
                </c:pt>
                <c:pt idx="805">
                  <c:v>286.08698834599852</c:v>
                </c:pt>
                <c:pt idx="806">
                  <c:v>291.2086373397733</c:v>
                </c:pt>
                <c:pt idx="807">
                  <c:v>281.20928574007962</c:v>
                </c:pt>
                <c:pt idx="808">
                  <c:v>281.66725291308569</c:v>
                </c:pt>
                <c:pt idx="809">
                  <c:v>282.59719120334358</c:v>
                </c:pt>
                <c:pt idx="810">
                  <c:v>282.98735966233801</c:v>
                </c:pt>
                <c:pt idx="811">
                  <c:v>294.75803491915082</c:v>
                </c:pt>
                <c:pt idx="812">
                  <c:v>300.25238441375302</c:v>
                </c:pt>
                <c:pt idx="813">
                  <c:v>306.42349131164502</c:v>
                </c:pt>
                <c:pt idx="814">
                  <c:v>306.42349131164502</c:v>
                </c:pt>
                <c:pt idx="815">
                  <c:v>311.42217489745627</c:v>
                </c:pt>
                <c:pt idx="816">
                  <c:v>312.3949413651203</c:v>
                </c:pt>
                <c:pt idx="817">
                  <c:v>315.06148254070501</c:v>
                </c:pt>
                <c:pt idx="818">
                  <c:v>314.07721895550742</c:v>
                </c:pt>
                <c:pt idx="819">
                  <c:v>314.98314915489908</c:v>
                </c:pt>
                <c:pt idx="820">
                  <c:v>313.48850217857517</c:v>
                </c:pt>
                <c:pt idx="821">
                  <c:v>317.29969701389598</c:v>
                </c:pt>
                <c:pt idx="822">
                  <c:v>320.25507546656559</c:v>
                </c:pt>
                <c:pt idx="823">
                  <c:v>324.60719191509833</c:v>
                </c:pt>
                <c:pt idx="824">
                  <c:v>324.92653813251252</c:v>
                </c:pt>
                <c:pt idx="825">
                  <c:v>321.66988777886041</c:v>
                </c:pt>
                <c:pt idx="826">
                  <c:v>319.86220815489531</c:v>
                </c:pt>
                <c:pt idx="827">
                  <c:v>323.86081773679177</c:v>
                </c:pt>
                <c:pt idx="828">
                  <c:v>328.66005617561331</c:v>
                </c:pt>
                <c:pt idx="829">
                  <c:v>334.21382824800509</c:v>
                </c:pt>
                <c:pt idx="830">
                  <c:v>334.7432433873268</c:v>
                </c:pt>
                <c:pt idx="831">
                  <c:v>338.60872268275102</c:v>
                </c:pt>
                <c:pt idx="832">
                  <c:v>340.48028811703239</c:v>
                </c:pt>
                <c:pt idx="833">
                  <c:v>341.44311556855848</c:v>
                </c:pt>
                <c:pt idx="834">
                  <c:v>343.9437157557856</c:v>
                </c:pt>
                <c:pt idx="835">
                  <c:v>342.49630003983032</c:v>
                </c:pt>
                <c:pt idx="836">
                  <c:v>344.01631620961467</c:v>
                </c:pt>
                <c:pt idx="837">
                  <c:v>343.04834854743012</c:v>
                </c:pt>
                <c:pt idx="838">
                  <c:v>340.99501033215012</c:v>
                </c:pt>
                <c:pt idx="839">
                  <c:v>343.88047326934799</c:v>
                </c:pt>
                <c:pt idx="840">
                  <c:v>346.1731234912869</c:v>
                </c:pt>
                <c:pt idx="841">
                  <c:v>345.85631370533832</c:v>
                </c:pt>
                <c:pt idx="842">
                  <c:v>341.26185914625319</c:v>
                </c:pt>
                <c:pt idx="843">
                  <c:v>341.57182138958262</c:v>
                </c:pt>
                <c:pt idx="844">
                  <c:v>346.61081284437932</c:v>
                </c:pt>
                <c:pt idx="845">
                  <c:v>347.14308788827412</c:v>
                </c:pt>
                <c:pt idx="846">
                  <c:v>341.27931709352259</c:v>
                </c:pt>
                <c:pt idx="847">
                  <c:v>344.8111055871189</c:v>
                </c:pt>
                <c:pt idx="848">
                  <c:v>344.8111055871189</c:v>
                </c:pt>
                <c:pt idx="849">
                  <c:v>346.77764701466771</c:v>
                </c:pt>
                <c:pt idx="850">
                  <c:v>351.97436886186802</c:v>
                </c:pt>
                <c:pt idx="851">
                  <c:v>350.12703121790122</c:v>
                </c:pt>
                <c:pt idx="852">
                  <c:v>351.6157681303693</c:v>
                </c:pt>
                <c:pt idx="853">
                  <c:v>353.40084793836598</c:v>
                </c:pt>
                <c:pt idx="854">
                  <c:v>351.80007779216601</c:v>
                </c:pt>
                <c:pt idx="855">
                  <c:v>352.95869178787513</c:v>
                </c:pt>
                <c:pt idx="856">
                  <c:v>358.20408973655458</c:v>
                </c:pt>
                <c:pt idx="857">
                  <c:v>360.01124789328372</c:v>
                </c:pt>
                <c:pt idx="858">
                  <c:v>349.88123115424168</c:v>
                </c:pt>
                <c:pt idx="859">
                  <c:v>344.06867757364682</c:v>
                </c:pt>
                <c:pt idx="860">
                  <c:v>357.17374415234679</c:v>
                </c:pt>
                <c:pt idx="861">
                  <c:v>352.38843048905233</c:v>
                </c:pt>
                <c:pt idx="862">
                  <c:v>357.59572139856402</c:v>
                </c:pt>
                <c:pt idx="863">
                  <c:v>361.09267450307271</c:v>
                </c:pt>
                <c:pt idx="864">
                  <c:v>361.59972735642032</c:v>
                </c:pt>
                <c:pt idx="865">
                  <c:v>350.3038001436268</c:v>
                </c:pt>
                <c:pt idx="866">
                  <c:v>347.46938569363061</c:v>
                </c:pt>
                <c:pt idx="867">
                  <c:v>368.62922002002409</c:v>
                </c:pt>
                <c:pt idx="868">
                  <c:v>361.58587771292622</c:v>
                </c:pt>
                <c:pt idx="869">
                  <c:v>367.36998154874959</c:v>
                </c:pt>
                <c:pt idx="870">
                  <c:v>356.02909648402562</c:v>
                </c:pt>
                <c:pt idx="871">
                  <c:v>351.52146039122982</c:v>
                </c:pt>
                <c:pt idx="872">
                  <c:v>341.2970889237493</c:v>
                </c:pt>
                <c:pt idx="873">
                  <c:v>331.88722070560942</c:v>
                </c:pt>
                <c:pt idx="874">
                  <c:v>356.70561835064763</c:v>
                </c:pt>
                <c:pt idx="875">
                  <c:v>357.23742974531172</c:v>
                </c:pt>
                <c:pt idx="876">
                  <c:v>377.98763574533763</c:v>
                </c:pt>
                <c:pt idx="877">
                  <c:v>372.46924323740359</c:v>
                </c:pt>
                <c:pt idx="878">
                  <c:v>365.27876127232889</c:v>
                </c:pt>
                <c:pt idx="879">
                  <c:v>359.75843878296132</c:v>
                </c:pt>
                <c:pt idx="880">
                  <c:v>354.67065919179208</c:v>
                </c:pt>
                <c:pt idx="881">
                  <c:v>347.94737469363849</c:v>
                </c:pt>
                <c:pt idx="882">
                  <c:v>332.30286460810271</c:v>
                </c:pt>
                <c:pt idx="883">
                  <c:v>343.47339653470641</c:v>
                </c:pt>
                <c:pt idx="884">
                  <c:v>344.98532648655021</c:v>
                </c:pt>
                <c:pt idx="885">
                  <c:v>336.73657369829232</c:v>
                </c:pt>
                <c:pt idx="886">
                  <c:v>334.72830521593022</c:v>
                </c:pt>
                <c:pt idx="887">
                  <c:v>357.59991907664238</c:v>
                </c:pt>
                <c:pt idx="888">
                  <c:v>354.67803180184302</c:v>
                </c:pt>
                <c:pt idx="889">
                  <c:v>354.67803180184302</c:v>
                </c:pt>
                <c:pt idx="890">
                  <c:v>351.65894404722849</c:v>
                </c:pt>
                <c:pt idx="891">
                  <c:v>361.2589713373643</c:v>
                </c:pt>
                <c:pt idx="892">
                  <c:v>367.52209820602502</c:v>
                </c:pt>
                <c:pt idx="893">
                  <c:v>354.55879136273398</c:v>
                </c:pt>
                <c:pt idx="894">
                  <c:v>341.7777718746101</c:v>
                </c:pt>
                <c:pt idx="895">
                  <c:v>342.85382705740818</c:v>
                </c:pt>
                <c:pt idx="896">
                  <c:v>334.49160070223121</c:v>
                </c:pt>
                <c:pt idx="897">
                  <c:v>349.85127601848501</c:v>
                </c:pt>
                <c:pt idx="898">
                  <c:v>353.35213009071532</c:v>
                </c:pt>
                <c:pt idx="899">
                  <c:v>357.27267633269872</c:v>
                </c:pt>
                <c:pt idx="900">
                  <c:v>368.06264011774698</c:v>
                </c:pt>
                <c:pt idx="901">
                  <c:v>367.83662625166062</c:v>
                </c:pt>
                <c:pt idx="902">
                  <c:v>360.82583714180532</c:v>
                </c:pt>
                <c:pt idx="903">
                  <c:v>365.15354796860362</c:v>
                </c:pt>
                <c:pt idx="904">
                  <c:v>380.0397977209185</c:v>
                </c:pt>
                <c:pt idx="905">
                  <c:v>370.42733625886831</c:v>
                </c:pt>
                <c:pt idx="906">
                  <c:v>372.69217579260891</c:v>
                </c:pt>
                <c:pt idx="907">
                  <c:v>362.96198054452219</c:v>
                </c:pt>
                <c:pt idx="908">
                  <c:v>370.69096949831868</c:v>
                </c:pt>
                <c:pt idx="909">
                  <c:v>367.55047411836949</c:v>
                </c:pt>
                <c:pt idx="910">
                  <c:v>340.23326826876132</c:v>
                </c:pt>
                <c:pt idx="911">
                  <c:v>343.19035719712849</c:v>
                </c:pt>
                <c:pt idx="912">
                  <c:v>346.70799737898182</c:v>
                </c:pt>
                <c:pt idx="913">
                  <c:v>344.22774050237581</c:v>
                </c:pt>
                <c:pt idx="914">
                  <c:v>344.22774050237581</c:v>
                </c:pt>
                <c:pt idx="915">
                  <c:v>341.778860640669</c:v>
                </c:pt>
                <c:pt idx="916">
                  <c:v>357.41263762254403</c:v>
                </c:pt>
                <c:pt idx="917">
                  <c:v>360.54405173568472</c:v>
                </c:pt>
                <c:pt idx="918">
                  <c:v>360.0310130030889</c:v>
                </c:pt>
                <c:pt idx="919">
                  <c:v>356.86597051543112</c:v>
                </c:pt>
                <c:pt idx="920">
                  <c:v>368.07727446360462</c:v>
                </c:pt>
                <c:pt idx="921">
                  <c:v>368.32172733696939</c:v>
                </c:pt>
                <c:pt idx="922">
                  <c:v>369.99766946935432</c:v>
                </c:pt>
                <c:pt idx="923">
                  <c:v>362.48230807850132</c:v>
                </c:pt>
                <c:pt idx="924">
                  <c:v>362.69999323586751</c:v>
                </c:pt>
                <c:pt idx="925">
                  <c:v>370.17276205028759</c:v>
                </c:pt>
                <c:pt idx="926">
                  <c:v>366.12028493563969</c:v>
                </c:pt>
                <c:pt idx="927">
                  <c:v>376.22302100179257</c:v>
                </c:pt>
                <c:pt idx="928">
                  <c:v>387.43843783546089</c:v>
                </c:pt>
                <c:pt idx="929">
                  <c:v>396.08759479798113</c:v>
                </c:pt>
                <c:pt idx="930">
                  <c:v>391.88200923107331</c:v>
                </c:pt>
                <c:pt idx="931">
                  <c:v>388.41659269657521</c:v>
                </c:pt>
                <c:pt idx="932">
                  <c:v>388.43699213777722</c:v>
                </c:pt>
                <c:pt idx="933">
                  <c:v>397.6644787563701</c:v>
                </c:pt>
                <c:pt idx="934">
                  <c:v>407.53033026247988</c:v>
                </c:pt>
                <c:pt idx="935">
                  <c:v>408.67591911760371</c:v>
                </c:pt>
                <c:pt idx="936">
                  <c:v>415.01520560085879</c:v>
                </c:pt>
                <c:pt idx="937">
                  <c:v>414.525470830198</c:v>
                </c:pt>
                <c:pt idx="938">
                  <c:v>415.90700033025848</c:v>
                </c:pt>
                <c:pt idx="939">
                  <c:v>420.12683585388771</c:v>
                </c:pt>
                <c:pt idx="940">
                  <c:v>414.39234645568348</c:v>
                </c:pt>
                <c:pt idx="941">
                  <c:v>400.27356671838231</c:v>
                </c:pt>
                <c:pt idx="942">
                  <c:v>396.74338102393421</c:v>
                </c:pt>
                <c:pt idx="943">
                  <c:v>396.82558100364179</c:v>
                </c:pt>
                <c:pt idx="944">
                  <c:v>401.69638966538889</c:v>
                </c:pt>
                <c:pt idx="945">
                  <c:v>402.19863222982798</c:v>
                </c:pt>
                <c:pt idx="946">
                  <c:v>398.06536101071021</c:v>
                </c:pt>
                <c:pt idx="947">
                  <c:v>403.3886661711598</c:v>
                </c:pt>
                <c:pt idx="948">
                  <c:v>409.319088653996</c:v>
                </c:pt>
                <c:pt idx="949">
                  <c:v>400.65642340628051</c:v>
                </c:pt>
                <c:pt idx="950">
                  <c:v>393.07318280138702</c:v>
                </c:pt>
                <c:pt idx="951">
                  <c:v>394.50910404879852</c:v>
                </c:pt>
                <c:pt idx="952">
                  <c:v>390.42432028828858</c:v>
                </c:pt>
                <c:pt idx="953">
                  <c:v>401.64534386997718</c:v>
                </c:pt>
                <c:pt idx="954">
                  <c:v>394.26764773004641</c:v>
                </c:pt>
                <c:pt idx="955">
                  <c:v>394.32573929292653</c:v>
                </c:pt>
                <c:pt idx="956">
                  <c:v>405.56112058403039</c:v>
                </c:pt>
                <c:pt idx="957">
                  <c:v>409.04859687797722</c:v>
                </c:pt>
                <c:pt idx="958">
                  <c:v>414.24804618522973</c:v>
                </c:pt>
                <c:pt idx="959">
                  <c:v>414.24804618522973</c:v>
                </c:pt>
                <c:pt idx="960">
                  <c:v>401.50536128214651</c:v>
                </c:pt>
                <c:pt idx="961">
                  <c:v>409.93589322767662</c:v>
                </c:pt>
                <c:pt idx="962">
                  <c:v>407.94701450787142</c:v>
                </c:pt>
                <c:pt idx="963">
                  <c:v>409.56653335863911</c:v>
                </c:pt>
                <c:pt idx="964">
                  <c:v>419.01124525809797</c:v>
                </c:pt>
                <c:pt idx="965">
                  <c:v>419.70914865859652</c:v>
                </c:pt>
                <c:pt idx="966">
                  <c:v>420.25460520491271</c:v>
                </c:pt>
                <c:pt idx="967">
                  <c:v>421.3101480235257</c:v>
                </c:pt>
                <c:pt idx="968">
                  <c:v>418.38283971575902</c:v>
                </c:pt>
                <c:pt idx="969">
                  <c:v>432.05893492462923</c:v>
                </c:pt>
                <c:pt idx="970">
                  <c:v>436.81243237304341</c:v>
                </c:pt>
                <c:pt idx="971">
                  <c:v>438.02834134750992</c:v>
                </c:pt>
                <c:pt idx="972">
                  <c:v>447.86191152237762</c:v>
                </c:pt>
                <c:pt idx="973">
                  <c:v>450.73987060175818</c:v>
                </c:pt>
                <c:pt idx="974">
                  <c:v>464.72637881003101</c:v>
                </c:pt>
                <c:pt idx="975">
                  <c:v>460.75323997973032</c:v>
                </c:pt>
                <c:pt idx="976">
                  <c:v>466.7215124386168</c:v>
                </c:pt>
                <c:pt idx="977">
                  <c:v>465.00660029754022</c:v>
                </c:pt>
                <c:pt idx="978">
                  <c:v>458.11816123322899</c:v>
                </c:pt>
                <c:pt idx="979">
                  <c:v>449.20560365669809</c:v>
                </c:pt>
                <c:pt idx="980">
                  <c:v>460.95461356463932</c:v>
                </c:pt>
                <c:pt idx="981">
                  <c:v>447.44779149702362</c:v>
                </c:pt>
                <c:pt idx="982">
                  <c:v>449.90812517855909</c:v>
                </c:pt>
                <c:pt idx="983">
                  <c:v>449.80378001318138</c:v>
                </c:pt>
                <c:pt idx="984">
                  <c:v>454.31192467205642</c:v>
                </c:pt>
                <c:pt idx="985">
                  <c:v>453.52631182447448</c:v>
                </c:pt>
                <c:pt idx="986">
                  <c:v>458.88733269478382</c:v>
                </c:pt>
                <c:pt idx="987">
                  <c:v>454.77763349718612</c:v>
                </c:pt>
                <c:pt idx="988">
                  <c:v>458.26028076566541</c:v>
                </c:pt>
                <c:pt idx="989">
                  <c:v>470.50508155995271</c:v>
                </c:pt>
                <c:pt idx="990">
                  <c:v>459.29904524186651</c:v>
                </c:pt>
                <c:pt idx="991">
                  <c:v>461.97559631930602</c:v>
                </c:pt>
                <c:pt idx="992">
                  <c:v>468.3994032038517</c:v>
                </c:pt>
                <c:pt idx="993">
                  <c:v>482.26987828850451</c:v>
                </c:pt>
                <c:pt idx="994">
                  <c:v>499.46587843307702</c:v>
                </c:pt>
                <c:pt idx="995">
                  <c:v>505.81556475485769</c:v>
                </c:pt>
                <c:pt idx="996">
                  <c:v>503.21167374766389</c:v>
                </c:pt>
                <c:pt idx="997">
                  <c:v>500.43115465740073</c:v>
                </c:pt>
                <c:pt idx="998">
                  <c:v>500.05974837090571</c:v>
                </c:pt>
                <c:pt idx="999">
                  <c:v>490.86444259910132</c:v>
                </c:pt>
                <c:pt idx="1000">
                  <c:v>497.90717028010761</c:v>
                </c:pt>
                <c:pt idx="1001">
                  <c:v>496.89187978430942</c:v>
                </c:pt>
                <c:pt idx="1002">
                  <c:v>494.47931554688739</c:v>
                </c:pt>
                <c:pt idx="1003">
                  <c:v>493.77237635777271</c:v>
                </c:pt>
                <c:pt idx="1004">
                  <c:v>504.00018673685969</c:v>
                </c:pt>
                <c:pt idx="1005">
                  <c:v>495.0137377176938</c:v>
                </c:pt>
                <c:pt idx="1006">
                  <c:v>503.21985786936921</c:v>
                </c:pt>
                <c:pt idx="1007">
                  <c:v>507.27708507443521</c:v>
                </c:pt>
                <c:pt idx="1008">
                  <c:v>497.29190626695561</c:v>
                </c:pt>
                <c:pt idx="1009">
                  <c:v>490.10820172085261</c:v>
                </c:pt>
                <c:pt idx="1010">
                  <c:v>472.5072441895914</c:v>
                </c:pt>
                <c:pt idx="1011">
                  <c:v>484.663702781354</c:v>
                </c:pt>
                <c:pt idx="1012">
                  <c:v>485.23583470171383</c:v>
                </c:pt>
                <c:pt idx="1013">
                  <c:v>484.83964996534638</c:v>
                </c:pt>
                <c:pt idx="1014">
                  <c:v>486.81776305674902</c:v>
                </c:pt>
                <c:pt idx="1015">
                  <c:v>475.13993134310971</c:v>
                </c:pt>
                <c:pt idx="1016">
                  <c:v>486.61084402720411</c:v>
                </c:pt>
                <c:pt idx="1017">
                  <c:v>486.61084402720411</c:v>
                </c:pt>
                <c:pt idx="1018">
                  <c:v>486.50804937832902</c:v>
                </c:pt>
                <c:pt idx="1019">
                  <c:v>480.35803924772841</c:v>
                </c:pt>
                <c:pt idx="1020">
                  <c:v>469.9968216249045</c:v>
                </c:pt>
                <c:pt idx="1021">
                  <c:v>476.2126447294138</c:v>
                </c:pt>
                <c:pt idx="1022">
                  <c:v>474.93800542390721</c:v>
                </c:pt>
                <c:pt idx="1023">
                  <c:v>483.63017268681529</c:v>
                </c:pt>
                <c:pt idx="1024">
                  <c:v>486.22862995986702</c:v>
                </c:pt>
                <c:pt idx="1025">
                  <c:v>483.70958829972852</c:v>
                </c:pt>
                <c:pt idx="1026">
                  <c:v>476.814848321944</c:v>
                </c:pt>
                <c:pt idx="1027">
                  <c:v>478.95507480947532</c:v>
                </c:pt>
                <c:pt idx="1028">
                  <c:v>479.86227323062639</c:v>
                </c:pt>
                <c:pt idx="1029">
                  <c:v>476.61834630652203</c:v>
                </c:pt>
                <c:pt idx="1030">
                  <c:v>467.35214573805149</c:v>
                </c:pt>
                <c:pt idx="1031">
                  <c:v>455.040789463149</c:v>
                </c:pt>
                <c:pt idx="1032">
                  <c:v>447.51220199948659</c:v>
                </c:pt>
                <c:pt idx="1033">
                  <c:v>449.97794905370432</c:v>
                </c:pt>
                <c:pt idx="1034">
                  <c:v>446.02071025851859</c:v>
                </c:pt>
                <c:pt idx="1035">
                  <c:v>455.20734495432282</c:v>
                </c:pt>
                <c:pt idx="1036">
                  <c:v>454.68303004774339</c:v>
                </c:pt>
                <c:pt idx="1037">
                  <c:v>452.84740707248551</c:v>
                </c:pt>
                <c:pt idx="1038">
                  <c:v>452.84740707248551</c:v>
                </c:pt>
                <c:pt idx="1039">
                  <c:v>452.62347736037168</c:v>
                </c:pt>
                <c:pt idx="1040">
                  <c:v>449.16432930182509</c:v>
                </c:pt>
                <c:pt idx="1041">
                  <c:v>450.46421693320781</c:v>
                </c:pt>
                <c:pt idx="1042">
                  <c:v>449.67734092722952</c:v>
                </c:pt>
                <c:pt idx="1043">
                  <c:v>443.56950505075861</c:v>
                </c:pt>
                <c:pt idx="1044">
                  <c:v>457.85861095155599</c:v>
                </c:pt>
                <c:pt idx="1045">
                  <c:v>464.34303848836902</c:v>
                </c:pt>
                <c:pt idx="1046">
                  <c:v>479.03954899516242</c:v>
                </c:pt>
                <c:pt idx="1047">
                  <c:v>481.51196351207602</c:v>
                </c:pt>
                <c:pt idx="1048">
                  <c:v>489.49339984098549</c:v>
                </c:pt>
                <c:pt idx="1049">
                  <c:v>488.17235627108522</c:v>
                </c:pt>
                <c:pt idx="1050">
                  <c:v>491.06326005333631</c:v>
                </c:pt>
                <c:pt idx="1051">
                  <c:v>490.00949583669211</c:v>
                </c:pt>
                <c:pt idx="1052">
                  <c:v>490.43210043404127</c:v>
                </c:pt>
                <c:pt idx="1053">
                  <c:v>495.35939230363249</c:v>
                </c:pt>
                <c:pt idx="1054">
                  <c:v>495.35939230363249</c:v>
                </c:pt>
                <c:pt idx="1055">
                  <c:v>499.02255212933881</c:v>
                </c:pt>
                <c:pt idx="1056">
                  <c:v>492.59669864742591</c:v>
                </c:pt>
                <c:pt idx="1057">
                  <c:v>486.63189368053372</c:v>
                </c:pt>
                <c:pt idx="1058">
                  <c:v>483.78886588986751</c:v>
                </c:pt>
                <c:pt idx="1059">
                  <c:v>491.1545551666282</c:v>
                </c:pt>
                <c:pt idx="1060">
                  <c:v>487.7238135662945</c:v>
                </c:pt>
                <c:pt idx="1061">
                  <c:v>495.80865707176901</c:v>
                </c:pt>
                <c:pt idx="1062">
                  <c:v>501.15817385647131</c:v>
                </c:pt>
                <c:pt idx="1063">
                  <c:v>489.00148788489372</c:v>
                </c:pt>
                <c:pt idx="1064">
                  <c:v>498.77582446107021</c:v>
                </c:pt>
                <c:pt idx="1065">
                  <c:v>540.09904042917105</c:v>
                </c:pt>
                <c:pt idx="1066">
                  <c:v>539.46544772904417</c:v>
                </c:pt>
                <c:pt idx="1067">
                  <c:v>541.20169718877207</c:v>
                </c:pt>
                <c:pt idx="1068">
                  <c:v>537.30731305926986</c:v>
                </c:pt>
                <c:pt idx="1069">
                  <c:v>543.03699418632129</c:v>
                </c:pt>
                <c:pt idx="1070">
                  <c:v>545.64643889345166</c:v>
                </c:pt>
                <c:pt idx="1071">
                  <c:v>557.58080201515952</c:v>
                </c:pt>
                <c:pt idx="1072">
                  <c:v>569.98531407331654</c:v>
                </c:pt>
                <c:pt idx="1073">
                  <c:v>585.94564822218024</c:v>
                </c:pt>
                <c:pt idx="1074">
                  <c:v>584.09818046815599</c:v>
                </c:pt>
                <c:pt idx="1075">
                  <c:v>580.31707207382044</c:v>
                </c:pt>
                <c:pt idx="1076">
                  <c:v>583.71349088964701</c:v>
                </c:pt>
                <c:pt idx="1077">
                  <c:v>584.20339649779362</c:v>
                </c:pt>
                <c:pt idx="1078">
                  <c:v>576.60182842401866</c:v>
                </c:pt>
                <c:pt idx="1079">
                  <c:v>576.60182842401866</c:v>
                </c:pt>
                <c:pt idx="1080">
                  <c:v>546.91934189922745</c:v>
                </c:pt>
                <c:pt idx="1081">
                  <c:v>528.59828692567658</c:v>
                </c:pt>
                <c:pt idx="1082">
                  <c:v>541.74822922177304</c:v>
                </c:pt>
                <c:pt idx="1083">
                  <c:v>549.11689365274333</c:v>
                </c:pt>
                <c:pt idx="1084">
                  <c:v>550.21123457680699</c:v>
                </c:pt>
                <c:pt idx="1085">
                  <c:v>532.19968670699154</c:v>
                </c:pt>
                <c:pt idx="1086">
                  <c:v>539.19441204115844</c:v>
                </c:pt>
                <c:pt idx="1087">
                  <c:v>549.30650323113923</c:v>
                </c:pt>
                <c:pt idx="1088">
                  <c:v>551.044439379555</c:v>
                </c:pt>
                <c:pt idx="1089">
                  <c:v>540.69775038907551</c:v>
                </c:pt>
                <c:pt idx="1090">
                  <c:v>541.20172802203808</c:v>
                </c:pt>
                <c:pt idx="1091">
                  <c:v>539.04952613020737</c:v>
                </c:pt>
                <c:pt idx="1092">
                  <c:v>543.75411002416809</c:v>
                </c:pt>
                <c:pt idx="1093">
                  <c:v>560.11993744579763</c:v>
                </c:pt>
                <c:pt idx="1094">
                  <c:v>557.0535967871275</c:v>
                </c:pt>
                <c:pt idx="1095">
                  <c:v>550.04657744424742</c:v>
                </c:pt>
                <c:pt idx="1096">
                  <c:v>541.55191616435434</c:v>
                </c:pt>
                <c:pt idx="1097">
                  <c:v>545.98107574190635</c:v>
                </c:pt>
                <c:pt idx="1098">
                  <c:v>540.89124456638444</c:v>
                </c:pt>
                <c:pt idx="1099">
                  <c:v>556.26091020104309</c:v>
                </c:pt>
                <c:pt idx="1100">
                  <c:v>567.85593016472012</c:v>
                </c:pt>
                <c:pt idx="1101">
                  <c:v>590.5683884803608</c:v>
                </c:pt>
                <c:pt idx="1102">
                  <c:v>594.88884430345468</c:v>
                </c:pt>
                <c:pt idx="1103">
                  <c:v>601.05437875571329</c:v>
                </c:pt>
                <c:pt idx="1104">
                  <c:v>597.27605074568328</c:v>
                </c:pt>
                <c:pt idx="1105">
                  <c:v>608.9446496658511</c:v>
                </c:pt>
                <c:pt idx="1106">
                  <c:v>610.84654319483116</c:v>
                </c:pt>
                <c:pt idx="1107">
                  <c:v>617.54409733001773</c:v>
                </c:pt>
                <c:pt idx="1108">
                  <c:v>621.2999179224181</c:v>
                </c:pt>
                <c:pt idx="1109">
                  <c:v>638.74205842477966</c:v>
                </c:pt>
                <c:pt idx="1110">
                  <c:v>633.12520689801738</c:v>
                </c:pt>
                <c:pt idx="1111">
                  <c:v>615.51439816463176</c:v>
                </c:pt>
                <c:pt idx="1112">
                  <c:v>623.93069453198939</c:v>
                </c:pt>
                <c:pt idx="1113">
                  <c:v>635.16989835019695</c:v>
                </c:pt>
                <c:pt idx="1114">
                  <c:v>648.972446400026</c:v>
                </c:pt>
                <c:pt idx="1115">
                  <c:v>627.34614257081557</c:v>
                </c:pt>
                <c:pt idx="1116">
                  <c:v>649.03588810010342</c:v>
                </c:pt>
                <c:pt idx="1117">
                  <c:v>654.72207443045966</c:v>
                </c:pt>
                <c:pt idx="1118">
                  <c:v>653.21532494383518</c:v>
                </c:pt>
                <c:pt idx="1119">
                  <c:v>649.68183313696454</c:v>
                </c:pt>
                <c:pt idx="1120">
                  <c:v>666.62296742347905</c:v>
                </c:pt>
                <c:pt idx="1121">
                  <c:v>665.18599571850405</c:v>
                </c:pt>
                <c:pt idx="1122">
                  <c:v>662.13966256876006</c:v>
                </c:pt>
                <c:pt idx="1123">
                  <c:v>662.13966256876006</c:v>
                </c:pt>
                <c:pt idx="1124">
                  <c:v>675.68451546674805</c:v>
                </c:pt>
                <c:pt idx="1125">
                  <c:v>676.59391161647352</c:v>
                </c:pt>
                <c:pt idx="1126">
                  <c:v>670.51144635873607</c:v>
                </c:pt>
                <c:pt idx="1127">
                  <c:v>658.69051864092683</c:v>
                </c:pt>
                <c:pt idx="1128">
                  <c:v>661.39157760763555</c:v>
                </c:pt>
                <c:pt idx="1129">
                  <c:v>656.65849273926028</c:v>
                </c:pt>
                <c:pt idx="1130">
                  <c:v>622.67751547205171</c:v>
                </c:pt>
                <c:pt idx="1131">
                  <c:v>618.13616791010907</c:v>
                </c:pt>
                <c:pt idx="1132">
                  <c:v>622.87632928750838</c:v>
                </c:pt>
                <c:pt idx="1133">
                  <c:v>628.38347163762205</c:v>
                </c:pt>
                <c:pt idx="1134">
                  <c:v>634.07619756368354</c:v>
                </c:pt>
                <c:pt idx="1135">
                  <c:v>633.34079929121037</c:v>
                </c:pt>
                <c:pt idx="1136">
                  <c:v>618.3403798368746</c:v>
                </c:pt>
                <c:pt idx="1137">
                  <c:v>614.87971952514545</c:v>
                </c:pt>
                <c:pt idx="1138">
                  <c:v>586.1646969047523</c:v>
                </c:pt>
                <c:pt idx="1139">
                  <c:v>571.14538466980105</c:v>
                </c:pt>
                <c:pt idx="1140">
                  <c:v>586.25805667040697</c:v>
                </c:pt>
                <c:pt idx="1141">
                  <c:v>586.57960892450603</c:v>
                </c:pt>
                <c:pt idx="1142">
                  <c:v>603.1934808344231</c:v>
                </c:pt>
                <c:pt idx="1143">
                  <c:v>597.24737182151603</c:v>
                </c:pt>
                <c:pt idx="1144">
                  <c:v>574.21760878100736</c:v>
                </c:pt>
                <c:pt idx="1145">
                  <c:v>573.64825892635554</c:v>
                </c:pt>
                <c:pt idx="1146">
                  <c:v>574.35651586325775</c:v>
                </c:pt>
                <c:pt idx="1147">
                  <c:v>576.65826386579454</c:v>
                </c:pt>
                <c:pt idx="1148">
                  <c:v>593.27233799600765</c:v>
                </c:pt>
                <c:pt idx="1149">
                  <c:v>593.27233799600765</c:v>
                </c:pt>
                <c:pt idx="1150">
                  <c:v>601.40379093522859</c:v>
                </c:pt>
                <c:pt idx="1151">
                  <c:v>586.95808409218569</c:v>
                </c:pt>
                <c:pt idx="1152">
                  <c:v>611.23045934308118</c:v>
                </c:pt>
                <c:pt idx="1153">
                  <c:v>587.36845694810268</c:v>
                </c:pt>
                <c:pt idx="1154">
                  <c:v>560.1501321371336</c:v>
                </c:pt>
                <c:pt idx="1155">
                  <c:v>552.13479437307285</c:v>
                </c:pt>
                <c:pt idx="1156">
                  <c:v>532.45069557737827</c:v>
                </c:pt>
                <c:pt idx="1157">
                  <c:v>542.20808526375299</c:v>
                </c:pt>
                <c:pt idx="1158">
                  <c:v>534.40691387189327</c:v>
                </c:pt>
                <c:pt idx="1159">
                  <c:v>519.675345387368</c:v>
                </c:pt>
                <c:pt idx="1160">
                  <c:v>548.89040845674435</c:v>
                </c:pt>
                <c:pt idx="1161">
                  <c:v>523.69355446743862</c:v>
                </c:pt>
                <c:pt idx="1162">
                  <c:v>511.89813882271812</c:v>
                </c:pt>
                <c:pt idx="1163">
                  <c:v>516.90819844002601</c:v>
                </c:pt>
                <c:pt idx="1164">
                  <c:v>518.21734066421254</c:v>
                </c:pt>
                <c:pt idx="1165">
                  <c:v>557.39448840603745</c:v>
                </c:pt>
                <c:pt idx="1166">
                  <c:v>546.91189596905508</c:v>
                </c:pt>
                <c:pt idx="1167">
                  <c:v>564.76539892349763</c:v>
                </c:pt>
                <c:pt idx="1168">
                  <c:v>562.48660911471859</c:v>
                </c:pt>
                <c:pt idx="1169">
                  <c:v>580.51412500795857</c:v>
                </c:pt>
                <c:pt idx="1170">
                  <c:v>593.93449577149158</c:v>
                </c:pt>
                <c:pt idx="1171">
                  <c:v>599.92291220188076</c:v>
                </c:pt>
                <c:pt idx="1172">
                  <c:v>611.30945585615564</c:v>
                </c:pt>
                <c:pt idx="1173">
                  <c:v>625.59972441491789</c:v>
                </c:pt>
                <c:pt idx="1174">
                  <c:v>625.59972441491789</c:v>
                </c:pt>
                <c:pt idx="1175">
                  <c:v>636.4869990734112</c:v>
                </c:pt>
                <c:pt idx="1176">
                  <c:v>635.51545034436083</c:v>
                </c:pt>
                <c:pt idx="1177">
                  <c:v>640.40890222349105</c:v>
                </c:pt>
                <c:pt idx="1178">
                  <c:v>642.85130781286978</c:v>
                </c:pt>
                <c:pt idx="1179">
                  <c:v>619.49939660643963</c:v>
                </c:pt>
                <c:pt idx="1180">
                  <c:v>605.70160023854453</c:v>
                </c:pt>
                <c:pt idx="1181">
                  <c:v>620.92862552693441</c:v>
                </c:pt>
                <c:pt idx="1182">
                  <c:v>614.73279768662815</c:v>
                </c:pt>
                <c:pt idx="1183">
                  <c:v>639.49362726363097</c:v>
                </c:pt>
                <c:pt idx="1184">
                  <c:v>643.82817124301255</c:v>
                </c:pt>
                <c:pt idx="1185">
                  <c:v>662.44313401004058</c:v>
                </c:pt>
                <c:pt idx="1186">
                  <c:v>672.61190038949542</c:v>
                </c:pt>
                <c:pt idx="1187">
                  <c:v>652.30271208743648</c:v>
                </c:pt>
                <c:pt idx="1188">
                  <c:v>668.87495190628863</c:v>
                </c:pt>
                <c:pt idx="1189">
                  <c:v>678.52836305889196</c:v>
                </c:pt>
                <c:pt idx="1190">
                  <c:v>710.45598655373044</c:v>
                </c:pt>
                <c:pt idx="1191">
                  <c:v>696.41935965619996</c:v>
                </c:pt>
                <c:pt idx="1192">
                  <c:v>684.9778577089304</c:v>
                </c:pt>
                <c:pt idx="1193">
                  <c:v>679.91426304545382</c:v>
                </c:pt>
                <c:pt idx="1194">
                  <c:v>686.11318336788895</c:v>
                </c:pt>
                <c:pt idx="1195">
                  <c:v>659.6422489880174</c:v>
                </c:pt>
                <c:pt idx="1196">
                  <c:v>657.09994276125099</c:v>
                </c:pt>
                <c:pt idx="1197">
                  <c:v>619.28474762984877</c:v>
                </c:pt>
                <c:pt idx="1198">
                  <c:v>607.09810992606458</c:v>
                </c:pt>
                <c:pt idx="1199">
                  <c:v>560.85812486566397</c:v>
                </c:pt>
                <c:pt idx="1200">
                  <c:v>617.20033747880302</c:v>
                </c:pt>
                <c:pt idx="1201">
                  <c:v>606.07210018929356</c:v>
                </c:pt>
                <c:pt idx="1202">
                  <c:v>638.80286020340748</c:v>
                </c:pt>
                <c:pt idx="1203">
                  <c:v>646.48469744021122</c:v>
                </c:pt>
                <c:pt idx="1204">
                  <c:v>626.21701986259848</c:v>
                </c:pt>
                <c:pt idx="1205">
                  <c:v>593.56098571646726</c:v>
                </c:pt>
                <c:pt idx="1206">
                  <c:v>596.59597532238502</c:v>
                </c:pt>
                <c:pt idx="1207">
                  <c:v>557.56221920955397</c:v>
                </c:pt>
                <c:pt idx="1208">
                  <c:v>549.02199157331654</c:v>
                </c:pt>
                <c:pt idx="1209">
                  <c:v>547.66425327854995</c:v>
                </c:pt>
                <c:pt idx="1210">
                  <c:v>588.87757875744524</c:v>
                </c:pt>
                <c:pt idx="1211">
                  <c:v>577.80679574379042</c:v>
                </c:pt>
                <c:pt idx="1212">
                  <c:v>574.90565088316487</c:v>
                </c:pt>
                <c:pt idx="1213">
                  <c:v>602.32161313510449</c:v>
                </c:pt>
                <c:pt idx="1214">
                  <c:v>618.09888245000002</c:v>
                </c:pt>
                <c:pt idx="1215">
                  <c:v>639.26131610606626</c:v>
                </c:pt>
                <c:pt idx="1216">
                  <c:v>629.64949489626304</c:v>
                </c:pt>
                <c:pt idx="1217">
                  <c:v>622.61012804610618</c:v>
                </c:pt>
                <c:pt idx="1218">
                  <c:v>605.79695235437453</c:v>
                </c:pt>
                <c:pt idx="1219">
                  <c:v>605.79695235437453</c:v>
                </c:pt>
                <c:pt idx="1220">
                  <c:v>616.4044543147844</c:v>
                </c:pt>
                <c:pt idx="1221">
                  <c:v>629.37697009442854</c:v>
                </c:pt>
                <c:pt idx="1222">
                  <c:v>632.72853121102355</c:v>
                </c:pt>
                <c:pt idx="1223">
                  <c:v>617.81691156538704</c:v>
                </c:pt>
                <c:pt idx="1224">
                  <c:v>620.29047088772359</c:v>
                </c:pt>
                <c:pt idx="1225">
                  <c:v>622.25221656932888</c:v>
                </c:pt>
                <c:pt idx="1226">
                  <c:v>633.91401346154339</c:v>
                </c:pt>
                <c:pt idx="1227">
                  <c:v>631.97728955535524</c:v>
                </c:pt>
                <c:pt idx="1228">
                  <c:v>630.39612328866326</c:v>
                </c:pt>
                <c:pt idx="1229">
                  <c:v>624.1636528936225</c:v>
                </c:pt>
                <c:pt idx="1230">
                  <c:v>598.74945928958311</c:v>
                </c:pt>
                <c:pt idx="1231">
                  <c:v>590.94217622682936</c:v>
                </c:pt>
                <c:pt idx="1232">
                  <c:v>527.76627405846921</c:v>
                </c:pt>
                <c:pt idx="1233">
                  <c:v>530.43692009777874</c:v>
                </c:pt>
                <c:pt idx="1234">
                  <c:v>525.91737591400602</c:v>
                </c:pt>
                <c:pt idx="1235">
                  <c:v>547.97978211550173</c:v>
                </c:pt>
                <c:pt idx="1236">
                  <c:v>520.29300608253652</c:v>
                </c:pt>
                <c:pt idx="1237">
                  <c:v>474.24074697055801</c:v>
                </c:pt>
                <c:pt idx="1238">
                  <c:v>459.69909129288533</c:v>
                </c:pt>
                <c:pt idx="1239">
                  <c:v>450.74753856013592</c:v>
                </c:pt>
                <c:pt idx="1240">
                  <c:v>471.99888709355531</c:v>
                </c:pt>
                <c:pt idx="1241">
                  <c:v>477.43283609022382</c:v>
                </c:pt>
                <c:pt idx="1242">
                  <c:v>518.37387832477805</c:v>
                </c:pt>
                <c:pt idx="1243">
                  <c:v>510.65867212012</c:v>
                </c:pt>
                <c:pt idx="1244">
                  <c:v>533.24618978888168</c:v>
                </c:pt>
                <c:pt idx="1245">
                  <c:v>553.62106553814601</c:v>
                </c:pt>
                <c:pt idx="1246">
                  <c:v>559.57187134329899</c:v>
                </c:pt>
                <c:pt idx="1247">
                  <c:v>569.7244290995867</c:v>
                </c:pt>
                <c:pt idx="1248">
                  <c:v>588.57003770057372</c:v>
                </c:pt>
                <c:pt idx="1249">
                  <c:v>579.71078949369337</c:v>
                </c:pt>
                <c:pt idx="1250">
                  <c:v>565.63806345175908</c:v>
                </c:pt>
                <c:pt idx="1251">
                  <c:v>540.44505875633342</c:v>
                </c:pt>
                <c:pt idx="1252">
                  <c:v>531.15627533177849</c:v>
                </c:pt>
                <c:pt idx="1253">
                  <c:v>525.09301592207396</c:v>
                </c:pt>
                <c:pt idx="1254">
                  <c:v>566.94072114540495</c:v>
                </c:pt>
                <c:pt idx="1255">
                  <c:v>549.54572360400448</c:v>
                </c:pt>
                <c:pt idx="1256">
                  <c:v>561.23126401677837</c:v>
                </c:pt>
                <c:pt idx="1257">
                  <c:v>593.68171158324651</c:v>
                </c:pt>
                <c:pt idx="1258">
                  <c:v>618.72632703583042</c:v>
                </c:pt>
                <c:pt idx="1259">
                  <c:v>598.72505247381935</c:v>
                </c:pt>
                <c:pt idx="1260">
                  <c:v>577.09192852798435</c:v>
                </c:pt>
                <c:pt idx="1261">
                  <c:v>599.75909999110104</c:v>
                </c:pt>
                <c:pt idx="1262">
                  <c:v>612.03934766619602</c:v>
                </c:pt>
                <c:pt idx="1263">
                  <c:v>611.16091173400787</c:v>
                </c:pt>
                <c:pt idx="1264">
                  <c:v>601.20760236210117</c:v>
                </c:pt>
                <c:pt idx="1265">
                  <c:v>605.97431453522404</c:v>
                </c:pt>
                <c:pt idx="1266">
                  <c:v>580.42382236117055</c:v>
                </c:pt>
                <c:pt idx="1267">
                  <c:v>577.92731338780845</c:v>
                </c:pt>
                <c:pt idx="1268">
                  <c:v>587.16745555932755</c:v>
                </c:pt>
                <c:pt idx="1269">
                  <c:v>590.14149900859309</c:v>
                </c:pt>
                <c:pt idx="1270">
                  <c:v>596.65534569074441</c:v>
                </c:pt>
                <c:pt idx="1271">
                  <c:v>586.36316349259891</c:v>
                </c:pt>
                <c:pt idx="1272">
                  <c:v>558.19475405583398</c:v>
                </c:pt>
                <c:pt idx="1273">
                  <c:v>540.47838657829595</c:v>
                </c:pt>
                <c:pt idx="1274">
                  <c:v>528.20078449143625</c:v>
                </c:pt>
                <c:pt idx="1275">
                  <c:v>528.89785849438874</c:v>
                </c:pt>
                <c:pt idx="1276">
                  <c:v>509.32254940928232</c:v>
                </c:pt>
                <c:pt idx="1277">
                  <c:v>509.32254940928232</c:v>
                </c:pt>
                <c:pt idx="1278">
                  <c:v>510.48358404967718</c:v>
                </c:pt>
                <c:pt idx="1279">
                  <c:v>538.62675481428334</c:v>
                </c:pt>
                <c:pt idx="1280">
                  <c:v>531.19808491344259</c:v>
                </c:pt>
                <c:pt idx="1281">
                  <c:v>556.99773899416164</c:v>
                </c:pt>
                <c:pt idx="1282">
                  <c:v>572.27856824622074</c:v>
                </c:pt>
                <c:pt idx="1283">
                  <c:v>569.39684165030656</c:v>
                </c:pt>
                <c:pt idx="1284">
                  <c:v>571.58684539102273</c:v>
                </c:pt>
                <c:pt idx="1285">
                  <c:v>557.4011916702226</c:v>
                </c:pt>
                <c:pt idx="1286">
                  <c:v>549.58034346648685</c:v>
                </c:pt>
                <c:pt idx="1287">
                  <c:v>537.92788926024957</c:v>
                </c:pt>
                <c:pt idx="1288">
                  <c:v>553.76681372960752</c:v>
                </c:pt>
                <c:pt idx="1289">
                  <c:v>541.85803698984614</c:v>
                </c:pt>
                <c:pt idx="1290">
                  <c:v>519.60644143023376</c:v>
                </c:pt>
                <c:pt idx="1291">
                  <c:v>501.75199833702919</c:v>
                </c:pt>
                <c:pt idx="1292">
                  <c:v>487.27858679694992</c:v>
                </c:pt>
                <c:pt idx="1293">
                  <c:v>488.20520392544569</c:v>
                </c:pt>
                <c:pt idx="1294">
                  <c:v>475.23403261835949</c:v>
                </c:pt>
                <c:pt idx="1295">
                  <c:v>504.41471492384608</c:v>
                </c:pt>
                <c:pt idx="1296">
                  <c:v>481.75942993311378</c:v>
                </c:pt>
                <c:pt idx="1297">
                  <c:v>492.99048308944072</c:v>
                </c:pt>
                <c:pt idx="1298">
                  <c:v>501.79474581117722</c:v>
                </c:pt>
                <c:pt idx="1299">
                  <c:v>501.79474581117722</c:v>
                </c:pt>
                <c:pt idx="1300">
                  <c:v>494.92002276787161</c:v>
                </c:pt>
                <c:pt idx="1301">
                  <c:v>495.66633316447832</c:v>
                </c:pt>
                <c:pt idx="1302">
                  <c:v>488.64095564951748</c:v>
                </c:pt>
                <c:pt idx="1303">
                  <c:v>495.7634774010732</c:v>
                </c:pt>
                <c:pt idx="1304">
                  <c:v>495.76347740107309</c:v>
                </c:pt>
                <c:pt idx="1305">
                  <c:v>514.27194860478266</c:v>
                </c:pt>
                <c:pt idx="1306">
                  <c:v>502.67484033707632</c:v>
                </c:pt>
                <c:pt idx="1307">
                  <c:v>504.91889045360961</c:v>
                </c:pt>
                <c:pt idx="1308">
                  <c:v>494.61289402968822</c:v>
                </c:pt>
                <c:pt idx="1309">
                  <c:v>489.44514867996008</c:v>
                </c:pt>
                <c:pt idx="1310">
                  <c:v>516.45878990999199</c:v>
                </c:pt>
                <c:pt idx="1311">
                  <c:v>524.6473203822045</c:v>
                </c:pt>
                <c:pt idx="1312">
                  <c:v>529.32433111657156</c:v>
                </c:pt>
                <c:pt idx="1313">
                  <c:v>530.89743453925053</c:v>
                </c:pt>
                <c:pt idx="1314">
                  <c:v>530.89743453925053</c:v>
                </c:pt>
                <c:pt idx="1315">
                  <c:v>522.04505961899144</c:v>
                </c:pt>
                <c:pt idx="1316">
                  <c:v>526.09411674457772</c:v>
                </c:pt>
                <c:pt idx="1317">
                  <c:v>520.09875431915202</c:v>
                </c:pt>
                <c:pt idx="1318">
                  <c:v>524.58385821604804</c:v>
                </c:pt>
                <c:pt idx="1319">
                  <c:v>524.66011903762842</c:v>
                </c:pt>
                <c:pt idx="1320">
                  <c:v>522.54003831125681</c:v>
                </c:pt>
                <c:pt idx="1321">
                  <c:v>532.04472093030756</c:v>
                </c:pt>
                <c:pt idx="1322">
                  <c:v>530.12993934845406</c:v>
                </c:pt>
                <c:pt idx="1323">
                  <c:v>553.24489729011202</c:v>
                </c:pt>
                <c:pt idx="1324">
                  <c:v>542.77572590089346</c:v>
                </c:pt>
                <c:pt idx="1325">
                  <c:v>535.16469058124244</c:v>
                </c:pt>
                <c:pt idx="1326">
                  <c:v>541.75539909501435</c:v>
                </c:pt>
                <c:pt idx="1327">
                  <c:v>551.78593396192855</c:v>
                </c:pt>
                <c:pt idx="1328">
                  <c:v>564.18348312957482</c:v>
                </c:pt>
                <c:pt idx="1329">
                  <c:v>549.55925052163684</c:v>
                </c:pt>
                <c:pt idx="1330">
                  <c:v>542.50394219592897</c:v>
                </c:pt>
                <c:pt idx="1331">
                  <c:v>548.11056163660385</c:v>
                </c:pt>
                <c:pt idx="1332">
                  <c:v>557.99771809523179</c:v>
                </c:pt>
                <c:pt idx="1333">
                  <c:v>559.48983100814098</c:v>
                </c:pt>
                <c:pt idx="1334">
                  <c:v>569.73922395737645</c:v>
                </c:pt>
                <c:pt idx="1335">
                  <c:v>572.00933790531383</c:v>
                </c:pt>
                <c:pt idx="1336">
                  <c:v>570.10407961482053</c:v>
                </c:pt>
                <c:pt idx="1337">
                  <c:v>577.48127044522676</c:v>
                </c:pt>
                <c:pt idx="1338">
                  <c:v>566.33020687453325</c:v>
                </c:pt>
                <c:pt idx="1339">
                  <c:v>566.33020687453325</c:v>
                </c:pt>
                <c:pt idx="1340">
                  <c:v>547.32686306137896</c:v>
                </c:pt>
                <c:pt idx="1341">
                  <c:v>554.21093546245902</c:v>
                </c:pt>
                <c:pt idx="1342">
                  <c:v>553.25482074079957</c:v>
                </c:pt>
                <c:pt idx="1343">
                  <c:v>562.08658955424778</c:v>
                </c:pt>
                <c:pt idx="1344">
                  <c:v>564.66865631059432</c:v>
                </c:pt>
                <c:pt idx="1345">
                  <c:v>579.93236320355516</c:v>
                </c:pt>
                <c:pt idx="1346">
                  <c:v>574.98444841216156</c:v>
                </c:pt>
                <c:pt idx="1347">
                  <c:v>578.62793771100803</c:v>
                </c:pt>
                <c:pt idx="1348">
                  <c:v>589.23445480695204</c:v>
                </c:pt>
                <c:pt idx="1349">
                  <c:v>574.51412525696901</c:v>
                </c:pt>
                <c:pt idx="1350">
                  <c:v>555.70118890967854</c:v>
                </c:pt>
                <c:pt idx="1351">
                  <c:v>565.84342505289817</c:v>
                </c:pt>
                <c:pt idx="1352">
                  <c:v>580.29633333386005</c:v>
                </c:pt>
                <c:pt idx="1353">
                  <c:v>583.36732491701218</c:v>
                </c:pt>
                <c:pt idx="1354">
                  <c:v>578.93597904604997</c:v>
                </c:pt>
                <c:pt idx="1355">
                  <c:v>586.20251606835745</c:v>
                </c:pt>
                <c:pt idx="1356">
                  <c:v>572.45121529375922</c:v>
                </c:pt>
                <c:pt idx="1357">
                  <c:v>579.54100158666199</c:v>
                </c:pt>
                <c:pt idx="1358">
                  <c:v>582.21727096285838</c:v>
                </c:pt>
                <c:pt idx="1359">
                  <c:v>590.39768976070127</c:v>
                </c:pt>
                <c:pt idx="1360">
                  <c:v>588.84854297693369</c:v>
                </c:pt>
                <c:pt idx="1361">
                  <c:v>594.73480516058703</c:v>
                </c:pt>
                <c:pt idx="1362">
                  <c:v>595.96651419313525</c:v>
                </c:pt>
                <c:pt idx="1363">
                  <c:v>598.44494120387515</c:v>
                </c:pt>
                <c:pt idx="1364">
                  <c:v>613.47996885769385</c:v>
                </c:pt>
                <c:pt idx="1365">
                  <c:v>610.36039201362837</c:v>
                </c:pt>
                <c:pt idx="1366">
                  <c:v>601.12620557060654</c:v>
                </c:pt>
                <c:pt idx="1367">
                  <c:v>594.70632060008052</c:v>
                </c:pt>
                <c:pt idx="1368">
                  <c:v>597.36444318474969</c:v>
                </c:pt>
                <c:pt idx="1369">
                  <c:v>605.98972886466584</c:v>
                </c:pt>
                <c:pt idx="1370">
                  <c:v>605.09976857173604</c:v>
                </c:pt>
                <c:pt idx="1371">
                  <c:v>592.62707728840326</c:v>
                </c:pt>
                <c:pt idx="1372">
                  <c:v>602.09868028218557</c:v>
                </c:pt>
                <c:pt idx="1373">
                  <c:v>602.09868028218557</c:v>
                </c:pt>
                <c:pt idx="1374">
                  <c:v>599.59031485528408</c:v>
                </c:pt>
                <c:pt idx="1375">
                  <c:v>584.43278152893197</c:v>
                </c:pt>
                <c:pt idx="1376">
                  <c:v>595.15744921212809</c:v>
                </c:pt>
                <c:pt idx="1377">
                  <c:v>609.2483273426086</c:v>
                </c:pt>
                <c:pt idx="1378">
                  <c:v>606.58170454112201</c:v>
                </c:pt>
                <c:pt idx="1379">
                  <c:v>592.32222191363587</c:v>
                </c:pt>
                <c:pt idx="1380">
                  <c:v>599.96542234700837</c:v>
                </c:pt>
                <c:pt idx="1381">
                  <c:v>600.19005493338648</c:v>
                </c:pt>
                <c:pt idx="1382">
                  <c:v>592.05821995592237</c:v>
                </c:pt>
                <c:pt idx="1383">
                  <c:v>590.78838780324259</c:v>
                </c:pt>
                <c:pt idx="1384">
                  <c:v>573.18372951698575</c:v>
                </c:pt>
                <c:pt idx="1385">
                  <c:v>564.5388181546931</c:v>
                </c:pt>
                <c:pt idx="1386">
                  <c:v>565.00372100184427</c:v>
                </c:pt>
                <c:pt idx="1387">
                  <c:v>566.45020583393136</c:v>
                </c:pt>
                <c:pt idx="1388">
                  <c:v>572.44936013634037</c:v>
                </c:pt>
                <c:pt idx="1389">
                  <c:v>567.4306341835063</c:v>
                </c:pt>
                <c:pt idx="1390">
                  <c:v>571.35756977584765</c:v>
                </c:pt>
                <c:pt idx="1391">
                  <c:v>577.07287382326126</c:v>
                </c:pt>
                <c:pt idx="1392">
                  <c:v>571.43304551478263</c:v>
                </c:pt>
                <c:pt idx="1393">
                  <c:v>564.5692443211916</c:v>
                </c:pt>
                <c:pt idx="1394">
                  <c:v>559.63439732760776</c:v>
                </c:pt>
                <c:pt idx="1395">
                  <c:v>555.58747905963867</c:v>
                </c:pt>
                <c:pt idx="1396">
                  <c:v>543.68641840965995</c:v>
                </c:pt>
                <c:pt idx="1397">
                  <c:v>538.35594765995938</c:v>
                </c:pt>
                <c:pt idx="1398">
                  <c:v>535.57094711149341</c:v>
                </c:pt>
                <c:pt idx="1399">
                  <c:v>529.254792244241</c:v>
                </c:pt>
                <c:pt idx="1400">
                  <c:v>534.78270708813602</c:v>
                </c:pt>
                <c:pt idx="1401">
                  <c:v>529.8932617934687</c:v>
                </c:pt>
                <c:pt idx="1402">
                  <c:v>522.45162089330006</c:v>
                </c:pt>
                <c:pt idx="1403">
                  <c:v>509.61347549412682</c:v>
                </c:pt>
                <c:pt idx="1404">
                  <c:v>530.10999365586054</c:v>
                </c:pt>
                <c:pt idx="1405">
                  <c:v>526.37653296787005</c:v>
                </c:pt>
                <c:pt idx="1406">
                  <c:v>530.21179264574755</c:v>
                </c:pt>
                <c:pt idx="1407">
                  <c:v>517.42182915269916</c:v>
                </c:pt>
                <c:pt idx="1408">
                  <c:v>515.04398626871307</c:v>
                </c:pt>
                <c:pt idx="1409">
                  <c:v>515.04398626871307</c:v>
                </c:pt>
                <c:pt idx="1410">
                  <c:v>535.77986116219802</c:v>
                </c:pt>
                <c:pt idx="1411">
                  <c:v>523.69061056368355</c:v>
                </c:pt>
                <c:pt idx="1412">
                  <c:v>522.85078641311543</c:v>
                </c:pt>
                <c:pt idx="1413">
                  <c:v>506.66611652198361</c:v>
                </c:pt>
                <c:pt idx="1414">
                  <c:v>509.93530010044668</c:v>
                </c:pt>
                <c:pt idx="1415">
                  <c:v>517.13948437145655</c:v>
                </c:pt>
                <c:pt idx="1416">
                  <c:v>529.06655708521794</c:v>
                </c:pt>
                <c:pt idx="1417">
                  <c:v>537.38483866283696</c:v>
                </c:pt>
                <c:pt idx="1418">
                  <c:v>533.57582124970304</c:v>
                </c:pt>
                <c:pt idx="1419">
                  <c:v>526.32725568371688</c:v>
                </c:pt>
                <c:pt idx="1420">
                  <c:v>519.87765791835727</c:v>
                </c:pt>
                <c:pt idx="1421">
                  <c:v>514.08608229480728</c:v>
                </c:pt>
                <c:pt idx="1422">
                  <c:v>517.41748286642178</c:v>
                </c:pt>
                <c:pt idx="1423">
                  <c:v>527.37287351204372</c:v>
                </c:pt>
                <c:pt idx="1424">
                  <c:v>529.25419152608345</c:v>
                </c:pt>
                <c:pt idx="1425">
                  <c:v>536.66121542268536</c:v>
                </c:pt>
                <c:pt idx="1426">
                  <c:v>524.32542361857031</c:v>
                </c:pt>
                <c:pt idx="1427">
                  <c:v>506.41537099958742</c:v>
                </c:pt>
                <c:pt idx="1428">
                  <c:v>506.85481386157107</c:v>
                </c:pt>
                <c:pt idx="1429">
                  <c:v>488.72013586114417</c:v>
                </c:pt>
                <c:pt idx="1430">
                  <c:v>493.81545810261679</c:v>
                </c:pt>
                <c:pt idx="1431">
                  <c:v>497.33093508405341</c:v>
                </c:pt>
                <c:pt idx="1432">
                  <c:v>487.1467671052406</c:v>
                </c:pt>
                <c:pt idx="1433">
                  <c:v>500.9054846701618</c:v>
                </c:pt>
                <c:pt idx="1434">
                  <c:v>493.448247350754</c:v>
                </c:pt>
                <c:pt idx="1435">
                  <c:v>497.76405583748141</c:v>
                </c:pt>
                <c:pt idx="1436">
                  <c:v>497.76405583748141</c:v>
                </c:pt>
                <c:pt idx="1437">
                  <c:v>510.236878497178</c:v>
                </c:pt>
                <c:pt idx="1438">
                  <c:v>504.16650656110761</c:v>
                </c:pt>
                <c:pt idx="1439">
                  <c:v>492.08691575996312</c:v>
                </c:pt>
                <c:pt idx="1440">
                  <c:v>478.97981397155331</c:v>
                </c:pt>
                <c:pt idx="1441">
                  <c:v>476.70785692550459</c:v>
                </c:pt>
                <c:pt idx="1442">
                  <c:v>473.87266392096501</c:v>
                </c:pt>
                <c:pt idx="1443">
                  <c:v>476.01841521596361</c:v>
                </c:pt>
                <c:pt idx="1444">
                  <c:v>468.5622942999513</c:v>
                </c:pt>
                <c:pt idx="1445">
                  <c:v>424.01829856977412</c:v>
                </c:pt>
                <c:pt idx="1446">
                  <c:v>409.83653607547251</c:v>
                </c:pt>
                <c:pt idx="1447">
                  <c:v>424.71869634021613</c:v>
                </c:pt>
                <c:pt idx="1448">
                  <c:v>429.22843195384883</c:v>
                </c:pt>
                <c:pt idx="1449">
                  <c:v>418.26728460008752</c:v>
                </c:pt>
                <c:pt idx="1450">
                  <c:v>434.59521430358183</c:v>
                </c:pt>
                <c:pt idx="1451">
                  <c:v>426.60600744218601</c:v>
                </c:pt>
                <c:pt idx="1452">
                  <c:v>437.62439333227411</c:v>
                </c:pt>
                <c:pt idx="1453">
                  <c:v>450.24081234962642</c:v>
                </c:pt>
                <c:pt idx="1454">
                  <c:v>439.20912668489251</c:v>
                </c:pt>
                <c:pt idx="1455">
                  <c:v>438.45517037218332</c:v>
                </c:pt>
                <c:pt idx="1456">
                  <c:v>444.36273190187859</c:v>
                </c:pt>
                <c:pt idx="1457">
                  <c:v>441.61506100165877</c:v>
                </c:pt>
                <c:pt idx="1458">
                  <c:v>448.03839117241313</c:v>
                </c:pt>
                <c:pt idx="1459">
                  <c:v>465.86159464058102</c:v>
                </c:pt>
                <c:pt idx="1460">
                  <c:v>472.77248016656512</c:v>
                </c:pt>
                <c:pt idx="1461">
                  <c:v>471.3711242625962</c:v>
                </c:pt>
                <c:pt idx="1462">
                  <c:v>472.06792181485667</c:v>
                </c:pt>
                <c:pt idx="1463">
                  <c:v>478.86627554489752</c:v>
                </c:pt>
                <c:pt idx="1464">
                  <c:v>480.96911642786063</c:v>
                </c:pt>
                <c:pt idx="1465">
                  <c:v>480.88380053701451</c:v>
                </c:pt>
                <c:pt idx="1466">
                  <c:v>483.19896909307857</c:v>
                </c:pt>
                <c:pt idx="1467">
                  <c:v>483.00802220560172</c:v>
                </c:pt>
                <c:pt idx="1468">
                  <c:v>482.11609420556528</c:v>
                </c:pt>
                <c:pt idx="1469">
                  <c:v>476.48849087967801</c:v>
                </c:pt>
                <c:pt idx="1470">
                  <c:v>462.69239828394819</c:v>
                </c:pt>
                <c:pt idx="1471">
                  <c:v>464.6487011005471</c:v>
                </c:pt>
                <c:pt idx="1472">
                  <c:v>451.37903210675512</c:v>
                </c:pt>
                <c:pt idx="1473">
                  <c:v>452.64094865014408</c:v>
                </c:pt>
                <c:pt idx="1474">
                  <c:v>452.53910722072851</c:v>
                </c:pt>
                <c:pt idx="1475">
                  <c:v>460.08771798925522</c:v>
                </c:pt>
                <c:pt idx="1476">
                  <c:v>444.25779454604083</c:v>
                </c:pt>
                <c:pt idx="1477">
                  <c:v>441.39523464679132</c:v>
                </c:pt>
                <c:pt idx="1478">
                  <c:v>442.69773015081131</c:v>
                </c:pt>
                <c:pt idx="1479">
                  <c:v>442.69773015081131</c:v>
                </c:pt>
                <c:pt idx="1480">
                  <c:v>446.31896387492202</c:v>
                </c:pt>
                <c:pt idx="1481">
                  <c:v>440.44801260486332</c:v>
                </c:pt>
                <c:pt idx="1482">
                  <c:v>446.32778854116822</c:v>
                </c:pt>
                <c:pt idx="1483">
                  <c:v>445.77126602182079</c:v>
                </c:pt>
                <c:pt idx="1484">
                  <c:v>440.09435183315031</c:v>
                </c:pt>
                <c:pt idx="1485">
                  <c:v>441.65033225648352</c:v>
                </c:pt>
                <c:pt idx="1486">
                  <c:v>437.09541428773753</c:v>
                </c:pt>
                <c:pt idx="1487">
                  <c:v>445.73830444602328</c:v>
                </c:pt>
                <c:pt idx="1488">
                  <c:v>462.92012474424388</c:v>
                </c:pt>
                <c:pt idx="1489">
                  <c:v>451.41575380906983</c:v>
                </c:pt>
                <c:pt idx="1490">
                  <c:v>449.44887713046961</c:v>
                </c:pt>
                <c:pt idx="1491">
                  <c:v>458.3348835979005</c:v>
                </c:pt>
                <c:pt idx="1492">
                  <c:v>446.94355098667347</c:v>
                </c:pt>
                <c:pt idx="1493">
                  <c:v>451.78890502579452</c:v>
                </c:pt>
                <c:pt idx="1494">
                  <c:v>456.00126627133932</c:v>
                </c:pt>
                <c:pt idx="1495">
                  <c:v>452.47297600817137</c:v>
                </c:pt>
                <c:pt idx="1496">
                  <c:v>452.75968853801828</c:v>
                </c:pt>
                <c:pt idx="1497">
                  <c:v>464.81616034558851</c:v>
                </c:pt>
                <c:pt idx="1498">
                  <c:v>474.84462327500779</c:v>
                </c:pt>
                <c:pt idx="1499">
                  <c:v>465.69972045597962</c:v>
                </c:pt>
                <c:pt idx="1500">
                  <c:v>465.67309479197422</c:v>
                </c:pt>
                <c:pt idx="1501">
                  <c:v>463.1600556956592</c:v>
                </c:pt>
                <c:pt idx="1502">
                  <c:v>464.73885263902059</c:v>
                </c:pt>
                <c:pt idx="1503">
                  <c:v>469.32682919012802</c:v>
                </c:pt>
                <c:pt idx="1504">
                  <c:v>466.73259726179401</c:v>
                </c:pt>
                <c:pt idx="1505">
                  <c:v>449.51425464077931</c:v>
                </c:pt>
                <c:pt idx="1506">
                  <c:v>453.79664348343601</c:v>
                </c:pt>
                <c:pt idx="1507">
                  <c:v>462.04575523541308</c:v>
                </c:pt>
                <c:pt idx="1508">
                  <c:v>463.26145984524243</c:v>
                </c:pt>
                <c:pt idx="1509">
                  <c:v>471.47381276327661</c:v>
                </c:pt>
                <c:pt idx="1510">
                  <c:v>470.65471877165999</c:v>
                </c:pt>
                <c:pt idx="1511">
                  <c:v>472.65663908506559</c:v>
                </c:pt>
                <c:pt idx="1512">
                  <c:v>470.63085962282412</c:v>
                </c:pt>
                <c:pt idx="1513">
                  <c:v>466.34064650883772</c:v>
                </c:pt>
                <c:pt idx="1514">
                  <c:v>471.17032475580743</c:v>
                </c:pt>
                <c:pt idx="1515">
                  <c:v>472.81525556902898</c:v>
                </c:pt>
                <c:pt idx="1516">
                  <c:v>471.82627781148409</c:v>
                </c:pt>
                <c:pt idx="1517">
                  <c:v>470.36039116610431</c:v>
                </c:pt>
                <c:pt idx="1518">
                  <c:v>467.97420273607293</c:v>
                </c:pt>
                <c:pt idx="1519">
                  <c:v>467.97420273607293</c:v>
                </c:pt>
                <c:pt idx="1520">
                  <c:v>467.97420273607293</c:v>
                </c:pt>
                <c:pt idx="1521">
                  <c:v>454.4373685769782</c:v>
                </c:pt>
                <c:pt idx="1522">
                  <c:v>457.21274872797551</c:v>
                </c:pt>
                <c:pt idx="1523">
                  <c:v>450.71646779597171</c:v>
                </c:pt>
                <c:pt idx="1524">
                  <c:v>449.73105687294481</c:v>
                </c:pt>
                <c:pt idx="1525">
                  <c:v>458.58853414276689</c:v>
                </c:pt>
                <c:pt idx="1526">
                  <c:v>452.51542119267452</c:v>
                </c:pt>
                <c:pt idx="1527">
                  <c:v>449.46060506543989</c:v>
                </c:pt>
                <c:pt idx="1528">
                  <c:v>450.2598527690368</c:v>
                </c:pt>
                <c:pt idx="1529">
                  <c:v>455.44383798301271</c:v>
                </c:pt>
                <c:pt idx="1530">
                  <c:v>440.58903341403209</c:v>
                </c:pt>
                <c:pt idx="1531">
                  <c:v>428.30298453862679</c:v>
                </c:pt>
                <c:pt idx="1532">
                  <c:v>427.43284584997042</c:v>
                </c:pt>
                <c:pt idx="1533">
                  <c:v>415.62673752051592</c:v>
                </c:pt>
                <c:pt idx="1534">
                  <c:v>418.6815928432892</c:v>
                </c:pt>
                <c:pt idx="1535">
                  <c:v>423.05287727327271</c:v>
                </c:pt>
                <c:pt idx="1536">
                  <c:v>419.39063573571428</c:v>
                </c:pt>
                <c:pt idx="1537">
                  <c:v>419.39063573571428</c:v>
                </c:pt>
                <c:pt idx="1538">
                  <c:v>425.58763826025842</c:v>
                </c:pt>
                <c:pt idx="1539">
                  <c:v>426.20377842882903</c:v>
                </c:pt>
                <c:pt idx="1540">
                  <c:v>423.82610663103782</c:v>
                </c:pt>
                <c:pt idx="1541">
                  <c:v>428.35670957674171</c:v>
                </c:pt>
                <c:pt idx="1542">
                  <c:v>441.53670280045912</c:v>
                </c:pt>
                <c:pt idx="1543">
                  <c:v>432.20620721561193</c:v>
                </c:pt>
                <c:pt idx="1544">
                  <c:v>431.71490567950752</c:v>
                </c:pt>
                <c:pt idx="1545">
                  <c:v>403.48097591552261</c:v>
                </c:pt>
                <c:pt idx="1546">
                  <c:v>390.83219181483349</c:v>
                </c:pt>
                <c:pt idx="1547">
                  <c:v>395.5626486321471</c:v>
                </c:pt>
                <c:pt idx="1548">
                  <c:v>395.47014700870119</c:v>
                </c:pt>
                <c:pt idx="1549">
                  <c:v>401.82230258907839</c:v>
                </c:pt>
                <c:pt idx="1550">
                  <c:v>409.52629412508952</c:v>
                </c:pt>
                <c:pt idx="1551">
                  <c:v>418.68689565890872</c:v>
                </c:pt>
                <c:pt idx="1552">
                  <c:v>418.6408387981607</c:v>
                </c:pt>
                <c:pt idx="1553">
                  <c:v>426.153348989547</c:v>
                </c:pt>
                <c:pt idx="1554">
                  <c:v>428.25186259967728</c:v>
                </c:pt>
                <c:pt idx="1555">
                  <c:v>435.70671468521653</c:v>
                </c:pt>
                <c:pt idx="1556">
                  <c:v>443.76763621921913</c:v>
                </c:pt>
                <c:pt idx="1557">
                  <c:v>440.80694830683262</c:v>
                </c:pt>
                <c:pt idx="1558">
                  <c:v>437.93118275429038</c:v>
                </c:pt>
                <c:pt idx="1559">
                  <c:v>430.57698475225692</c:v>
                </c:pt>
                <c:pt idx="1560">
                  <c:v>430.57698475225692</c:v>
                </c:pt>
                <c:pt idx="1561">
                  <c:v>441.84039371589807</c:v>
                </c:pt>
                <c:pt idx="1562">
                  <c:v>436.43460802084132</c:v>
                </c:pt>
                <c:pt idx="1563">
                  <c:v>435.4616344133002</c:v>
                </c:pt>
                <c:pt idx="1564">
                  <c:v>442.04305816029012</c:v>
                </c:pt>
                <c:pt idx="1565">
                  <c:v>442.04305816029012</c:v>
                </c:pt>
                <c:pt idx="1566">
                  <c:v>456.46549508200832</c:v>
                </c:pt>
                <c:pt idx="1567">
                  <c:v>460.41492760850889</c:v>
                </c:pt>
                <c:pt idx="1568">
                  <c:v>461.83512999137417</c:v>
                </c:pt>
                <c:pt idx="1569">
                  <c:v>453.9693280019012</c:v>
                </c:pt>
                <c:pt idx="1570">
                  <c:v>448.38448730158029</c:v>
                </c:pt>
                <c:pt idx="1571">
                  <c:v>460.36406267883501</c:v>
                </c:pt>
                <c:pt idx="1572">
                  <c:v>482.70717302641702</c:v>
                </c:pt>
                <c:pt idx="1573">
                  <c:v>490.8790047675235</c:v>
                </c:pt>
                <c:pt idx="1574">
                  <c:v>490.11409202523049</c:v>
                </c:pt>
                <c:pt idx="1575">
                  <c:v>487.82889438562819</c:v>
                </c:pt>
                <c:pt idx="1576">
                  <c:v>482.31322996124692</c:v>
                </c:pt>
                <c:pt idx="1577">
                  <c:v>476.35192158487371</c:v>
                </c:pt>
                <c:pt idx="1578">
                  <c:v>482.53875688811718</c:v>
                </c:pt>
                <c:pt idx="1579">
                  <c:v>482.53875688811718</c:v>
                </c:pt>
                <c:pt idx="1580">
                  <c:v>480.69170321050387</c:v>
                </c:pt>
                <c:pt idx="1581">
                  <c:v>479.07200118907321</c:v>
                </c:pt>
                <c:pt idx="1582">
                  <c:v>477.44708529233731</c:v>
                </c:pt>
                <c:pt idx="1583">
                  <c:v>477.22193322274882</c:v>
                </c:pt>
                <c:pt idx="1584">
                  <c:v>488.43185214742891</c:v>
                </c:pt>
                <c:pt idx="1585">
                  <c:v>481.15828182865448</c:v>
                </c:pt>
                <c:pt idx="1586">
                  <c:v>480.94034877083061</c:v>
                </c:pt>
                <c:pt idx="1587">
                  <c:v>477.40189540588187</c:v>
                </c:pt>
                <c:pt idx="1588">
                  <c:v>480.46000943674397</c:v>
                </c:pt>
                <c:pt idx="1589">
                  <c:v>471.19573910226302</c:v>
                </c:pt>
                <c:pt idx="1590">
                  <c:v>436.98919723515752</c:v>
                </c:pt>
                <c:pt idx="1591">
                  <c:v>445.09033174403862</c:v>
                </c:pt>
                <c:pt idx="1592">
                  <c:v>441.47013496077273</c:v>
                </c:pt>
                <c:pt idx="1593">
                  <c:v>447.92245327979322</c:v>
                </c:pt>
                <c:pt idx="1594">
                  <c:v>445.74588115034197</c:v>
                </c:pt>
                <c:pt idx="1595">
                  <c:v>442.67566446902981</c:v>
                </c:pt>
                <c:pt idx="1596">
                  <c:v>444.48351699692267</c:v>
                </c:pt>
                <c:pt idx="1597">
                  <c:v>443.0721867090802</c:v>
                </c:pt>
                <c:pt idx="1598">
                  <c:v>440.57327704293948</c:v>
                </c:pt>
                <c:pt idx="1599">
                  <c:v>440.57327704293948</c:v>
                </c:pt>
                <c:pt idx="1600">
                  <c:v>435.23819147828942</c:v>
                </c:pt>
                <c:pt idx="1601">
                  <c:v>422.5897717884576</c:v>
                </c:pt>
                <c:pt idx="1602">
                  <c:v>420.24523895929531</c:v>
                </c:pt>
                <c:pt idx="1603">
                  <c:v>422.89864799607841</c:v>
                </c:pt>
                <c:pt idx="1604">
                  <c:v>418.37895614302403</c:v>
                </c:pt>
                <c:pt idx="1605">
                  <c:v>422.97931322653892</c:v>
                </c:pt>
                <c:pt idx="1606">
                  <c:v>422.16069504891902</c:v>
                </c:pt>
                <c:pt idx="1607">
                  <c:v>424.85565214855842</c:v>
                </c:pt>
                <c:pt idx="1608">
                  <c:v>429.49122487937859</c:v>
                </c:pt>
                <c:pt idx="1609">
                  <c:v>422.52408706723389</c:v>
                </c:pt>
                <c:pt idx="1610">
                  <c:v>431.13242488556921</c:v>
                </c:pt>
                <c:pt idx="1611">
                  <c:v>423.89923407362079</c:v>
                </c:pt>
                <c:pt idx="1612">
                  <c:v>425.97393225839039</c:v>
                </c:pt>
                <c:pt idx="1613">
                  <c:v>423.90131447933209</c:v>
                </c:pt>
                <c:pt idx="1614">
                  <c:v>425.14262105153341</c:v>
                </c:pt>
                <c:pt idx="1615">
                  <c:v>418.19336134524332</c:v>
                </c:pt>
                <c:pt idx="1616">
                  <c:v>415.34537488974848</c:v>
                </c:pt>
                <c:pt idx="1617">
                  <c:v>410.95844864182499</c:v>
                </c:pt>
                <c:pt idx="1618">
                  <c:v>405.49471201879021</c:v>
                </c:pt>
                <c:pt idx="1619">
                  <c:v>407.49388587603539</c:v>
                </c:pt>
                <c:pt idx="1620">
                  <c:v>405.55598706863799</c:v>
                </c:pt>
                <c:pt idx="1621">
                  <c:v>413.69491786616828</c:v>
                </c:pt>
                <c:pt idx="1622">
                  <c:v>413.00863839546571</c:v>
                </c:pt>
                <c:pt idx="1623">
                  <c:v>415.9621243925892</c:v>
                </c:pt>
                <c:pt idx="1624">
                  <c:v>412.61442779966961</c:v>
                </c:pt>
                <c:pt idx="1625">
                  <c:v>414.84989097263298</c:v>
                </c:pt>
                <c:pt idx="1626">
                  <c:v>421.9053064415815</c:v>
                </c:pt>
                <c:pt idx="1627">
                  <c:v>420.09026872903911</c:v>
                </c:pt>
                <c:pt idx="1628">
                  <c:v>420.09026872903911</c:v>
                </c:pt>
                <c:pt idx="1629">
                  <c:v>417.51120286370139</c:v>
                </c:pt>
                <c:pt idx="1630">
                  <c:v>421.05456626974961</c:v>
                </c:pt>
                <c:pt idx="1631">
                  <c:v>411.32843375449193</c:v>
                </c:pt>
                <c:pt idx="1632">
                  <c:v>410.24577610368732</c:v>
                </c:pt>
                <c:pt idx="1633">
                  <c:v>403.78997166865128</c:v>
                </c:pt>
                <c:pt idx="1634">
                  <c:v>406.00930804616593</c:v>
                </c:pt>
                <c:pt idx="1635">
                  <c:v>409.57006760154422</c:v>
                </c:pt>
                <c:pt idx="1636">
                  <c:v>427.1853786235356</c:v>
                </c:pt>
                <c:pt idx="1637">
                  <c:v>421.12412476715173</c:v>
                </c:pt>
                <c:pt idx="1638">
                  <c:v>426.73166773607562</c:v>
                </c:pt>
                <c:pt idx="1639">
                  <c:v>416.59382576539559</c:v>
                </c:pt>
                <c:pt idx="1640">
                  <c:v>422.78392110974499</c:v>
                </c:pt>
                <c:pt idx="1641">
                  <c:v>416.91063778161032</c:v>
                </c:pt>
                <c:pt idx="1642">
                  <c:v>410.2177763220846</c:v>
                </c:pt>
                <c:pt idx="1643">
                  <c:v>410.8566801321046</c:v>
                </c:pt>
                <c:pt idx="1644">
                  <c:v>409.54211498436928</c:v>
                </c:pt>
                <c:pt idx="1645">
                  <c:v>419.13452636729153</c:v>
                </c:pt>
                <c:pt idx="1646">
                  <c:v>421.63409633044881</c:v>
                </c:pt>
                <c:pt idx="1647">
                  <c:v>436.13815950816979</c:v>
                </c:pt>
                <c:pt idx="1648">
                  <c:v>413.63579927934961</c:v>
                </c:pt>
                <c:pt idx="1649">
                  <c:v>416.43883977759009</c:v>
                </c:pt>
                <c:pt idx="1650">
                  <c:v>418.37913289505599</c:v>
                </c:pt>
                <c:pt idx="1651">
                  <c:v>414.39408249778921</c:v>
                </c:pt>
                <c:pt idx="1652">
                  <c:v>415.31911968869468</c:v>
                </c:pt>
                <c:pt idx="1653">
                  <c:v>415.17241445754331</c:v>
                </c:pt>
                <c:pt idx="1654">
                  <c:v>427.86892431472961</c:v>
                </c:pt>
                <c:pt idx="1655">
                  <c:v>432.80713595858111</c:v>
                </c:pt>
                <c:pt idx="1656">
                  <c:v>446.31225801745171</c:v>
                </c:pt>
                <c:pt idx="1657">
                  <c:v>450.74218064217689</c:v>
                </c:pt>
                <c:pt idx="1658">
                  <c:v>454.35925226443641</c:v>
                </c:pt>
                <c:pt idx="1659">
                  <c:v>447.15532468907497</c:v>
                </c:pt>
                <c:pt idx="1660">
                  <c:v>447.6047310527527</c:v>
                </c:pt>
                <c:pt idx="1661">
                  <c:v>451.39603305882991</c:v>
                </c:pt>
                <c:pt idx="1662">
                  <c:v>446.87879158280282</c:v>
                </c:pt>
                <c:pt idx="1663">
                  <c:v>454.2775798410886</c:v>
                </c:pt>
                <c:pt idx="1664">
                  <c:v>480.83799075164262</c:v>
                </c:pt>
                <c:pt idx="1665">
                  <c:v>475.73952805607559</c:v>
                </c:pt>
                <c:pt idx="1666">
                  <c:v>458.99401851883181</c:v>
                </c:pt>
                <c:pt idx="1667">
                  <c:v>454.9046610538241</c:v>
                </c:pt>
                <c:pt idx="1668">
                  <c:v>463.84965928356172</c:v>
                </c:pt>
                <c:pt idx="1669">
                  <c:v>463.84965928356172</c:v>
                </c:pt>
                <c:pt idx="1670">
                  <c:v>469.87510298010062</c:v>
                </c:pt>
                <c:pt idx="1671">
                  <c:v>467.24836679327012</c:v>
                </c:pt>
                <c:pt idx="1672">
                  <c:v>473.15311856030149</c:v>
                </c:pt>
                <c:pt idx="1673">
                  <c:v>468.53533803480462</c:v>
                </c:pt>
                <c:pt idx="1674">
                  <c:v>465.95908899912109</c:v>
                </c:pt>
                <c:pt idx="1675">
                  <c:v>466.69885222930179</c:v>
                </c:pt>
                <c:pt idx="1676">
                  <c:v>461.15763286367331</c:v>
                </c:pt>
                <c:pt idx="1677">
                  <c:v>475.46952897610748</c:v>
                </c:pt>
                <c:pt idx="1678">
                  <c:v>490.7368967073819</c:v>
                </c:pt>
                <c:pt idx="1679">
                  <c:v>492.6628154034106</c:v>
                </c:pt>
                <c:pt idx="1680">
                  <c:v>477.82988678091198</c:v>
                </c:pt>
                <c:pt idx="1681">
                  <c:v>469.09966925368241</c:v>
                </c:pt>
                <c:pt idx="1682">
                  <c:v>476.56652454273552</c:v>
                </c:pt>
                <c:pt idx="1683">
                  <c:v>470.73182308258691</c:v>
                </c:pt>
                <c:pt idx="1684">
                  <c:v>470.04600104214961</c:v>
                </c:pt>
                <c:pt idx="1685">
                  <c:v>469.85141912063699</c:v>
                </c:pt>
                <c:pt idx="1686">
                  <c:v>461.82144243037828</c:v>
                </c:pt>
                <c:pt idx="1687">
                  <c:v>450.99993248384459</c:v>
                </c:pt>
                <c:pt idx="1688">
                  <c:v>449.83481386692159</c:v>
                </c:pt>
                <c:pt idx="1689">
                  <c:v>433.29303660807892</c:v>
                </c:pt>
                <c:pt idx="1690">
                  <c:v>441.22667002697182</c:v>
                </c:pt>
                <c:pt idx="1691">
                  <c:v>453.72006538237122</c:v>
                </c:pt>
                <c:pt idx="1692">
                  <c:v>458.56410911094338</c:v>
                </c:pt>
                <c:pt idx="1693">
                  <c:v>463.06650858645901</c:v>
                </c:pt>
                <c:pt idx="1694">
                  <c:v>457.34054339783449</c:v>
                </c:pt>
                <c:pt idx="1695">
                  <c:v>450.1545148488525</c:v>
                </c:pt>
                <c:pt idx="1696">
                  <c:v>445.91801082321541</c:v>
                </c:pt>
                <c:pt idx="1697">
                  <c:v>445.91801082321541</c:v>
                </c:pt>
                <c:pt idx="1698">
                  <c:v>455.25298870638409</c:v>
                </c:pt>
                <c:pt idx="1699">
                  <c:v>453.03414661455218</c:v>
                </c:pt>
                <c:pt idx="1700">
                  <c:v>459.88372580762092</c:v>
                </c:pt>
                <c:pt idx="1701">
                  <c:v>463.64273516583802</c:v>
                </c:pt>
                <c:pt idx="1702">
                  <c:v>476.42829564284921</c:v>
                </c:pt>
                <c:pt idx="1703">
                  <c:v>476.01943942800722</c:v>
                </c:pt>
                <c:pt idx="1704">
                  <c:v>494.10760293374068</c:v>
                </c:pt>
                <c:pt idx="1705">
                  <c:v>506.39143594381522</c:v>
                </c:pt>
                <c:pt idx="1706">
                  <c:v>518.69462523786774</c:v>
                </c:pt>
                <c:pt idx="1707">
                  <c:v>530.65847874454926</c:v>
                </c:pt>
                <c:pt idx="1708">
                  <c:v>531.65015879706436</c:v>
                </c:pt>
                <c:pt idx="1709">
                  <c:v>527.93813630223849</c:v>
                </c:pt>
                <c:pt idx="1710">
                  <c:v>527.23477689762456</c:v>
                </c:pt>
                <c:pt idx="1711">
                  <c:v>538.77687819908579</c:v>
                </c:pt>
                <c:pt idx="1712">
                  <c:v>579.11336692063105</c:v>
                </c:pt>
                <c:pt idx="1713">
                  <c:v>585.11491674014474</c:v>
                </c:pt>
                <c:pt idx="1714">
                  <c:v>580.0607841884073</c:v>
                </c:pt>
                <c:pt idx="1715">
                  <c:v>587.08054384104696</c:v>
                </c:pt>
                <c:pt idx="1716">
                  <c:v>590.47197719029543</c:v>
                </c:pt>
                <c:pt idx="1717">
                  <c:v>602.97086596038196</c:v>
                </c:pt>
                <c:pt idx="1718">
                  <c:v>616.58662892755126</c:v>
                </c:pt>
                <c:pt idx="1719">
                  <c:v>599.4192208405774</c:v>
                </c:pt>
                <c:pt idx="1720">
                  <c:v>599.03287982003701</c:v>
                </c:pt>
                <c:pt idx="1721">
                  <c:v>597.31350487147438</c:v>
                </c:pt>
                <c:pt idx="1722">
                  <c:v>599.61522637151199</c:v>
                </c:pt>
                <c:pt idx="1723">
                  <c:v>606.79393849324003</c:v>
                </c:pt>
                <c:pt idx="1724">
                  <c:v>604.08899565647948</c:v>
                </c:pt>
                <c:pt idx="1725">
                  <c:v>621.34419376632252</c:v>
                </c:pt>
                <c:pt idx="1726">
                  <c:v>612.78452126724699</c:v>
                </c:pt>
                <c:pt idx="1727">
                  <c:v>600.73014144303841</c:v>
                </c:pt>
                <c:pt idx="1728">
                  <c:v>600.84555792074786</c:v>
                </c:pt>
                <c:pt idx="1729">
                  <c:v>606.00129265166652</c:v>
                </c:pt>
                <c:pt idx="1730">
                  <c:v>613.69093407543755</c:v>
                </c:pt>
                <c:pt idx="1731">
                  <c:v>614.19957905603098</c:v>
                </c:pt>
                <c:pt idx="1732">
                  <c:v>627.85104538182486</c:v>
                </c:pt>
                <c:pt idx="1733">
                  <c:v>627.22343614776105</c:v>
                </c:pt>
                <c:pt idx="1734">
                  <c:v>628.83203100656078</c:v>
                </c:pt>
                <c:pt idx="1735">
                  <c:v>609.69498601763576</c:v>
                </c:pt>
                <c:pt idx="1736">
                  <c:v>623.89169700067339</c:v>
                </c:pt>
                <c:pt idx="1737">
                  <c:v>627.04567594436253</c:v>
                </c:pt>
                <c:pt idx="1738">
                  <c:v>607.13711184288741</c:v>
                </c:pt>
                <c:pt idx="1739">
                  <c:v>607.13711184288741</c:v>
                </c:pt>
                <c:pt idx="1740">
                  <c:v>615.08874111855403</c:v>
                </c:pt>
                <c:pt idx="1741">
                  <c:v>609.7928594619234</c:v>
                </c:pt>
                <c:pt idx="1742">
                  <c:v>605.87018888814544</c:v>
                </c:pt>
                <c:pt idx="1743">
                  <c:v>616.26656869495412</c:v>
                </c:pt>
                <c:pt idx="1744">
                  <c:v>619.53157927159145</c:v>
                </c:pt>
                <c:pt idx="1745">
                  <c:v>635.87337509435395</c:v>
                </c:pt>
                <c:pt idx="1746">
                  <c:v>657.91757694923513</c:v>
                </c:pt>
                <c:pt idx="1747">
                  <c:v>650.26690838097886</c:v>
                </c:pt>
                <c:pt idx="1748">
                  <c:v>641.49683794875205</c:v>
                </c:pt>
                <c:pt idx="1749">
                  <c:v>644.55024089967139</c:v>
                </c:pt>
                <c:pt idx="1750">
                  <c:v>647.54394760736977</c:v>
                </c:pt>
                <c:pt idx="1751">
                  <c:v>655.63265838284917</c:v>
                </c:pt>
                <c:pt idx="1752">
                  <c:v>665.10492018746345</c:v>
                </c:pt>
                <c:pt idx="1753">
                  <c:v>658.5340827918161</c:v>
                </c:pt>
                <c:pt idx="1754">
                  <c:v>665.79214965908477</c:v>
                </c:pt>
                <c:pt idx="1755">
                  <c:v>669.41731294412671</c:v>
                </c:pt>
                <c:pt idx="1756">
                  <c:v>673.52476007720304</c:v>
                </c:pt>
                <c:pt idx="1757">
                  <c:v>688.83250405137539</c:v>
                </c:pt>
                <c:pt idx="1758">
                  <c:v>685.77942437315676</c:v>
                </c:pt>
                <c:pt idx="1759">
                  <c:v>691.98105775327076</c:v>
                </c:pt>
                <c:pt idx="1760">
                  <c:v>704.75787293770645</c:v>
                </c:pt>
                <c:pt idx="1761">
                  <c:v>710.54089404661647</c:v>
                </c:pt>
                <c:pt idx="1762">
                  <c:v>702.36623631398425</c:v>
                </c:pt>
                <c:pt idx="1763">
                  <c:v>712.57869537453598</c:v>
                </c:pt>
                <c:pt idx="1764">
                  <c:v>703.01034566809903</c:v>
                </c:pt>
                <c:pt idx="1765">
                  <c:v>663.90639708336437</c:v>
                </c:pt>
                <c:pt idx="1766">
                  <c:v>661.60981566533928</c:v>
                </c:pt>
                <c:pt idx="1767">
                  <c:v>685.78455453461902</c:v>
                </c:pt>
                <c:pt idx="1768">
                  <c:v>693.49075105214661</c:v>
                </c:pt>
                <c:pt idx="1769">
                  <c:v>690.11502474513338</c:v>
                </c:pt>
                <c:pt idx="1770">
                  <c:v>684.19563498558318</c:v>
                </c:pt>
                <c:pt idx="1771">
                  <c:v>682.62617506824154</c:v>
                </c:pt>
                <c:pt idx="1772">
                  <c:v>695.15167560227303</c:v>
                </c:pt>
                <c:pt idx="1773">
                  <c:v>736.10718938261198</c:v>
                </c:pt>
                <c:pt idx="1774">
                  <c:v>722.44153551846568</c:v>
                </c:pt>
                <c:pt idx="1775">
                  <c:v>714.86534870904768</c:v>
                </c:pt>
                <c:pt idx="1776">
                  <c:v>699.15014075380668</c:v>
                </c:pt>
                <c:pt idx="1777">
                  <c:v>719.26884327966195</c:v>
                </c:pt>
                <c:pt idx="1778">
                  <c:v>709.07334818358311</c:v>
                </c:pt>
                <c:pt idx="1779">
                  <c:v>675.40952585888783</c:v>
                </c:pt>
                <c:pt idx="1780">
                  <c:v>699.06908650313005</c:v>
                </c:pt>
                <c:pt idx="1781">
                  <c:v>711.3234688630522</c:v>
                </c:pt>
                <c:pt idx="1782">
                  <c:v>699.55485113454642</c:v>
                </c:pt>
                <c:pt idx="1783">
                  <c:v>697.54681145983989</c:v>
                </c:pt>
                <c:pt idx="1784">
                  <c:v>686.94804459525312</c:v>
                </c:pt>
                <c:pt idx="1785">
                  <c:v>677.83656101555505</c:v>
                </c:pt>
                <c:pt idx="1786">
                  <c:v>664.47089734275824</c:v>
                </c:pt>
                <c:pt idx="1787">
                  <c:v>648.88949061885899</c:v>
                </c:pt>
                <c:pt idx="1788">
                  <c:v>664.9806776977797</c:v>
                </c:pt>
                <c:pt idx="1789">
                  <c:v>669.08197124457945</c:v>
                </c:pt>
                <c:pt idx="1790">
                  <c:v>665.66232604712695</c:v>
                </c:pt>
                <c:pt idx="1791">
                  <c:v>682.79429873919037</c:v>
                </c:pt>
                <c:pt idx="1792">
                  <c:v>698.11918661959601</c:v>
                </c:pt>
                <c:pt idx="1793">
                  <c:v>711.59770783898273</c:v>
                </c:pt>
                <c:pt idx="1794">
                  <c:v>713.74619202471536</c:v>
                </c:pt>
                <c:pt idx="1795">
                  <c:v>709.15530924195843</c:v>
                </c:pt>
                <c:pt idx="1796">
                  <c:v>694.65279826864298</c:v>
                </c:pt>
                <c:pt idx="1797">
                  <c:v>695.13066950653513</c:v>
                </c:pt>
                <c:pt idx="1798">
                  <c:v>693.29631619744441</c:v>
                </c:pt>
                <c:pt idx="1799">
                  <c:v>687.71060663491176</c:v>
                </c:pt>
                <c:pt idx="1800">
                  <c:v>707.96859389399242</c:v>
                </c:pt>
                <c:pt idx="1801">
                  <c:v>712.09781038145627</c:v>
                </c:pt>
                <c:pt idx="1802">
                  <c:v>712.09781038145627</c:v>
                </c:pt>
                <c:pt idx="1803">
                  <c:v>725.30703618472512</c:v>
                </c:pt>
                <c:pt idx="1804">
                  <c:v>732.43115318527884</c:v>
                </c:pt>
                <c:pt idx="1805">
                  <c:v>723.81356931980042</c:v>
                </c:pt>
                <c:pt idx="1806">
                  <c:v>729.99427355334853</c:v>
                </c:pt>
                <c:pt idx="1807">
                  <c:v>726.56641682124484</c:v>
                </c:pt>
                <c:pt idx="1808">
                  <c:v>731.31206949147997</c:v>
                </c:pt>
                <c:pt idx="1809">
                  <c:v>740.56717512042792</c:v>
                </c:pt>
                <c:pt idx="1810">
                  <c:v>768.72787126297453</c:v>
                </c:pt>
                <c:pt idx="1811">
                  <c:v>741.33178641724339</c:v>
                </c:pt>
                <c:pt idx="1812">
                  <c:v>737.62561417980942</c:v>
                </c:pt>
                <c:pt idx="1813">
                  <c:v>738.25556153369519</c:v>
                </c:pt>
                <c:pt idx="1814">
                  <c:v>730.90796363569837</c:v>
                </c:pt>
                <c:pt idx="1815">
                  <c:v>730.45474592711855</c:v>
                </c:pt>
                <c:pt idx="1816">
                  <c:v>743.123871261977</c:v>
                </c:pt>
                <c:pt idx="1817">
                  <c:v>741.37765972462535</c:v>
                </c:pt>
                <c:pt idx="1818">
                  <c:v>752.94645926621831</c:v>
                </c:pt>
                <c:pt idx="1819">
                  <c:v>752.18883780288775</c:v>
                </c:pt>
                <c:pt idx="1820">
                  <c:v>742.25993009015303</c:v>
                </c:pt>
                <c:pt idx="1821">
                  <c:v>742.25993009015303</c:v>
                </c:pt>
                <c:pt idx="1822">
                  <c:v>738.13761419396974</c:v>
                </c:pt>
                <c:pt idx="1823">
                  <c:v>762.92063255707353</c:v>
                </c:pt>
                <c:pt idx="1824">
                  <c:v>765.20849120858077</c:v>
                </c:pt>
                <c:pt idx="1825">
                  <c:v>778.50629603484458</c:v>
                </c:pt>
                <c:pt idx="1826">
                  <c:v>778.50629603484435</c:v>
                </c:pt>
                <c:pt idx="1827">
                  <c:v>786.24176893823756</c:v>
                </c:pt>
                <c:pt idx="1828">
                  <c:v>772.79019107922898</c:v>
                </c:pt>
                <c:pt idx="1829">
                  <c:v>776.35206913743775</c:v>
                </c:pt>
                <c:pt idx="1830">
                  <c:v>788.41334354912999</c:v>
                </c:pt>
                <c:pt idx="1831">
                  <c:v>805.6263359937376</c:v>
                </c:pt>
                <c:pt idx="1832">
                  <c:v>779.87728542489629</c:v>
                </c:pt>
                <c:pt idx="1833">
                  <c:v>793.86813470820812</c:v>
                </c:pt>
                <c:pt idx="1834">
                  <c:v>760.85251541473303</c:v>
                </c:pt>
                <c:pt idx="1835">
                  <c:v>772.44650739329006</c:v>
                </c:pt>
                <c:pt idx="1836">
                  <c:v>770.0092990162176</c:v>
                </c:pt>
                <c:pt idx="1837">
                  <c:v>776.73554040528279</c:v>
                </c:pt>
                <c:pt idx="1838">
                  <c:v>766.16390634438278</c:v>
                </c:pt>
                <c:pt idx="1839">
                  <c:v>766.16390634438278</c:v>
                </c:pt>
                <c:pt idx="1840">
                  <c:v>773.54728227561623</c:v>
                </c:pt>
                <c:pt idx="1841">
                  <c:v>781.88007202908705</c:v>
                </c:pt>
                <c:pt idx="1842">
                  <c:v>739.68654503315565</c:v>
                </c:pt>
                <c:pt idx="1843">
                  <c:v>718.57892423139776</c:v>
                </c:pt>
                <c:pt idx="1844">
                  <c:v>706.41401206442447</c:v>
                </c:pt>
                <c:pt idx="1845">
                  <c:v>733.99121554787052</c:v>
                </c:pt>
                <c:pt idx="1846">
                  <c:v>710.73546352665596</c:v>
                </c:pt>
                <c:pt idx="1847">
                  <c:v>719.01137748925703</c:v>
                </c:pt>
                <c:pt idx="1848">
                  <c:v>704.70612517575387</c:v>
                </c:pt>
                <c:pt idx="1849">
                  <c:v>678.40424611126286</c:v>
                </c:pt>
                <c:pt idx="1850">
                  <c:v>695.08458517159897</c:v>
                </c:pt>
                <c:pt idx="1851">
                  <c:v>683.41019438788271</c:v>
                </c:pt>
                <c:pt idx="1852">
                  <c:v>694.03165836627807</c:v>
                </c:pt>
                <c:pt idx="1853">
                  <c:v>716.94821676840127</c:v>
                </c:pt>
                <c:pt idx="1854">
                  <c:v>726.12283773947445</c:v>
                </c:pt>
                <c:pt idx="1855">
                  <c:v>730.2079186746588</c:v>
                </c:pt>
                <c:pt idx="1856">
                  <c:v>733.42097719098638</c:v>
                </c:pt>
                <c:pt idx="1857">
                  <c:v>749.00163596756965</c:v>
                </c:pt>
                <c:pt idx="1858">
                  <c:v>741.73709819223996</c:v>
                </c:pt>
                <c:pt idx="1859">
                  <c:v>741.73709819223996</c:v>
                </c:pt>
                <c:pt idx="1860">
                  <c:v>768.91996281466368</c:v>
                </c:pt>
                <c:pt idx="1861">
                  <c:v>766.92627936503459</c:v>
                </c:pt>
                <c:pt idx="1862">
                  <c:v>767.36403617676569</c:v>
                </c:pt>
                <c:pt idx="1863">
                  <c:v>762.47007793284376</c:v>
                </c:pt>
                <c:pt idx="1864">
                  <c:v>760.25467552333305</c:v>
                </c:pt>
                <c:pt idx="1865">
                  <c:v>748.16070538703866</c:v>
                </c:pt>
                <c:pt idx="1866">
                  <c:v>758.47289849232243</c:v>
                </c:pt>
                <c:pt idx="1867">
                  <c:v>777.28967427967302</c:v>
                </c:pt>
                <c:pt idx="1868">
                  <c:v>757.07671763501253</c:v>
                </c:pt>
                <c:pt idx="1869">
                  <c:v>752.77947569937101</c:v>
                </c:pt>
                <c:pt idx="1870">
                  <c:v>769.00765812330849</c:v>
                </c:pt>
                <c:pt idx="1871">
                  <c:v>777.42622397451407</c:v>
                </c:pt>
                <c:pt idx="1872">
                  <c:v>811.3928461020671</c:v>
                </c:pt>
                <c:pt idx="1873">
                  <c:v>800.29878588164831</c:v>
                </c:pt>
                <c:pt idx="1874">
                  <c:v>785.37305724171415</c:v>
                </c:pt>
                <c:pt idx="1875">
                  <c:v>763.18987938788905</c:v>
                </c:pt>
                <c:pt idx="1876">
                  <c:v>765.16884013625815</c:v>
                </c:pt>
                <c:pt idx="1877">
                  <c:v>736.6390811819382</c:v>
                </c:pt>
                <c:pt idx="1878">
                  <c:v>717.06237906102638</c:v>
                </c:pt>
                <c:pt idx="1879">
                  <c:v>724.76986403812953</c:v>
                </c:pt>
                <c:pt idx="1880">
                  <c:v>738.30557874580336</c:v>
                </c:pt>
                <c:pt idx="1881">
                  <c:v>726.10338177077801</c:v>
                </c:pt>
                <c:pt idx="1882">
                  <c:v>711.39771248590682</c:v>
                </c:pt>
                <c:pt idx="1883">
                  <c:v>713.18289215610355</c:v>
                </c:pt>
                <c:pt idx="1884">
                  <c:v>704.25387720823699</c:v>
                </c:pt>
                <c:pt idx="1885">
                  <c:v>700.61452790910528</c:v>
                </c:pt>
                <c:pt idx="1886">
                  <c:v>686.47598272775554</c:v>
                </c:pt>
                <c:pt idx="1887">
                  <c:v>677.45834183172769</c:v>
                </c:pt>
                <c:pt idx="1888">
                  <c:v>684.99727478170996</c:v>
                </c:pt>
                <c:pt idx="1889">
                  <c:v>691.50178479988256</c:v>
                </c:pt>
                <c:pt idx="1890">
                  <c:v>719.27086646852047</c:v>
                </c:pt>
                <c:pt idx="1891">
                  <c:v>717.47702086640936</c:v>
                </c:pt>
                <c:pt idx="1892">
                  <c:v>700.56866534312758</c:v>
                </c:pt>
                <c:pt idx="1893">
                  <c:v>671.79742426315102</c:v>
                </c:pt>
                <c:pt idx="1894">
                  <c:v>648.81852001901939</c:v>
                </c:pt>
                <c:pt idx="1895">
                  <c:v>678.19068638099759</c:v>
                </c:pt>
                <c:pt idx="1896">
                  <c:v>702.1019901625416</c:v>
                </c:pt>
                <c:pt idx="1897">
                  <c:v>676.71890766409945</c:v>
                </c:pt>
                <c:pt idx="1898">
                  <c:v>668.98307371039505</c:v>
                </c:pt>
                <c:pt idx="1899">
                  <c:v>681.095347316887</c:v>
                </c:pt>
                <c:pt idx="1900">
                  <c:v>683.02698852108301</c:v>
                </c:pt>
                <c:pt idx="1901">
                  <c:v>693.54847003102395</c:v>
                </c:pt>
                <c:pt idx="1902">
                  <c:v>694.01295642979778</c:v>
                </c:pt>
                <c:pt idx="1903">
                  <c:v>694.01295642979778</c:v>
                </c:pt>
                <c:pt idx="1904">
                  <c:v>711.40720696304436</c:v>
                </c:pt>
                <c:pt idx="1905">
                  <c:v>722.28470665008194</c:v>
                </c:pt>
                <c:pt idx="1906">
                  <c:v>707.7628969250369</c:v>
                </c:pt>
                <c:pt idx="1907">
                  <c:v>705.97212422021835</c:v>
                </c:pt>
                <c:pt idx="1908">
                  <c:v>703.99366319502178</c:v>
                </c:pt>
                <c:pt idx="1909">
                  <c:v>660.71525664903436</c:v>
                </c:pt>
                <c:pt idx="1910">
                  <c:v>676.98244695461415</c:v>
                </c:pt>
                <c:pt idx="1911">
                  <c:v>671.32306314902723</c:v>
                </c:pt>
                <c:pt idx="1912">
                  <c:v>688.42177271060018</c:v>
                </c:pt>
                <c:pt idx="1913">
                  <c:v>693.63259793311761</c:v>
                </c:pt>
                <c:pt idx="1914">
                  <c:v>693.42092594103758</c:v>
                </c:pt>
                <c:pt idx="1915">
                  <c:v>684.05075374375633</c:v>
                </c:pt>
                <c:pt idx="1916">
                  <c:v>656.93477448007957</c:v>
                </c:pt>
                <c:pt idx="1917">
                  <c:v>653.23819804709967</c:v>
                </c:pt>
                <c:pt idx="1918">
                  <c:v>660.22191871824941</c:v>
                </c:pt>
                <c:pt idx="1919">
                  <c:v>692.62113934945285</c:v>
                </c:pt>
                <c:pt idx="1920">
                  <c:v>680.58204069991439</c:v>
                </c:pt>
                <c:pt idx="1921">
                  <c:v>679.52142073276821</c:v>
                </c:pt>
                <c:pt idx="1922">
                  <c:v>674.37392571726343</c:v>
                </c:pt>
                <c:pt idx="1923">
                  <c:v>672.20405735471581</c:v>
                </c:pt>
                <c:pt idx="1924">
                  <c:v>682.00685556022438</c:v>
                </c:pt>
                <c:pt idx="1925">
                  <c:v>683.72214735151442</c:v>
                </c:pt>
                <c:pt idx="1926">
                  <c:v>702.66643802147178</c:v>
                </c:pt>
                <c:pt idx="1927">
                  <c:v>703.77190052648496</c:v>
                </c:pt>
                <c:pt idx="1928">
                  <c:v>716.96216010309729</c:v>
                </c:pt>
                <c:pt idx="1929">
                  <c:v>716.96216010309729</c:v>
                </c:pt>
                <c:pt idx="1930">
                  <c:v>722.79243152649599</c:v>
                </c:pt>
                <c:pt idx="1931">
                  <c:v>713.41511190678125</c:v>
                </c:pt>
                <c:pt idx="1932">
                  <c:v>720.5926952806966</c:v>
                </c:pt>
                <c:pt idx="1933">
                  <c:v>712.92708710735542</c:v>
                </c:pt>
                <c:pt idx="1934">
                  <c:v>714.50767606039108</c:v>
                </c:pt>
                <c:pt idx="1935">
                  <c:v>701.19110327182204</c:v>
                </c:pt>
                <c:pt idx="1936">
                  <c:v>701.54552364634606</c:v>
                </c:pt>
                <c:pt idx="1937">
                  <c:v>712.38824142058718</c:v>
                </c:pt>
                <c:pt idx="1938">
                  <c:v>729.19921156091038</c:v>
                </c:pt>
                <c:pt idx="1939">
                  <c:v>729.68724731919599</c:v>
                </c:pt>
                <c:pt idx="1940">
                  <c:v>743.63980607506358</c:v>
                </c:pt>
                <c:pt idx="1941">
                  <c:v>745.94522709144769</c:v>
                </c:pt>
                <c:pt idx="1942">
                  <c:v>747.85636108629308</c:v>
                </c:pt>
                <c:pt idx="1943">
                  <c:v>752.72221017492302</c:v>
                </c:pt>
                <c:pt idx="1944">
                  <c:v>751.00531486857255</c:v>
                </c:pt>
                <c:pt idx="1945">
                  <c:v>760.21380769306472</c:v>
                </c:pt>
                <c:pt idx="1946">
                  <c:v>757.403447808392</c:v>
                </c:pt>
                <c:pt idx="1947">
                  <c:v>750.06710612442339</c:v>
                </c:pt>
                <c:pt idx="1948">
                  <c:v>750.42218008637428</c:v>
                </c:pt>
                <c:pt idx="1949">
                  <c:v>758.49666485297359</c:v>
                </c:pt>
                <c:pt idx="1950">
                  <c:v>769.47370508654308</c:v>
                </c:pt>
                <c:pt idx="1951">
                  <c:v>779.04376381838699</c:v>
                </c:pt>
                <c:pt idx="1952">
                  <c:v>778.57282993574847</c:v>
                </c:pt>
                <c:pt idx="1953">
                  <c:v>781.03903476619803</c:v>
                </c:pt>
                <c:pt idx="1954">
                  <c:v>790.77522942925782</c:v>
                </c:pt>
                <c:pt idx="1955">
                  <c:v>804.68513183347477</c:v>
                </c:pt>
                <c:pt idx="1956">
                  <c:v>802.15929627249659</c:v>
                </c:pt>
                <c:pt idx="1957">
                  <c:v>807.06983598301258</c:v>
                </c:pt>
                <c:pt idx="1958">
                  <c:v>807.06983598301258</c:v>
                </c:pt>
                <c:pt idx="1959">
                  <c:v>793.22339537783205</c:v>
                </c:pt>
                <c:pt idx="1960">
                  <c:v>767.65633181313126</c:v>
                </c:pt>
                <c:pt idx="1961">
                  <c:v>776.03487892868202</c:v>
                </c:pt>
                <c:pt idx="1962">
                  <c:v>769.62974496621973</c:v>
                </c:pt>
                <c:pt idx="1963">
                  <c:v>778.80820778669658</c:v>
                </c:pt>
                <c:pt idx="1964">
                  <c:v>790.49508369266255</c:v>
                </c:pt>
                <c:pt idx="1965">
                  <c:v>792.82194039758838</c:v>
                </c:pt>
                <c:pt idx="1966">
                  <c:v>795.41246052373037</c:v>
                </c:pt>
                <c:pt idx="1967">
                  <c:v>783.9391600010631</c:v>
                </c:pt>
                <c:pt idx="1968">
                  <c:v>798.90730266043829</c:v>
                </c:pt>
                <c:pt idx="1969">
                  <c:v>820.19876704962496</c:v>
                </c:pt>
                <c:pt idx="1970">
                  <c:v>825.10633395660204</c:v>
                </c:pt>
                <c:pt idx="1971">
                  <c:v>828.21461450273716</c:v>
                </c:pt>
                <c:pt idx="1972">
                  <c:v>838.44865731871937</c:v>
                </c:pt>
                <c:pt idx="1973">
                  <c:v>898.41484707643474</c:v>
                </c:pt>
                <c:pt idx="1974">
                  <c:v>901.9606314845006</c:v>
                </c:pt>
                <c:pt idx="1975">
                  <c:v>884.19145444859055</c:v>
                </c:pt>
                <c:pt idx="1976">
                  <c:v>884.20975800331803</c:v>
                </c:pt>
                <c:pt idx="1977">
                  <c:v>869.94974179812107</c:v>
                </c:pt>
                <c:pt idx="1978">
                  <c:v>855.56270841121659</c:v>
                </c:pt>
                <c:pt idx="1979">
                  <c:v>878.05194424414606</c:v>
                </c:pt>
                <c:pt idx="1980">
                  <c:v>867.13605768530135</c:v>
                </c:pt>
                <c:pt idx="1981">
                  <c:v>867.23211175271786</c:v>
                </c:pt>
                <c:pt idx="1982">
                  <c:v>864.81802748330108</c:v>
                </c:pt>
                <c:pt idx="1983">
                  <c:v>869.39860347330216</c:v>
                </c:pt>
                <c:pt idx="1984">
                  <c:v>884.63776900504433</c:v>
                </c:pt>
                <c:pt idx="1985">
                  <c:v>877.12221308478229</c:v>
                </c:pt>
                <c:pt idx="1986">
                  <c:v>887.04482559579787</c:v>
                </c:pt>
                <c:pt idx="1987">
                  <c:v>891.49686008239109</c:v>
                </c:pt>
                <c:pt idx="1988">
                  <c:v>893.2925562038215</c:v>
                </c:pt>
                <c:pt idx="1989">
                  <c:v>901.75229968031385</c:v>
                </c:pt>
                <c:pt idx="1990">
                  <c:v>899.02029931801758</c:v>
                </c:pt>
                <c:pt idx="1991">
                  <c:v>898.17112850563285</c:v>
                </c:pt>
                <c:pt idx="1992">
                  <c:v>890.43226162790586</c:v>
                </c:pt>
                <c:pt idx="1993">
                  <c:v>884.39250440878936</c:v>
                </c:pt>
                <c:pt idx="1994">
                  <c:v>896.19347952854298</c:v>
                </c:pt>
                <c:pt idx="1995">
                  <c:v>896.1617045930567</c:v>
                </c:pt>
                <c:pt idx="1996">
                  <c:v>890.01599392173216</c:v>
                </c:pt>
                <c:pt idx="1997">
                  <c:v>882.00161816534558</c:v>
                </c:pt>
                <c:pt idx="1998">
                  <c:v>884.02874051921003</c:v>
                </c:pt>
                <c:pt idx="1999">
                  <c:v>884.02874051921003</c:v>
                </c:pt>
                <c:pt idx="2000">
                  <c:v>913.76269290238201</c:v>
                </c:pt>
                <c:pt idx="2001">
                  <c:v>919.88646291662656</c:v>
                </c:pt>
                <c:pt idx="2002">
                  <c:v>914.48963438657552</c:v>
                </c:pt>
                <c:pt idx="2003">
                  <c:v>922.55990704765304</c:v>
                </c:pt>
                <c:pt idx="2004">
                  <c:v>919.19823438395076</c:v>
                </c:pt>
                <c:pt idx="2005">
                  <c:v>899.52185850536557</c:v>
                </c:pt>
                <c:pt idx="2006">
                  <c:v>897.97739070288776</c:v>
                </c:pt>
                <c:pt idx="2007">
                  <c:v>895.82602518045712</c:v>
                </c:pt>
                <c:pt idx="2008">
                  <c:v>892.09270395864576</c:v>
                </c:pt>
                <c:pt idx="2009">
                  <c:v>863.07251751489105</c:v>
                </c:pt>
                <c:pt idx="2010">
                  <c:v>878.7676232584854</c:v>
                </c:pt>
                <c:pt idx="2011">
                  <c:v>888.76224102033223</c:v>
                </c:pt>
                <c:pt idx="2012">
                  <c:v>915.8317704946644</c:v>
                </c:pt>
                <c:pt idx="2013">
                  <c:v>903.58065960203658</c:v>
                </c:pt>
                <c:pt idx="2014">
                  <c:v>868.89621596954669</c:v>
                </c:pt>
                <c:pt idx="2015">
                  <c:v>870.35188049883243</c:v>
                </c:pt>
                <c:pt idx="2016">
                  <c:v>892.06941935612804</c:v>
                </c:pt>
                <c:pt idx="2017">
                  <c:v>873.06664882752273</c:v>
                </c:pt>
                <c:pt idx="2018">
                  <c:v>879.4322470816827</c:v>
                </c:pt>
                <c:pt idx="2019">
                  <c:v>880.80961153658654</c:v>
                </c:pt>
                <c:pt idx="2020">
                  <c:v>873.30271386736752</c:v>
                </c:pt>
                <c:pt idx="2021">
                  <c:v>847.67851092870956</c:v>
                </c:pt>
                <c:pt idx="2022">
                  <c:v>857.04599997312926</c:v>
                </c:pt>
                <c:pt idx="2023">
                  <c:v>863.51738644353497</c:v>
                </c:pt>
                <c:pt idx="2024">
                  <c:v>865.32246269066434</c:v>
                </c:pt>
                <c:pt idx="2025">
                  <c:v>858.28746525407064</c:v>
                </c:pt>
                <c:pt idx="2026">
                  <c:v>868.92058046470345</c:v>
                </c:pt>
                <c:pt idx="2027">
                  <c:v>851.09829028466481</c:v>
                </c:pt>
                <c:pt idx="2028">
                  <c:v>817.57344647743355</c:v>
                </c:pt>
                <c:pt idx="2029">
                  <c:v>802.77002834383666</c:v>
                </c:pt>
                <c:pt idx="2030">
                  <c:v>805.78370446631004</c:v>
                </c:pt>
                <c:pt idx="2031">
                  <c:v>829.86992018135027</c:v>
                </c:pt>
                <c:pt idx="2032">
                  <c:v>846.17384936483359</c:v>
                </c:pt>
                <c:pt idx="2033">
                  <c:v>847.39171691906199</c:v>
                </c:pt>
                <c:pt idx="2034">
                  <c:v>865.8213495507556</c:v>
                </c:pt>
                <c:pt idx="2035">
                  <c:v>887.24733527849355</c:v>
                </c:pt>
                <c:pt idx="2036">
                  <c:v>875.63362639296236</c:v>
                </c:pt>
                <c:pt idx="2037">
                  <c:v>871.74561517849645</c:v>
                </c:pt>
                <c:pt idx="2038">
                  <c:v>889.57724191363843</c:v>
                </c:pt>
                <c:pt idx="2039">
                  <c:v>878.54281718471952</c:v>
                </c:pt>
                <c:pt idx="2040">
                  <c:v>908.09445900985145</c:v>
                </c:pt>
                <c:pt idx="2041">
                  <c:v>893.30896731671226</c:v>
                </c:pt>
                <c:pt idx="2042">
                  <c:v>931.53574248241728</c:v>
                </c:pt>
                <c:pt idx="2043">
                  <c:v>942.09362887650366</c:v>
                </c:pt>
                <c:pt idx="2044">
                  <c:v>935.97172317152581</c:v>
                </c:pt>
                <c:pt idx="2045">
                  <c:v>950.86639704653157</c:v>
                </c:pt>
                <c:pt idx="2046">
                  <c:v>934.77689223479695</c:v>
                </c:pt>
                <c:pt idx="2047">
                  <c:v>931.97140733571837</c:v>
                </c:pt>
                <c:pt idx="2048">
                  <c:v>930.74056573027576</c:v>
                </c:pt>
                <c:pt idx="2049">
                  <c:v>964.09365872599699</c:v>
                </c:pt>
                <c:pt idx="2050">
                  <c:v>971.38888674352881</c:v>
                </c:pt>
                <c:pt idx="2051">
                  <c:v>971.72234213597437</c:v>
                </c:pt>
                <c:pt idx="2052">
                  <c:v>957.25241991288544</c:v>
                </c:pt>
                <c:pt idx="2053">
                  <c:v>980.66473990841678</c:v>
                </c:pt>
                <c:pt idx="2054">
                  <c:v>963.64321744386041</c:v>
                </c:pt>
                <c:pt idx="2055">
                  <c:v>961.34271949220363</c:v>
                </c:pt>
                <c:pt idx="2056">
                  <c:v>951.23061194310151</c:v>
                </c:pt>
                <c:pt idx="2057">
                  <c:v>949.05666664576427</c:v>
                </c:pt>
                <c:pt idx="2058">
                  <c:v>972.4117988074529</c:v>
                </c:pt>
                <c:pt idx="2059">
                  <c:v>971.07056691544028</c:v>
                </c:pt>
                <c:pt idx="2060">
                  <c:v>970.78065550001236</c:v>
                </c:pt>
                <c:pt idx="2061">
                  <c:v>978.09234918423545</c:v>
                </c:pt>
                <c:pt idx="2062">
                  <c:v>978.09234918423545</c:v>
                </c:pt>
                <c:pt idx="2063">
                  <c:v>972.56863383783343</c:v>
                </c:pt>
                <c:pt idx="2064">
                  <c:v>940.54428291601926</c:v>
                </c:pt>
                <c:pt idx="2065">
                  <c:v>935.00843906456555</c:v>
                </c:pt>
                <c:pt idx="2066">
                  <c:v>924.19603087529754</c:v>
                </c:pt>
                <c:pt idx="2067">
                  <c:v>920.23860095366354</c:v>
                </c:pt>
                <c:pt idx="2068">
                  <c:v>924.23347409973553</c:v>
                </c:pt>
                <c:pt idx="2069">
                  <c:v>901.21063178971701</c:v>
                </c:pt>
                <c:pt idx="2070">
                  <c:v>908.92547266028498</c:v>
                </c:pt>
                <c:pt idx="2071">
                  <c:v>888.7761604582596</c:v>
                </c:pt>
                <c:pt idx="2072">
                  <c:v>906.50284615006751</c:v>
                </c:pt>
                <c:pt idx="2073">
                  <c:v>904.26877892632001</c:v>
                </c:pt>
                <c:pt idx="2074">
                  <c:v>894.13430824945544</c:v>
                </c:pt>
                <c:pt idx="2075">
                  <c:v>875.40667206014359</c:v>
                </c:pt>
                <c:pt idx="2076">
                  <c:v>887.46917831207941</c:v>
                </c:pt>
                <c:pt idx="2077">
                  <c:v>917.49109811740959</c:v>
                </c:pt>
                <c:pt idx="2078">
                  <c:v>925.58818737971899</c:v>
                </c:pt>
                <c:pt idx="2079">
                  <c:v>926.96869771239835</c:v>
                </c:pt>
                <c:pt idx="2080">
                  <c:v>919.65102654238899</c:v>
                </c:pt>
                <c:pt idx="2081">
                  <c:v>915.23407067127596</c:v>
                </c:pt>
                <c:pt idx="2082">
                  <c:v>915.23407067127596</c:v>
                </c:pt>
                <c:pt idx="2083">
                  <c:v>927.93825596482077</c:v>
                </c:pt>
                <c:pt idx="2084">
                  <c:v>911.60594418481037</c:v>
                </c:pt>
                <c:pt idx="2085">
                  <c:v>910.53833054543497</c:v>
                </c:pt>
                <c:pt idx="2086">
                  <c:v>905.27303889423558</c:v>
                </c:pt>
                <c:pt idx="2087">
                  <c:v>905.27303889423581</c:v>
                </c:pt>
                <c:pt idx="2088">
                  <c:v>902.14602892429639</c:v>
                </c:pt>
                <c:pt idx="2089">
                  <c:v>888.59314553521608</c:v>
                </c:pt>
                <c:pt idx="2090">
                  <c:v>899.15303597771504</c:v>
                </c:pt>
                <c:pt idx="2091">
                  <c:v>899.60087529463306</c:v>
                </c:pt>
                <c:pt idx="2092">
                  <c:v>920.32834960232015</c:v>
                </c:pt>
                <c:pt idx="2093">
                  <c:v>908.59525811610695</c:v>
                </c:pt>
                <c:pt idx="2094">
                  <c:v>892.20333244064295</c:v>
                </c:pt>
                <c:pt idx="2095">
                  <c:v>885.02988553382704</c:v>
                </c:pt>
                <c:pt idx="2096">
                  <c:v>876.55810333473039</c:v>
                </c:pt>
                <c:pt idx="2097">
                  <c:v>857.69449425189396</c:v>
                </c:pt>
                <c:pt idx="2098">
                  <c:v>867.54718526568763</c:v>
                </c:pt>
                <c:pt idx="2099">
                  <c:v>867.54718526568763</c:v>
                </c:pt>
                <c:pt idx="2100">
                  <c:v>885.12541469058408</c:v>
                </c:pt>
                <c:pt idx="2101">
                  <c:v>908.41160857654324</c:v>
                </c:pt>
                <c:pt idx="2102">
                  <c:v>912.80407747180482</c:v>
                </c:pt>
                <c:pt idx="2103">
                  <c:v>913.08864123397098</c:v>
                </c:pt>
                <c:pt idx="2104">
                  <c:v>915.05995648332646</c:v>
                </c:pt>
                <c:pt idx="2105">
                  <c:v>908.67154184541289</c:v>
                </c:pt>
                <c:pt idx="2106">
                  <c:v>881.63003290021209</c:v>
                </c:pt>
                <c:pt idx="2107">
                  <c:v>836.07404053053097</c:v>
                </c:pt>
                <c:pt idx="2108">
                  <c:v>830.40685611849358</c:v>
                </c:pt>
                <c:pt idx="2109">
                  <c:v>838.50436003958885</c:v>
                </c:pt>
                <c:pt idx="2110">
                  <c:v>845.85501263805043</c:v>
                </c:pt>
                <c:pt idx="2111">
                  <c:v>844.79310410258802</c:v>
                </c:pt>
                <c:pt idx="2112">
                  <c:v>829.73220607323913</c:v>
                </c:pt>
                <c:pt idx="2113">
                  <c:v>815.45006429465138</c:v>
                </c:pt>
                <c:pt idx="2114">
                  <c:v>817.428951363907</c:v>
                </c:pt>
                <c:pt idx="2115">
                  <c:v>829.24019694397941</c:v>
                </c:pt>
                <c:pt idx="2116">
                  <c:v>819.97118889795331</c:v>
                </c:pt>
                <c:pt idx="2117">
                  <c:v>817.57250233028753</c:v>
                </c:pt>
                <c:pt idx="2118">
                  <c:v>832.35340304882266</c:v>
                </c:pt>
                <c:pt idx="2119">
                  <c:v>832.35340304882266</c:v>
                </c:pt>
                <c:pt idx="2120">
                  <c:v>824.19730121886766</c:v>
                </c:pt>
                <c:pt idx="2121">
                  <c:v>824.24657305651158</c:v>
                </c:pt>
                <c:pt idx="2122">
                  <c:v>822.87802320601998</c:v>
                </c:pt>
                <c:pt idx="2123">
                  <c:v>824.73966737355806</c:v>
                </c:pt>
                <c:pt idx="2124">
                  <c:v>816.09806253239947</c:v>
                </c:pt>
                <c:pt idx="2125">
                  <c:v>811.33575693861462</c:v>
                </c:pt>
                <c:pt idx="2126">
                  <c:v>810.37265595051724</c:v>
                </c:pt>
                <c:pt idx="2127">
                  <c:v>811.96146627937389</c:v>
                </c:pt>
                <c:pt idx="2128">
                  <c:v>805.22830153641803</c:v>
                </c:pt>
                <c:pt idx="2129">
                  <c:v>801.63396624456504</c:v>
                </c:pt>
                <c:pt idx="2130">
                  <c:v>788.31216852803527</c:v>
                </c:pt>
                <c:pt idx="2131">
                  <c:v>809.94324029320342</c:v>
                </c:pt>
                <c:pt idx="2132">
                  <c:v>825.4635536044874</c:v>
                </c:pt>
                <c:pt idx="2133">
                  <c:v>813.78055544373751</c:v>
                </c:pt>
                <c:pt idx="2134">
                  <c:v>802.30241247045137</c:v>
                </c:pt>
                <c:pt idx="2135">
                  <c:v>800.37200415181337</c:v>
                </c:pt>
                <c:pt idx="2136">
                  <c:v>786.78144135034904</c:v>
                </c:pt>
                <c:pt idx="2137">
                  <c:v>785.93214202725289</c:v>
                </c:pt>
                <c:pt idx="2138">
                  <c:v>785.27529685264255</c:v>
                </c:pt>
                <c:pt idx="2139">
                  <c:v>797.92117817925737</c:v>
                </c:pt>
                <c:pt idx="2140">
                  <c:v>801.40434249534258</c:v>
                </c:pt>
                <c:pt idx="2141">
                  <c:v>810.43354583080986</c:v>
                </c:pt>
                <c:pt idx="2142">
                  <c:v>817.12861687480631</c:v>
                </c:pt>
                <c:pt idx="2143">
                  <c:v>817.52792266416225</c:v>
                </c:pt>
                <c:pt idx="2144">
                  <c:v>818.95584589780287</c:v>
                </c:pt>
                <c:pt idx="2145">
                  <c:v>814.90600353560342</c:v>
                </c:pt>
                <c:pt idx="2146">
                  <c:v>807.89642771465037</c:v>
                </c:pt>
                <c:pt idx="2147">
                  <c:v>808.04595269166043</c:v>
                </c:pt>
                <c:pt idx="2148">
                  <c:v>814.23507769235073</c:v>
                </c:pt>
                <c:pt idx="2149">
                  <c:v>813.32232648588752</c:v>
                </c:pt>
                <c:pt idx="2150">
                  <c:v>807.2230289800284</c:v>
                </c:pt>
                <c:pt idx="2151">
                  <c:v>806.5917202719387</c:v>
                </c:pt>
                <c:pt idx="2152">
                  <c:v>808.0013501820614</c:v>
                </c:pt>
                <c:pt idx="2153">
                  <c:v>808.0013501820614</c:v>
                </c:pt>
                <c:pt idx="2154">
                  <c:v>804.44749959610726</c:v>
                </c:pt>
                <c:pt idx="2155">
                  <c:v>810.51841613147212</c:v>
                </c:pt>
                <c:pt idx="2156">
                  <c:v>846.02992475439214</c:v>
                </c:pt>
                <c:pt idx="2157">
                  <c:v>857.48275462188053</c:v>
                </c:pt>
                <c:pt idx="2158">
                  <c:v>846.88652533892127</c:v>
                </c:pt>
                <c:pt idx="2159">
                  <c:v>848.3976982713657</c:v>
                </c:pt>
                <c:pt idx="2160">
                  <c:v>847.05781502720288</c:v>
                </c:pt>
                <c:pt idx="2161">
                  <c:v>844.04621249049626</c:v>
                </c:pt>
                <c:pt idx="2162">
                  <c:v>839.74593241384503</c:v>
                </c:pt>
                <c:pt idx="2163">
                  <c:v>824.52309554623776</c:v>
                </c:pt>
                <c:pt idx="2164">
                  <c:v>830.05340509223743</c:v>
                </c:pt>
                <c:pt idx="2165">
                  <c:v>836.54153009610707</c:v>
                </c:pt>
                <c:pt idx="2166">
                  <c:v>836.98503030529025</c:v>
                </c:pt>
                <c:pt idx="2167">
                  <c:v>839.6691886119213</c:v>
                </c:pt>
                <c:pt idx="2168">
                  <c:v>860.28817045729204</c:v>
                </c:pt>
                <c:pt idx="2169">
                  <c:v>868.26842223136555</c:v>
                </c:pt>
                <c:pt idx="2170">
                  <c:v>866.7074573527816</c:v>
                </c:pt>
                <c:pt idx="2171">
                  <c:v>850.86324713410568</c:v>
                </c:pt>
                <c:pt idx="2172">
                  <c:v>827.60729487741037</c:v>
                </c:pt>
                <c:pt idx="2173">
                  <c:v>828.08736859917053</c:v>
                </c:pt>
                <c:pt idx="2174">
                  <c:v>830.04789647061307</c:v>
                </c:pt>
                <c:pt idx="2175">
                  <c:v>812.55081467429216</c:v>
                </c:pt>
                <c:pt idx="2176">
                  <c:v>805.69452506641653</c:v>
                </c:pt>
                <c:pt idx="2177">
                  <c:v>841.05487420518955</c:v>
                </c:pt>
                <c:pt idx="2178">
                  <c:v>850.24068358427041</c:v>
                </c:pt>
                <c:pt idx="2179">
                  <c:v>848.03258546170832</c:v>
                </c:pt>
                <c:pt idx="2180">
                  <c:v>839.6391563629644</c:v>
                </c:pt>
                <c:pt idx="2181">
                  <c:v>843.72446093336805</c:v>
                </c:pt>
                <c:pt idx="2182">
                  <c:v>855.22963169601053</c:v>
                </c:pt>
                <c:pt idx="2183">
                  <c:v>858.79498842087185</c:v>
                </c:pt>
                <c:pt idx="2184">
                  <c:v>851.85528771970246</c:v>
                </c:pt>
                <c:pt idx="2185">
                  <c:v>859.613555363552</c:v>
                </c:pt>
                <c:pt idx="2186">
                  <c:v>873.54007121542782</c:v>
                </c:pt>
                <c:pt idx="2187">
                  <c:v>895.66530213207443</c:v>
                </c:pt>
                <c:pt idx="2188">
                  <c:v>901.50889161423208</c:v>
                </c:pt>
                <c:pt idx="2189">
                  <c:v>901.50889161423208</c:v>
                </c:pt>
                <c:pt idx="2190">
                  <c:v>890.94116228588985</c:v>
                </c:pt>
                <c:pt idx="2191">
                  <c:v>892.38158238175856</c:v>
                </c:pt>
                <c:pt idx="2192">
                  <c:v>880.65639605217655</c:v>
                </c:pt>
                <c:pt idx="2193">
                  <c:v>867.60962828595939</c:v>
                </c:pt>
                <c:pt idx="2194">
                  <c:v>884.9724133267398</c:v>
                </c:pt>
                <c:pt idx="2195">
                  <c:v>885.37925818162398</c:v>
                </c:pt>
                <c:pt idx="2196">
                  <c:v>887.89205856116428</c:v>
                </c:pt>
                <c:pt idx="2197">
                  <c:v>884.23575486151935</c:v>
                </c:pt>
                <c:pt idx="2198">
                  <c:v>894.40619887681783</c:v>
                </c:pt>
                <c:pt idx="2199">
                  <c:v>880.42085205458159</c:v>
                </c:pt>
                <c:pt idx="2200">
                  <c:v>875.50877985124498</c:v>
                </c:pt>
                <c:pt idx="2201">
                  <c:v>887.99408163716396</c:v>
                </c:pt>
                <c:pt idx="2202">
                  <c:v>887.14681096304128</c:v>
                </c:pt>
                <c:pt idx="2203">
                  <c:v>891.03288286046097</c:v>
                </c:pt>
                <c:pt idx="2204">
                  <c:v>880.22989803836003</c:v>
                </c:pt>
                <c:pt idx="2205">
                  <c:v>877.81748705131179</c:v>
                </c:pt>
                <c:pt idx="2206">
                  <c:v>884.64070124944362</c:v>
                </c:pt>
                <c:pt idx="2207">
                  <c:v>884.67981365228604</c:v>
                </c:pt>
                <c:pt idx="2208">
                  <c:v>873.10458072973938</c:v>
                </c:pt>
                <c:pt idx="2209">
                  <c:v>868.78807736021997</c:v>
                </c:pt>
                <c:pt idx="2210">
                  <c:v>870.96327367654453</c:v>
                </c:pt>
                <c:pt idx="2211">
                  <c:v>868.64557163949951</c:v>
                </c:pt>
                <c:pt idx="2212">
                  <c:v>862.89800496094699</c:v>
                </c:pt>
                <c:pt idx="2213">
                  <c:v>844.00424765581101</c:v>
                </c:pt>
                <c:pt idx="2214">
                  <c:v>822.55679539170148</c:v>
                </c:pt>
                <c:pt idx="2215">
                  <c:v>836.56634403302257</c:v>
                </c:pt>
                <c:pt idx="2216">
                  <c:v>832.20497160280274</c:v>
                </c:pt>
                <c:pt idx="2217">
                  <c:v>828.59741225894254</c:v>
                </c:pt>
                <c:pt idx="2218">
                  <c:v>828.59741225894254</c:v>
                </c:pt>
                <c:pt idx="2219">
                  <c:v>798.13036998365681</c:v>
                </c:pt>
                <c:pt idx="2220">
                  <c:v>783.74229340553882</c:v>
                </c:pt>
                <c:pt idx="2221">
                  <c:v>771.05058731956751</c:v>
                </c:pt>
                <c:pt idx="2222">
                  <c:v>795.31431305586239</c:v>
                </c:pt>
                <c:pt idx="2223">
                  <c:v>800.24485048443239</c:v>
                </c:pt>
                <c:pt idx="2224">
                  <c:v>818.76016742754439</c:v>
                </c:pt>
                <c:pt idx="2225">
                  <c:v>817.46010658381658</c:v>
                </c:pt>
                <c:pt idx="2226">
                  <c:v>800.55013813797234</c:v>
                </c:pt>
                <c:pt idx="2227">
                  <c:v>816.7825521955358</c:v>
                </c:pt>
                <c:pt idx="2228">
                  <c:v>837.41820102842337</c:v>
                </c:pt>
                <c:pt idx="2229">
                  <c:v>833.06702321342209</c:v>
                </c:pt>
                <c:pt idx="2230">
                  <c:v>837.005372516747</c:v>
                </c:pt>
                <c:pt idx="2231">
                  <c:v>846.17495773513247</c:v>
                </c:pt>
                <c:pt idx="2232">
                  <c:v>845.30160958772433</c:v>
                </c:pt>
                <c:pt idx="2233">
                  <c:v>836.4352581564641</c:v>
                </c:pt>
                <c:pt idx="2234">
                  <c:v>805.96756425498415</c:v>
                </c:pt>
                <c:pt idx="2235">
                  <c:v>780.07577924005204</c:v>
                </c:pt>
                <c:pt idx="2236">
                  <c:v>784.86276936492595</c:v>
                </c:pt>
                <c:pt idx="2237">
                  <c:v>786.80600671328216</c:v>
                </c:pt>
                <c:pt idx="2238">
                  <c:v>775.25003195482304</c:v>
                </c:pt>
                <c:pt idx="2239">
                  <c:v>769.60395060891096</c:v>
                </c:pt>
                <c:pt idx="2240">
                  <c:v>782.44333946398308</c:v>
                </c:pt>
                <c:pt idx="2241">
                  <c:v>791.0546117298644</c:v>
                </c:pt>
                <c:pt idx="2242">
                  <c:v>784.3624764664844</c:v>
                </c:pt>
                <c:pt idx="2243">
                  <c:v>782.20309428345934</c:v>
                </c:pt>
                <c:pt idx="2244">
                  <c:v>787.41909299078839</c:v>
                </c:pt>
                <c:pt idx="2245">
                  <c:v>752.22764104166845</c:v>
                </c:pt>
                <c:pt idx="2246">
                  <c:v>721.59242638802289</c:v>
                </c:pt>
                <c:pt idx="2247">
                  <c:v>727.64224004942048</c:v>
                </c:pt>
                <c:pt idx="2248">
                  <c:v>729.63123230682538</c:v>
                </c:pt>
                <c:pt idx="2249">
                  <c:v>731.83554511368288</c:v>
                </c:pt>
                <c:pt idx="2250">
                  <c:v>720.86287121965972</c:v>
                </c:pt>
                <c:pt idx="2251">
                  <c:v>712.69947685453894</c:v>
                </c:pt>
                <c:pt idx="2252">
                  <c:v>682.78048437792597</c:v>
                </c:pt>
                <c:pt idx="2253">
                  <c:v>664.79262794385534</c:v>
                </c:pt>
                <c:pt idx="2254">
                  <c:v>632.12992207605055</c:v>
                </c:pt>
                <c:pt idx="2255">
                  <c:v>650.19820355477975</c:v>
                </c:pt>
                <c:pt idx="2256">
                  <c:v>656.64966303513177</c:v>
                </c:pt>
                <c:pt idx="2257">
                  <c:v>688.9278937101044</c:v>
                </c:pt>
                <c:pt idx="2258">
                  <c:v>682.84293581092766</c:v>
                </c:pt>
                <c:pt idx="2259">
                  <c:v>652.9074664197974</c:v>
                </c:pt>
                <c:pt idx="2260">
                  <c:v>637.58003491116006</c:v>
                </c:pt>
                <c:pt idx="2261">
                  <c:v>645.12774259397224</c:v>
                </c:pt>
                <c:pt idx="2262">
                  <c:v>649.33361500735703</c:v>
                </c:pt>
                <c:pt idx="2263">
                  <c:v>627.08012216141879</c:v>
                </c:pt>
                <c:pt idx="2264">
                  <c:v>627.08012216141879</c:v>
                </c:pt>
                <c:pt idx="2265">
                  <c:v>621.49067057557954</c:v>
                </c:pt>
                <c:pt idx="2266">
                  <c:v>641.08763168684754</c:v>
                </c:pt>
                <c:pt idx="2267">
                  <c:v>637.69519129940772</c:v>
                </c:pt>
                <c:pt idx="2268">
                  <c:v>639.68953243292185</c:v>
                </c:pt>
                <c:pt idx="2269">
                  <c:v>623.83592031958233</c:v>
                </c:pt>
                <c:pt idx="2270">
                  <c:v>637.89833199357702</c:v>
                </c:pt>
                <c:pt idx="2271">
                  <c:v>667.79079831291654</c:v>
                </c:pt>
                <c:pt idx="2272">
                  <c:v>659.08507760174905</c:v>
                </c:pt>
                <c:pt idx="2273">
                  <c:v>648.25358801425</c:v>
                </c:pt>
                <c:pt idx="2274">
                  <c:v>636.64907252596936</c:v>
                </c:pt>
                <c:pt idx="2275">
                  <c:v>620.03950559831662</c:v>
                </c:pt>
                <c:pt idx="2276">
                  <c:v>603.30305368438508</c:v>
                </c:pt>
                <c:pt idx="2277">
                  <c:v>606.46784607716108</c:v>
                </c:pt>
                <c:pt idx="2278">
                  <c:v>606.03508145257058</c:v>
                </c:pt>
                <c:pt idx="2279">
                  <c:v>590.2941355554085</c:v>
                </c:pt>
                <c:pt idx="2280">
                  <c:v>597.72080038269905</c:v>
                </c:pt>
                <c:pt idx="2281">
                  <c:v>611.62167299951921</c:v>
                </c:pt>
                <c:pt idx="2282">
                  <c:v>611.19487676904498</c:v>
                </c:pt>
                <c:pt idx="2283">
                  <c:v>655.2446106139214</c:v>
                </c:pt>
                <c:pt idx="2284">
                  <c:v>663.60354629080496</c:v>
                </c:pt>
                <c:pt idx="2285">
                  <c:v>659.49880875619897</c:v>
                </c:pt>
                <c:pt idx="2286">
                  <c:v>669.10456317465378</c:v>
                </c:pt>
                <c:pt idx="2287">
                  <c:v>672.671515337198</c:v>
                </c:pt>
                <c:pt idx="2288">
                  <c:v>683.39564971673258</c:v>
                </c:pt>
                <c:pt idx="2289">
                  <c:v>694.28571203145304</c:v>
                </c:pt>
                <c:pt idx="2290">
                  <c:v>687.78175677841682</c:v>
                </c:pt>
                <c:pt idx="2291">
                  <c:v>675.25955181229438</c:v>
                </c:pt>
                <c:pt idx="2292">
                  <c:v>701.95828819914732</c:v>
                </c:pt>
                <c:pt idx="2293">
                  <c:v>709.17415123749674</c:v>
                </c:pt>
                <c:pt idx="2294">
                  <c:v>717.22830727224766</c:v>
                </c:pt>
                <c:pt idx="2295">
                  <c:v>712.3425795606455</c:v>
                </c:pt>
                <c:pt idx="2296">
                  <c:v>694.07857855747295</c:v>
                </c:pt>
                <c:pt idx="2297">
                  <c:v>706.15107805740024</c:v>
                </c:pt>
                <c:pt idx="2298">
                  <c:v>738.24096394235301</c:v>
                </c:pt>
                <c:pt idx="2299">
                  <c:v>750.52496598683535</c:v>
                </c:pt>
                <c:pt idx="2300">
                  <c:v>774.79369989830775</c:v>
                </c:pt>
                <c:pt idx="2301">
                  <c:v>789.94747763986561</c:v>
                </c:pt>
                <c:pt idx="2302">
                  <c:v>784.5722179006026</c:v>
                </c:pt>
                <c:pt idx="2303">
                  <c:v>810.74637144348173</c:v>
                </c:pt>
                <c:pt idx="2304">
                  <c:v>824.4198891303239</c:v>
                </c:pt>
                <c:pt idx="2305">
                  <c:v>821.08104182495435</c:v>
                </c:pt>
                <c:pt idx="2306">
                  <c:v>837.08597181527284</c:v>
                </c:pt>
                <c:pt idx="2307">
                  <c:v>835.32354261213982</c:v>
                </c:pt>
                <c:pt idx="2308">
                  <c:v>833.44064087599907</c:v>
                </c:pt>
                <c:pt idx="2309">
                  <c:v>811.83198845478967</c:v>
                </c:pt>
                <c:pt idx="2310">
                  <c:v>811.32985720346244</c:v>
                </c:pt>
                <c:pt idx="2311">
                  <c:v>806.2432079112242</c:v>
                </c:pt>
                <c:pt idx="2312">
                  <c:v>804.52145885413438</c:v>
                </c:pt>
                <c:pt idx="2313">
                  <c:v>776.15955428627217</c:v>
                </c:pt>
                <c:pt idx="2314">
                  <c:v>798.9062387301434</c:v>
                </c:pt>
                <c:pt idx="2315">
                  <c:v>798.33651457097289</c:v>
                </c:pt>
                <c:pt idx="2316">
                  <c:v>804.57122097312811</c:v>
                </c:pt>
                <c:pt idx="2317">
                  <c:v>815.53181621655403</c:v>
                </c:pt>
                <c:pt idx="2318">
                  <c:v>829.80862353351779</c:v>
                </c:pt>
                <c:pt idx="2319">
                  <c:v>839.32656413705638</c:v>
                </c:pt>
                <c:pt idx="2320">
                  <c:v>832.91215803374689</c:v>
                </c:pt>
                <c:pt idx="2321">
                  <c:v>835.11068129452178</c:v>
                </c:pt>
                <c:pt idx="2322">
                  <c:v>835.11068129452178</c:v>
                </c:pt>
                <c:pt idx="2323">
                  <c:v>832.68585175875398</c:v>
                </c:pt>
                <c:pt idx="2324">
                  <c:v>861.21154520907476</c:v>
                </c:pt>
                <c:pt idx="2325">
                  <c:v>860.90659895187116</c:v>
                </c:pt>
                <c:pt idx="2326">
                  <c:v>867.12411063055856</c:v>
                </c:pt>
                <c:pt idx="2327">
                  <c:v>850.1006226353818</c:v>
                </c:pt>
                <c:pt idx="2328">
                  <c:v>868.49238677273468</c:v>
                </c:pt>
                <c:pt idx="2329">
                  <c:v>868.36832270889181</c:v>
                </c:pt>
                <c:pt idx="2330">
                  <c:v>862.74410951672053</c:v>
                </c:pt>
                <c:pt idx="2331">
                  <c:v>850.52075466022916</c:v>
                </c:pt>
                <c:pt idx="2332">
                  <c:v>854.95911006486244</c:v>
                </c:pt>
                <c:pt idx="2333">
                  <c:v>820.29201702206842</c:v>
                </c:pt>
                <c:pt idx="2334">
                  <c:v>827.46902374051376</c:v>
                </c:pt>
                <c:pt idx="2335">
                  <c:v>847.00300821816199</c:v>
                </c:pt>
                <c:pt idx="2336">
                  <c:v>863.12518024019903</c:v>
                </c:pt>
                <c:pt idx="2337">
                  <c:v>856.05472829524967</c:v>
                </c:pt>
                <c:pt idx="2338">
                  <c:v>848.64984630014499</c:v>
                </c:pt>
                <c:pt idx="2339">
                  <c:v>854.95459306211126</c:v>
                </c:pt>
                <c:pt idx="2340">
                  <c:v>864.92381721423419</c:v>
                </c:pt>
                <c:pt idx="2341">
                  <c:v>866.45147503082342</c:v>
                </c:pt>
                <c:pt idx="2342">
                  <c:v>859.72410292463826</c:v>
                </c:pt>
                <c:pt idx="2343">
                  <c:v>859.72410292463826</c:v>
                </c:pt>
                <c:pt idx="2344">
                  <c:v>846.52529395554257</c:v>
                </c:pt>
                <c:pt idx="2345">
                  <c:v>856.71626499533079</c:v>
                </c:pt>
                <c:pt idx="2346">
                  <c:v>841.08377763809699</c:v>
                </c:pt>
                <c:pt idx="2347">
                  <c:v>837.09204045884951</c:v>
                </c:pt>
                <c:pt idx="2348">
                  <c:v>837.09204045885008</c:v>
                </c:pt>
                <c:pt idx="2349">
                  <c:v>795.33889473700435</c:v>
                </c:pt>
                <c:pt idx="2350">
                  <c:v>811.37503252497652</c:v>
                </c:pt>
                <c:pt idx="2351">
                  <c:v>802.19840413828683</c:v>
                </c:pt>
                <c:pt idx="2352">
                  <c:v>755.72257688306138</c:v>
                </c:pt>
                <c:pt idx="2353">
                  <c:v>741.33688505278587</c:v>
                </c:pt>
                <c:pt idx="2354">
                  <c:v>729.87661562172548</c:v>
                </c:pt>
                <c:pt idx="2355">
                  <c:v>751.87044951738096</c:v>
                </c:pt>
                <c:pt idx="2356">
                  <c:v>726.58034472386055</c:v>
                </c:pt>
                <c:pt idx="2357">
                  <c:v>748.23191269689903</c:v>
                </c:pt>
                <c:pt idx="2358">
                  <c:v>717.60145692092999</c:v>
                </c:pt>
                <c:pt idx="2359">
                  <c:v>717.60145692092999</c:v>
                </c:pt>
                <c:pt idx="2360">
                  <c:v>726.75814766359053</c:v>
                </c:pt>
                <c:pt idx="2361">
                  <c:v>714.06329842611888</c:v>
                </c:pt>
                <c:pt idx="2362">
                  <c:v>730.28473571120446</c:v>
                </c:pt>
                <c:pt idx="2363">
                  <c:v>730.98599954172153</c:v>
                </c:pt>
                <c:pt idx="2364">
                  <c:v>724.6317288118978</c:v>
                </c:pt>
                <c:pt idx="2365">
                  <c:v>722.50754110629396</c:v>
                </c:pt>
                <c:pt idx="2366">
                  <c:v>707.98179129909147</c:v>
                </c:pt>
                <c:pt idx="2367">
                  <c:v>692.62352394515653</c:v>
                </c:pt>
                <c:pt idx="2368">
                  <c:v>704.37511138106288</c:v>
                </c:pt>
                <c:pt idx="2369">
                  <c:v>700.67217272560254</c:v>
                </c:pt>
                <c:pt idx="2370">
                  <c:v>678.98707043517209</c:v>
                </c:pt>
                <c:pt idx="2371">
                  <c:v>664.47007203630403</c:v>
                </c:pt>
                <c:pt idx="2372">
                  <c:v>675.78531608989556</c:v>
                </c:pt>
                <c:pt idx="2373">
                  <c:v>647.87257867644098</c:v>
                </c:pt>
                <c:pt idx="2374">
                  <c:v>633.49056569398135</c:v>
                </c:pt>
                <c:pt idx="2375">
                  <c:v>628.85048526402329</c:v>
                </c:pt>
                <c:pt idx="2376">
                  <c:v>635.53084506133018</c:v>
                </c:pt>
                <c:pt idx="2377">
                  <c:v>623.74829422534822</c:v>
                </c:pt>
                <c:pt idx="2378">
                  <c:v>639.59773301611028</c:v>
                </c:pt>
                <c:pt idx="2379">
                  <c:v>639.59773301611028</c:v>
                </c:pt>
                <c:pt idx="2380">
                  <c:v>685.54529749949779</c:v>
                </c:pt>
                <c:pt idx="2381">
                  <c:v>697.02153415688952</c:v>
                </c:pt>
                <c:pt idx="2382">
                  <c:v>692.37774576233926</c:v>
                </c:pt>
                <c:pt idx="2383">
                  <c:v>701.88815794066795</c:v>
                </c:pt>
                <c:pt idx="2384">
                  <c:v>719.75028005012985</c:v>
                </c:pt>
                <c:pt idx="2385">
                  <c:v>699.13388394031597</c:v>
                </c:pt>
                <c:pt idx="2386">
                  <c:v>703.07131850466874</c:v>
                </c:pt>
                <c:pt idx="2387">
                  <c:v>686.51499415652654</c:v>
                </c:pt>
                <c:pt idx="2388">
                  <c:v>704.23848498144002</c:v>
                </c:pt>
                <c:pt idx="2389">
                  <c:v>713.13054195241284</c:v>
                </c:pt>
                <c:pt idx="2390">
                  <c:v>735.18596028670754</c:v>
                </c:pt>
                <c:pt idx="2391">
                  <c:v>733.47584627152855</c:v>
                </c:pt>
                <c:pt idx="2392">
                  <c:v>731.05764074028457</c:v>
                </c:pt>
                <c:pt idx="2393">
                  <c:v>742.58709882571804</c:v>
                </c:pt>
                <c:pt idx="2394">
                  <c:v>742.90913012742658</c:v>
                </c:pt>
                <c:pt idx="2395">
                  <c:v>727.85254467635821</c:v>
                </c:pt>
                <c:pt idx="2396">
                  <c:v>740.8272981489165</c:v>
                </c:pt>
                <c:pt idx="2397">
                  <c:v>737.78859466381675</c:v>
                </c:pt>
                <c:pt idx="2398">
                  <c:v>762.88568987373947</c:v>
                </c:pt>
                <c:pt idx="2399">
                  <c:v>759.32112655610501</c:v>
                </c:pt>
                <c:pt idx="2400">
                  <c:v>748.86663981978779</c:v>
                </c:pt>
                <c:pt idx="2401">
                  <c:v>762.80928688914889</c:v>
                </c:pt>
                <c:pt idx="2402">
                  <c:v>766.50975500269374</c:v>
                </c:pt>
                <c:pt idx="2403">
                  <c:v>781.84742286703408</c:v>
                </c:pt>
                <c:pt idx="2404">
                  <c:v>790.92474502472987</c:v>
                </c:pt>
                <c:pt idx="2405">
                  <c:v>792.50053713267766</c:v>
                </c:pt>
                <c:pt idx="2406">
                  <c:v>776.05002000760112</c:v>
                </c:pt>
                <c:pt idx="2407">
                  <c:v>772.27573946921098</c:v>
                </c:pt>
                <c:pt idx="2408">
                  <c:v>772.27573946921098</c:v>
                </c:pt>
                <c:pt idx="2409">
                  <c:v>771.62637111184756</c:v>
                </c:pt>
                <c:pt idx="2410">
                  <c:v>787.06547354119357</c:v>
                </c:pt>
                <c:pt idx="2411">
                  <c:v>795.68153967296359</c:v>
                </c:pt>
                <c:pt idx="2412">
                  <c:v>794.79541915703555</c:v>
                </c:pt>
                <c:pt idx="2413">
                  <c:v>793.60375459750605</c:v>
                </c:pt>
                <c:pt idx="2414">
                  <c:v>793.58084245483667</c:v>
                </c:pt>
                <c:pt idx="2415">
                  <c:v>778.12889386330312</c:v>
                </c:pt>
                <c:pt idx="2416">
                  <c:v>792.38633651941802</c:v>
                </c:pt>
                <c:pt idx="2417">
                  <c:v>781.84701172539792</c:v>
                </c:pt>
                <c:pt idx="2418">
                  <c:v>784.46851700822742</c:v>
                </c:pt>
                <c:pt idx="2419">
                  <c:v>787.48308325958703</c:v>
                </c:pt>
                <c:pt idx="2420">
                  <c:v>792.51600870779987</c:v>
                </c:pt>
                <c:pt idx="2421">
                  <c:v>816.37273187852372</c:v>
                </c:pt>
                <c:pt idx="2422">
                  <c:v>817.42709248835138</c:v>
                </c:pt>
                <c:pt idx="2423">
                  <c:v>811.18294622334417</c:v>
                </c:pt>
                <c:pt idx="2424">
                  <c:v>810.45638065283322</c:v>
                </c:pt>
                <c:pt idx="2425">
                  <c:v>812.97624409915989</c:v>
                </c:pt>
                <c:pt idx="2426">
                  <c:v>820.36946697634255</c:v>
                </c:pt>
                <c:pt idx="2427">
                  <c:v>817.66919611172466</c:v>
                </c:pt>
                <c:pt idx="2428">
                  <c:v>808.72323889154097</c:v>
                </c:pt>
                <c:pt idx="2429">
                  <c:v>797.12153736568303</c:v>
                </c:pt>
                <c:pt idx="2430">
                  <c:v>789.80559224639899</c:v>
                </c:pt>
                <c:pt idx="2431">
                  <c:v>784.31272016245396</c:v>
                </c:pt>
                <c:pt idx="2432">
                  <c:v>777.59102061160479</c:v>
                </c:pt>
                <c:pt idx="2433">
                  <c:v>788.38186420380839</c:v>
                </c:pt>
                <c:pt idx="2434">
                  <c:v>770.96534544054703</c:v>
                </c:pt>
                <c:pt idx="2435">
                  <c:v>758.72767050709797</c:v>
                </c:pt>
                <c:pt idx="2436">
                  <c:v>761.17495419442537</c:v>
                </c:pt>
                <c:pt idx="2437">
                  <c:v>776.38135036600295</c:v>
                </c:pt>
                <c:pt idx="2438">
                  <c:v>777.20099981025658</c:v>
                </c:pt>
                <c:pt idx="2439">
                  <c:v>764.24624670756657</c:v>
                </c:pt>
                <c:pt idx="2440">
                  <c:v>766.93989192592869</c:v>
                </c:pt>
                <c:pt idx="2441">
                  <c:v>761.03257672192547</c:v>
                </c:pt>
                <c:pt idx="2442">
                  <c:v>751.93773437304674</c:v>
                </c:pt>
                <c:pt idx="2443">
                  <c:v>742.76857159423753</c:v>
                </c:pt>
                <c:pt idx="2444">
                  <c:v>767.84760098654158</c:v>
                </c:pt>
                <c:pt idx="2445">
                  <c:v>772.55637671145621</c:v>
                </c:pt>
                <c:pt idx="2446">
                  <c:v>768.38945337577013</c:v>
                </c:pt>
                <c:pt idx="2447">
                  <c:v>760.2686658865199</c:v>
                </c:pt>
                <c:pt idx="2448">
                  <c:v>767.58939253125436</c:v>
                </c:pt>
                <c:pt idx="2449">
                  <c:v>766.04330975607695</c:v>
                </c:pt>
                <c:pt idx="2450">
                  <c:v>791.05750670847885</c:v>
                </c:pt>
                <c:pt idx="2451">
                  <c:v>760.10496339867484</c:v>
                </c:pt>
                <c:pt idx="2452">
                  <c:v>777.00369191270499</c:v>
                </c:pt>
                <c:pt idx="2453">
                  <c:v>801.652556021588</c:v>
                </c:pt>
                <c:pt idx="2454">
                  <c:v>801.652556021588</c:v>
                </c:pt>
                <c:pt idx="2455">
                  <c:v>803.33021628269796</c:v>
                </c:pt>
                <c:pt idx="2456">
                  <c:v>770.76815680089999</c:v>
                </c:pt>
                <c:pt idx="2457">
                  <c:v>772.4920897449532</c:v>
                </c:pt>
                <c:pt idx="2458">
                  <c:v>765.03827188391028</c:v>
                </c:pt>
                <c:pt idx="2459">
                  <c:v>775.59510407792106</c:v>
                </c:pt>
                <c:pt idx="2460">
                  <c:v>767.03182522586621</c:v>
                </c:pt>
                <c:pt idx="2461">
                  <c:v>759.98015240694338</c:v>
                </c:pt>
                <c:pt idx="2462">
                  <c:v>758.83807653681595</c:v>
                </c:pt>
                <c:pt idx="2463">
                  <c:v>739.35281461927912</c:v>
                </c:pt>
                <c:pt idx="2464">
                  <c:v>735.1681172945473</c:v>
                </c:pt>
                <c:pt idx="2465">
                  <c:v>745.10305712470802</c:v>
                </c:pt>
                <c:pt idx="2466">
                  <c:v>746.37060306023545</c:v>
                </c:pt>
                <c:pt idx="2467">
                  <c:v>750.42766926949457</c:v>
                </c:pt>
                <c:pt idx="2468">
                  <c:v>739.16086053264655</c:v>
                </c:pt>
                <c:pt idx="2469">
                  <c:v>753.38512291203097</c:v>
                </c:pt>
                <c:pt idx="2470">
                  <c:v>753.01538454604395</c:v>
                </c:pt>
                <c:pt idx="2471">
                  <c:v>753.59236100182716</c:v>
                </c:pt>
                <c:pt idx="2472">
                  <c:v>760.70691388280932</c:v>
                </c:pt>
                <c:pt idx="2473">
                  <c:v>736.73666276106326</c:v>
                </c:pt>
                <c:pt idx="2474">
                  <c:v>719.19561054926157</c:v>
                </c:pt>
                <c:pt idx="2475">
                  <c:v>737.24690864346837</c:v>
                </c:pt>
                <c:pt idx="2476">
                  <c:v>753.73733920324901</c:v>
                </c:pt>
                <c:pt idx="2477">
                  <c:v>768.69949377484295</c:v>
                </c:pt>
                <c:pt idx="2478">
                  <c:v>767.67436974351915</c:v>
                </c:pt>
                <c:pt idx="2479">
                  <c:v>767.67436974351915</c:v>
                </c:pt>
                <c:pt idx="2480">
                  <c:v>760.05775172387837</c:v>
                </c:pt>
                <c:pt idx="2481">
                  <c:v>755.59095350592281</c:v>
                </c:pt>
                <c:pt idx="2482">
                  <c:v>763.74759195108038</c:v>
                </c:pt>
                <c:pt idx="2483">
                  <c:v>758.88146770097262</c:v>
                </c:pt>
                <c:pt idx="2484">
                  <c:v>786.17441356003201</c:v>
                </c:pt>
                <c:pt idx="2485">
                  <c:v>787.90007284919454</c:v>
                </c:pt>
                <c:pt idx="2486">
                  <c:v>778.42746362609205</c:v>
                </c:pt>
                <c:pt idx="2487">
                  <c:v>786.54013810936237</c:v>
                </c:pt>
                <c:pt idx="2488">
                  <c:v>780.84464509399731</c:v>
                </c:pt>
                <c:pt idx="2489">
                  <c:v>793.64113624005927</c:v>
                </c:pt>
                <c:pt idx="2490">
                  <c:v>791.28592536510052</c:v>
                </c:pt>
                <c:pt idx="2491">
                  <c:v>801.86936377835309</c:v>
                </c:pt>
                <c:pt idx="2492">
                  <c:v>798.55339115824484</c:v>
                </c:pt>
                <c:pt idx="2493">
                  <c:v>799.61027329472199</c:v>
                </c:pt>
                <c:pt idx="2494">
                  <c:v>793.33437155701859</c:v>
                </c:pt>
                <c:pt idx="2495">
                  <c:v>802.11303328342342</c:v>
                </c:pt>
                <c:pt idx="2496">
                  <c:v>800.85990952606528</c:v>
                </c:pt>
                <c:pt idx="2497">
                  <c:v>800.61019710396397</c:v>
                </c:pt>
                <c:pt idx="2498">
                  <c:v>789.44950114662754</c:v>
                </c:pt>
                <c:pt idx="2499">
                  <c:v>803.19526376183921</c:v>
                </c:pt>
                <c:pt idx="2500">
                  <c:v>796.50530339293243</c:v>
                </c:pt>
                <c:pt idx="2501">
                  <c:v>796.2236707232131</c:v>
                </c:pt>
                <c:pt idx="2502">
                  <c:v>801.63371773830295</c:v>
                </c:pt>
                <c:pt idx="2503">
                  <c:v>809.48750823805017</c:v>
                </c:pt>
                <c:pt idx="2504">
                  <c:v>812.51802316106659</c:v>
                </c:pt>
                <c:pt idx="2505">
                  <c:v>815.83420324746805</c:v>
                </c:pt>
                <c:pt idx="2506">
                  <c:v>830.80588343671525</c:v>
                </c:pt>
                <c:pt idx="2507">
                  <c:v>855.98825578570245</c:v>
                </c:pt>
                <c:pt idx="2508">
                  <c:v>895.25643477455606</c:v>
                </c:pt>
                <c:pt idx="2509">
                  <c:v>901.50833915678504</c:v>
                </c:pt>
                <c:pt idx="2510">
                  <c:v>897.40488400357901</c:v>
                </c:pt>
                <c:pt idx="2511">
                  <c:v>899.4629381957244</c:v>
                </c:pt>
                <c:pt idx="2512">
                  <c:v>901.34601556164057</c:v>
                </c:pt>
                <c:pt idx="2513">
                  <c:v>904.45107464123043</c:v>
                </c:pt>
                <c:pt idx="2514">
                  <c:v>895.06387175926852</c:v>
                </c:pt>
                <c:pt idx="2515">
                  <c:v>896.99877699963702</c:v>
                </c:pt>
                <c:pt idx="2516">
                  <c:v>881.01985661330264</c:v>
                </c:pt>
                <c:pt idx="2517">
                  <c:v>882.32748757680406</c:v>
                </c:pt>
                <c:pt idx="2518">
                  <c:v>893.92827456690554</c:v>
                </c:pt>
                <c:pt idx="2519">
                  <c:v>892.76371682160061</c:v>
                </c:pt>
                <c:pt idx="2520">
                  <c:v>899.79987321285205</c:v>
                </c:pt>
                <c:pt idx="2521">
                  <c:v>901.46564007490736</c:v>
                </c:pt>
                <c:pt idx="2522">
                  <c:v>910.99789757801454</c:v>
                </c:pt>
                <c:pt idx="2523">
                  <c:v>922.15923154835775</c:v>
                </c:pt>
                <c:pt idx="2524">
                  <c:v>922.15923154835775</c:v>
                </c:pt>
                <c:pt idx="2525">
                  <c:v>961.61940718609605</c:v>
                </c:pt>
                <c:pt idx="2526">
                  <c:v>952.27526556629005</c:v>
                </c:pt>
                <c:pt idx="2527">
                  <c:v>953.8967093615388</c:v>
                </c:pt>
                <c:pt idx="2528">
                  <c:v>926.96202736826706</c:v>
                </c:pt>
                <c:pt idx="2529">
                  <c:v>941.55007509287759</c:v>
                </c:pt>
                <c:pt idx="2530">
                  <c:v>935.36602128370566</c:v>
                </c:pt>
                <c:pt idx="2531">
                  <c:v>946.799649098994</c:v>
                </c:pt>
                <c:pt idx="2532">
                  <c:v>965.07835437923666</c:v>
                </c:pt>
                <c:pt idx="2533">
                  <c:v>964.72253512082341</c:v>
                </c:pt>
                <c:pt idx="2534">
                  <c:v>958.190232520687</c:v>
                </c:pt>
                <c:pt idx="2535">
                  <c:v>949.36618416894134</c:v>
                </c:pt>
                <c:pt idx="2536">
                  <c:v>985.49980287376866</c:v>
                </c:pt>
                <c:pt idx="2537">
                  <c:v>1005.348586989906</c:v>
                </c:pt>
                <c:pt idx="2538">
                  <c:v>992.92224923977369</c:v>
                </c:pt>
                <c:pt idx="2539">
                  <c:v>977.02470843045319</c:v>
                </c:pt>
                <c:pt idx="2540">
                  <c:v>994.99654730419002</c:v>
                </c:pt>
                <c:pt idx="2541">
                  <c:v>993.05605113757531</c:v>
                </c:pt>
                <c:pt idx="2542">
                  <c:v>969.65195035820625</c:v>
                </c:pt>
                <c:pt idx="2543">
                  <c:v>969.07630739681053</c:v>
                </c:pt>
                <c:pt idx="2544">
                  <c:v>970.36509250002939</c:v>
                </c:pt>
                <c:pt idx="2545">
                  <c:v>978.27651428600245</c:v>
                </c:pt>
                <c:pt idx="2546">
                  <c:v>987.8931833908307</c:v>
                </c:pt>
                <c:pt idx="2547">
                  <c:v>986.41093317929653</c:v>
                </c:pt>
                <c:pt idx="2548">
                  <c:v>975.43344328248418</c:v>
                </c:pt>
                <c:pt idx="2549">
                  <c:v>996.29122809379476</c:v>
                </c:pt>
                <c:pt idx="2550">
                  <c:v>968.56464262731151</c:v>
                </c:pt>
                <c:pt idx="2551">
                  <c:v>960.54828495318054</c:v>
                </c:pt>
                <c:pt idx="2552">
                  <c:v>950.09708431172567</c:v>
                </c:pt>
                <c:pt idx="2553">
                  <c:v>950.53305081773908</c:v>
                </c:pt>
                <c:pt idx="2554">
                  <c:v>953.76734449266621</c:v>
                </c:pt>
                <c:pt idx="2555">
                  <c:v>959.0196992998242</c:v>
                </c:pt>
                <c:pt idx="2556">
                  <c:v>962.62381932047265</c:v>
                </c:pt>
                <c:pt idx="2557">
                  <c:v>962.05721120187786</c:v>
                </c:pt>
                <c:pt idx="2558">
                  <c:v>964.60133582267395</c:v>
                </c:pt>
                <c:pt idx="2559">
                  <c:v>973.14373856094448</c:v>
                </c:pt>
                <c:pt idx="2560">
                  <c:v>969.1566244615633</c:v>
                </c:pt>
                <c:pt idx="2561">
                  <c:v>956.12908356372702</c:v>
                </c:pt>
                <c:pt idx="2562">
                  <c:v>953.56292105506748</c:v>
                </c:pt>
                <c:pt idx="2563">
                  <c:v>953.68617806241275</c:v>
                </c:pt>
                <c:pt idx="2564">
                  <c:v>945.10873464195186</c:v>
                </c:pt>
                <c:pt idx="2565">
                  <c:v>933.86618656271241</c:v>
                </c:pt>
                <c:pt idx="2566">
                  <c:v>910.54021743675787</c:v>
                </c:pt>
                <c:pt idx="2567">
                  <c:v>906.20413827469395</c:v>
                </c:pt>
                <c:pt idx="2568">
                  <c:v>905.13449166711302</c:v>
                </c:pt>
                <c:pt idx="2569">
                  <c:v>925.8534308310833</c:v>
                </c:pt>
                <c:pt idx="2570">
                  <c:v>926.16057248076788</c:v>
                </c:pt>
                <c:pt idx="2571">
                  <c:v>906.96697951504336</c:v>
                </c:pt>
                <c:pt idx="2572">
                  <c:v>879.28334536725299</c:v>
                </c:pt>
                <c:pt idx="2573">
                  <c:v>872.14469678731757</c:v>
                </c:pt>
                <c:pt idx="2574">
                  <c:v>845.44620803643636</c:v>
                </c:pt>
                <c:pt idx="2575">
                  <c:v>866.32551974620844</c:v>
                </c:pt>
                <c:pt idx="2576">
                  <c:v>880.06355090196223</c:v>
                </c:pt>
                <c:pt idx="2577">
                  <c:v>888.60455797850477</c:v>
                </c:pt>
                <c:pt idx="2578">
                  <c:v>880.93950320212844</c:v>
                </c:pt>
                <c:pt idx="2579">
                  <c:v>882.84311962134541</c:v>
                </c:pt>
                <c:pt idx="2580">
                  <c:v>880.90390110580609</c:v>
                </c:pt>
                <c:pt idx="2581">
                  <c:v>879.61057291946145</c:v>
                </c:pt>
                <c:pt idx="2582">
                  <c:v>879.61057291946145</c:v>
                </c:pt>
                <c:pt idx="2583">
                  <c:v>880.35290950510739</c:v>
                </c:pt>
                <c:pt idx="2584">
                  <c:v>888.5705383924294</c:v>
                </c:pt>
                <c:pt idx="2585">
                  <c:v>900.16502852590611</c:v>
                </c:pt>
                <c:pt idx="2586">
                  <c:v>890.46173950047216</c:v>
                </c:pt>
                <c:pt idx="2587">
                  <c:v>858.40336340852161</c:v>
                </c:pt>
                <c:pt idx="2588">
                  <c:v>856.88528234401701</c:v>
                </c:pt>
                <c:pt idx="2589">
                  <c:v>864.83508105111423</c:v>
                </c:pt>
                <c:pt idx="2590">
                  <c:v>859.9196303958704</c:v>
                </c:pt>
                <c:pt idx="2591">
                  <c:v>871.42435515020668</c:v>
                </c:pt>
                <c:pt idx="2592">
                  <c:v>878.08366581962696</c:v>
                </c:pt>
                <c:pt idx="2593">
                  <c:v>885.02576901076009</c:v>
                </c:pt>
                <c:pt idx="2594">
                  <c:v>873.24782730799939</c:v>
                </c:pt>
                <c:pt idx="2595">
                  <c:v>876.21826131942942</c:v>
                </c:pt>
                <c:pt idx="2596">
                  <c:v>867.97737182747153</c:v>
                </c:pt>
                <c:pt idx="2597">
                  <c:v>845.25625613198508</c:v>
                </c:pt>
                <c:pt idx="2598">
                  <c:v>842.30002040914519</c:v>
                </c:pt>
                <c:pt idx="2599">
                  <c:v>841.20485921662703</c:v>
                </c:pt>
                <c:pt idx="2600">
                  <c:v>847.96492401180944</c:v>
                </c:pt>
                <c:pt idx="2601">
                  <c:v>847.04868922296976</c:v>
                </c:pt>
                <c:pt idx="2602">
                  <c:v>829.93624619695936</c:v>
                </c:pt>
                <c:pt idx="2603">
                  <c:v>832.60288637962958</c:v>
                </c:pt>
                <c:pt idx="2604">
                  <c:v>832.60288637962958</c:v>
                </c:pt>
                <c:pt idx="2605">
                  <c:v>839.99575284254081</c:v>
                </c:pt>
                <c:pt idx="2606">
                  <c:v>838.46815023166778</c:v>
                </c:pt>
                <c:pt idx="2607">
                  <c:v>838.32554055066896</c:v>
                </c:pt>
                <c:pt idx="2608">
                  <c:v>835.72590712858459</c:v>
                </c:pt>
                <c:pt idx="2609">
                  <c:v>835.72590712858459</c:v>
                </c:pt>
                <c:pt idx="2610">
                  <c:v>844.49832066402325</c:v>
                </c:pt>
                <c:pt idx="2611">
                  <c:v>860.94960420809412</c:v>
                </c:pt>
                <c:pt idx="2612">
                  <c:v>895.60835813460824</c:v>
                </c:pt>
                <c:pt idx="2613">
                  <c:v>891.02252460572606</c:v>
                </c:pt>
                <c:pt idx="2614">
                  <c:v>899.53002949097424</c:v>
                </c:pt>
                <c:pt idx="2615">
                  <c:v>918.08560417343438</c:v>
                </c:pt>
                <c:pt idx="2616">
                  <c:v>918.95478152930605</c:v>
                </c:pt>
                <c:pt idx="2617">
                  <c:v>909.62488260966097</c:v>
                </c:pt>
                <c:pt idx="2618">
                  <c:v>913.68160365596304</c:v>
                </c:pt>
                <c:pt idx="2619">
                  <c:v>913.68160365596304</c:v>
                </c:pt>
                <c:pt idx="2620">
                  <c:v>914.69962461722844</c:v>
                </c:pt>
                <c:pt idx="2621">
                  <c:v>911.45466774760621</c:v>
                </c:pt>
                <c:pt idx="2622">
                  <c:v>913.97991013880858</c:v>
                </c:pt>
                <c:pt idx="2623">
                  <c:v>912.78967858989904</c:v>
                </c:pt>
                <c:pt idx="2624">
                  <c:v>932.84536061258041</c:v>
                </c:pt>
                <c:pt idx="2625">
                  <c:v>957.23367531936105</c:v>
                </c:pt>
                <c:pt idx="2626">
                  <c:v>976.47131066579755</c:v>
                </c:pt>
                <c:pt idx="2627">
                  <c:v>965.58741762100396</c:v>
                </c:pt>
                <c:pt idx="2628">
                  <c:v>960.74240076962667</c:v>
                </c:pt>
                <c:pt idx="2629">
                  <c:v>951.80316540403464</c:v>
                </c:pt>
                <c:pt idx="2630">
                  <c:v>954.91645243786604</c:v>
                </c:pt>
                <c:pt idx="2631">
                  <c:v>956.29132657513082</c:v>
                </c:pt>
                <c:pt idx="2632">
                  <c:v>951.47978557065301</c:v>
                </c:pt>
                <c:pt idx="2633">
                  <c:v>948.61968762122274</c:v>
                </c:pt>
                <c:pt idx="2634">
                  <c:v>954.14782540801821</c:v>
                </c:pt>
                <c:pt idx="2635">
                  <c:v>954.5473424650304</c:v>
                </c:pt>
                <c:pt idx="2636">
                  <c:v>977.90958902977161</c:v>
                </c:pt>
                <c:pt idx="2637">
                  <c:v>975.35948459672284</c:v>
                </c:pt>
                <c:pt idx="2638">
                  <c:v>971.73580103264101</c:v>
                </c:pt>
                <c:pt idx="2639">
                  <c:v>979.07543121578556</c:v>
                </c:pt>
                <c:pt idx="2640">
                  <c:v>966.39131956633196</c:v>
                </c:pt>
                <c:pt idx="2641">
                  <c:v>969.26635265455843</c:v>
                </c:pt>
                <c:pt idx="2642">
                  <c:v>971.89852199035317</c:v>
                </c:pt>
                <c:pt idx="2643">
                  <c:v>969.03841013986255</c:v>
                </c:pt>
                <c:pt idx="2644">
                  <c:v>969.03841013986255</c:v>
                </c:pt>
                <c:pt idx="2645">
                  <c:v>982.73834269516703</c:v>
                </c:pt>
                <c:pt idx="2646">
                  <c:v>1000.573055297255</c:v>
                </c:pt>
                <c:pt idx="2647">
                  <c:v>985.08555953320752</c:v>
                </c:pt>
                <c:pt idx="2648">
                  <c:v>986.51085715395141</c:v>
                </c:pt>
                <c:pt idx="2649">
                  <c:v>992.15682620452037</c:v>
                </c:pt>
                <c:pt idx="2650">
                  <c:v>986.24173896807497</c:v>
                </c:pt>
                <c:pt idx="2651">
                  <c:v>995.95232147547972</c:v>
                </c:pt>
                <c:pt idx="2652">
                  <c:v>986.9458026819774</c:v>
                </c:pt>
                <c:pt idx="2653">
                  <c:v>988.29256020644118</c:v>
                </c:pt>
                <c:pt idx="2654">
                  <c:v>979.14898967021827</c:v>
                </c:pt>
                <c:pt idx="2655">
                  <c:v>982.67037355295804</c:v>
                </c:pt>
                <c:pt idx="2656">
                  <c:v>988.60058144673008</c:v>
                </c:pt>
                <c:pt idx="2657">
                  <c:v>986.90785932129131</c:v>
                </c:pt>
                <c:pt idx="2658">
                  <c:v>988.4502912065899</c:v>
                </c:pt>
                <c:pt idx="2659">
                  <c:v>1004.134890708425</c:v>
                </c:pt>
                <c:pt idx="2660">
                  <c:v>996.76219790414177</c:v>
                </c:pt>
                <c:pt idx="2661">
                  <c:v>992.88144652481685</c:v>
                </c:pt>
                <c:pt idx="2662">
                  <c:v>1008.97235196617</c:v>
                </c:pt>
                <c:pt idx="2663">
                  <c:v>1010.2911683065551</c:v>
                </c:pt>
                <c:pt idx="2664">
                  <c:v>1023.71576464417</c:v>
                </c:pt>
                <c:pt idx="2665">
                  <c:v>999.86626114987564</c:v>
                </c:pt>
                <c:pt idx="2666">
                  <c:v>1008.257784178895</c:v>
                </c:pt>
                <c:pt idx="2667">
                  <c:v>1025.8532029644171</c:v>
                </c:pt>
                <c:pt idx="2668">
                  <c:v>1025.4969598555961</c:v>
                </c:pt>
                <c:pt idx="2669">
                  <c:v>1026.357882197688</c:v>
                </c:pt>
                <c:pt idx="2670">
                  <c:v>1024.8254090931</c:v>
                </c:pt>
                <c:pt idx="2671">
                  <c:v>1037.14274503567</c:v>
                </c:pt>
                <c:pt idx="2672">
                  <c:v>1032.3183003559011</c:v>
                </c:pt>
                <c:pt idx="2673">
                  <c:v>1024.218404593129</c:v>
                </c:pt>
                <c:pt idx="2674">
                  <c:v>1028.714097867386</c:v>
                </c:pt>
                <c:pt idx="2675">
                  <c:v>1020.571506064672</c:v>
                </c:pt>
                <c:pt idx="2676">
                  <c:v>1019.506367400644</c:v>
                </c:pt>
                <c:pt idx="2677">
                  <c:v>1025.6815111722201</c:v>
                </c:pt>
                <c:pt idx="2678">
                  <c:v>1032.818725267721</c:v>
                </c:pt>
                <c:pt idx="2679">
                  <c:v>1053.7021218489319</c:v>
                </c:pt>
                <c:pt idx="2680">
                  <c:v>1041.7851885238781</c:v>
                </c:pt>
                <c:pt idx="2681">
                  <c:v>1043.073556886781</c:v>
                </c:pt>
                <c:pt idx="2682">
                  <c:v>1039.254829349964</c:v>
                </c:pt>
                <c:pt idx="2683">
                  <c:v>1039.254829349964</c:v>
                </c:pt>
                <c:pt idx="2684">
                  <c:v>1051.9614827172511</c:v>
                </c:pt>
                <c:pt idx="2685">
                  <c:v>1048.2417431101551</c:v>
                </c:pt>
                <c:pt idx="2686">
                  <c:v>1045.4395964894529</c:v>
                </c:pt>
                <c:pt idx="2687">
                  <c:v>1063.8714650573829</c:v>
                </c:pt>
                <c:pt idx="2688">
                  <c:v>1066.5776333245981</c:v>
                </c:pt>
                <c:pt idx="2689">
                  <c:v>1082.01883715079</c:v>
                </c:pt>
                <c:pt idx="2690">
                  <c:v>1091.629870170817</c:v>
                </c:pt>
                <c:pt idx="2691">
                  <c:v>1085.603826849318</c:v>
                </c:pt>
                <c:pt idx="2692">
                  <c:v>1090.9941158932429</c:v>
                </c:pt>
                <c:pt idx="2693">
                  <c:v>1089.322915025384</c:v>
                </c:pt>
                <c:pt idx="2694">
                  <c:v>1100.055987505538</c:v>
                </c:pt>
                <c:pt idx="2695">
                  <c:v>1109.755086772182</c:v>
                </c:pt>
                <c:pt idx="2696">
                  <c:v>1097.8089567444749</c:v>
                </c:pt>
                <c:pt idx="2697">
                  <c:v>1091.651897125186</c:v>
                </c:pt>
                <c:pt idx="2698">
                  <c:v>1094.8476241122351</c:v>
                </c:pt>
                <c:pt idx="2699">
                  <c:v>1107.0475977980341</c:v>
                </c:pt>
                <c:pt idx="2700">
                  <c:v>1133.991250285213</c:v>
                </c:pt>
                <c:pt idx="2701">
                  <c:v>1137.6482573006899</c:v>
                </c:pt>
                <c:pt idx="2702">
                  <c:v>1139.5735683739269</c:v>
                </c:pt>
                <c:pt idx="2703">
                  <c:v>1141.9458465398241</c:v>
                </c:pt>
                <c:pt idx="2704">
                  <c:v>1151.889136233071</c:v>
                </c:pt>
                <c:pt idx="2705">
                  <c:v>1179.0979971740451</c:v>
                </c:pt>
                <c:pt idx="2706">
                  <c:v>1147.4302339992021</c:v>
                </c:pt>
                <c:pt idx="2707">
                  <c:v>1151.9328660784829</c:v>
                </c:pt>
                <c:pt idx="2708">
                  <c:v>1172.6193490841461</c:v>
                </c:pt>
                <c:pt idx="2709">
                  <c:v>1187.6402405116551</c:v>
                </c:pt>
                <c:pt idx="2710">
                  <c:v>1171.19522246771</c:v>
                </c:pt>
                <c:pt idx="2711">
                  <c:v>1168.218506528988</c:v>
                </c:pt>
                <c:pt idx="2712">
                  <c:v>1177.6384495986331</c:v>
                </c:pt>
                <c:pt idx="2713">
                  <c:v>1179.1332271839251</c:v>
                </c:pt>
                <c:pt idx="2714">
                  <c:v>1179.1332271839251</c:v>
                </c:pt>
                <c:pt idx="2715">
                  <c:v>1175.512307744425</c:v>
                </c:pt>
                <c:pt idx="2716">
                  <c:v>1161.0047445423511</c:v>
                </c:pt>
                <c:pt idx="2717">
                  <c:v>1175.4665305271501</c:v>
                </c:pt>
                <c:pt idx="2718">
                  <c:v>1177.6183840814581</c:v>
                </c:pt>
                <c:pt idx="2719">
                  <c:v>1187.437268714328</c:v>
                </c:pt>
                <c:pt idx="2720">
                  <c:v>1184.175942921938</c:v>
                </c:pt>
                <c:pt idx="2721">
                  <c:v>1198.9305106516431</c:v>
                </c:pt>
                <c:pt idx="2722">
                  <c:v>1320.591225039962</c:v>
                </c:pt>
                <c:pt idx="2723">
                  <c:v>1288.172335501813</c:v>
                </c:pt>
                <c:pt idx="2724">
                  <c:v>1286.078501270601</c:v>
                </c:pt>
                <c:pt idx="2725">
                  <c:v>1267.159897995801</c:v>
                </c:pt>
                <c:pt idx="2726">
                  <c:v>1262.803193403628</c:v>
                </c:pt>
                <c:pt idx="2727">
                  <c:v>1248.7588137885641</c:v>
                </c:pt>
                <c:pt idx="2728">
                  <c:v>1248.089720483722</c:v>
                </c:pt>
                <c:pt idx="2729">
                  <c:v>1290.4356474650599</c:v>
                </c:pt>
                <c:pt idx="2730">
                  <c:v>1281.3550202590459</c:v>
                </c:pt>
                <c:pt idx="2731">
                  <c:v>1324.4495111204701</c:v>
                </c:pt>
                <c:pt idx="2732">
                  <c:v>1317.539840039841</c:v>
                </c:pt>
                <c:pt idx="2733">
                  <c:v>1327.258196138042</c:v>
                </c:pt>
                <c:pt idx="2734">
                  <c:v>1322.0706408441249</c:v>
                </c:pt>
                <c:pt idx="2735">
                  <c:v>1305.8156233410421</c:v>
                </c:pt>
                <c:pt idx="2736">
                  <c:v>1327.101735075214</c:v>
                </c:pt>
                <c:pt idx="2737">
                  <c:v>1296.935858384978</c:v>
                </c:pt>
                <c:pt idx="2738">
                  <c:v>1296.855711093214</c:v>
                </c:pt>
                <c:pt idx="2739">
                  <c:v>1297.015793021335</c:v>
                </c:pt>
                <c:pt idx="2740">
                  <c:v>1297.015793021335</c:v>
                </c:pt>
                <c:pt idx="2741">
                  <c:v>1327.3668896229831</c:v>
                </c:pt>
                <c:pt idx="2742">
                  <c:v>1305.5015444991679</c:v>
                </c:pt>
                <c:pt idx="2743">
                  <c:v>1307.8432182950251</c:v>
                </c:pt>
                <c:pt idx="2744">
                  <c:v>1323.0663190474199</c:v>
                </c:pt>
                <c:pt idx="2745">
                  <c:v>1341.474572309445</c:v>
                </c:pt>
                <c:pt idx="2746">
                  <c:v>1370.5495566110931</c:v>
                </c:pt>
                <c:pt idx="2747">
                  <c:v>1372.685366999357</c:v>
                </c:pt>
                <c:pt idx="2748">
                  <c:v>1394.4105951112749</c:v>
                </c:pt>
                <c:pt idx="2749">
                  <c:v>1387.704561925244</c:v>
                </c:pt>
                <c:pt idx="2750">
                  <c:v>1412.9395111953611</c:v>
                </c:pt>
                <c:pt idx="2751">
                  <c:v>1410.2359162512801</c:v>
                </c:pt>
                <c:pt idx="2752">
                  <c:v>1401.901327795533</c:v>
                </c:pt>
                <c:pt idx="2753">
                  <c:v>1400.6736077148989</c:v>
                </c:pt>
                <c:pt idx="2754">
                  <c:v>1407.9992960569609</c:v>
                </c:pt>
                <c:pt idx="2755">
                  <c:v>1408.6511080473181</c:v>
                </c:pt>
                <c:pt idx="2756">
                  <c:v>1438.826001552603</c:v>
                </c:pt>
                <c:pt idx="2757">
                  <c:v>1423.5575959242501</c:v>
                </c:pt>
                <c:pt idx="2758">
                  <c:v>1456.020805055218</c:v>
                </c:pt>
                <c:pt idx="2759">
                  <c:v>1438.6179646566529</c:v>
                </c:pt>
              </c:numCache>
            </c:numRef>
          </c:val>
          <c:smooth val="0"/>
          <c:extLst>
            <c:ext xmlns:c16="http://schemas.microsoft.com/office/drawing/2014/chart" uri="{C3380CC4-5D6E-409C-BE32-E72D297353CC}">
              <c16:uniqueId val="{00000000-B89C-A540-85B8-95C0C7242A4A}"/>
            </c:ext>
          </c:extLst>
        </c:ser>
        <c:ser>
          <c:idx val="3"/>
          <c:order val="1"/>
          <c:tx>
            <c:strRef>
              <c:f>Data!$Q$1</c:f>
              <c:strCache>
                <c:ptCount val="1"/>
                <c:pt idx="0">
                  <c:v> Market Cap Index </c:v>
                </c:pt>
              </c:strCache>
            </c:strRef>
          </c:tx>
          <c:spPr>
            <a:ln w="12700">
              <a:solidFill>
                <a:srgbClr val="C00000"/>
              </a:solidFill>
            </a:ln>
          </c:spPr>
          <c:marker>
            <c:symbol val="none"/>
          </c:marker>
          <c:cat>
            <c:numRef>
              <c:f>Data!$A$2:$A$2761</c:f>
              <c:numCache>
                <c:formatCode>m/d/yy</c:formatCode>
                <c:ptCount val="2760"/>
                <c:pt idx="0">
                  <c:v>39080</c:v>
                </c:pt>
                <c:pt idx="1">
                  <c:v>39085</c:v>
                </c:pt>
                <c:pt idx="2">
                  <c:v>39086</c:v>
                </c:pt>
                <c:pt idx="3">
                  <c:v>39087</c:v>
                </c:pt>
                <c:pt idx="4">
                  <c:v>39090</c:v>
                </c:pt>
                <c:pt idx="5">
                  <c:v>39091</c:v>
                </c:pt>
                <c:pt idx="6">
                  <c:v>39092</c:v>
                </c:pt>
                <c:pt idx="7">
                  <c:v>39093</c:v>
                </c:pt>
                <c:pt idx="8">
                  <c:v>39094</c:v>
                </c:pt>
                <c:pt idx="9">
                  <c:v>39097</c:v>
                </c:pt>
                <c:pt idx="10">
                  <c:v>39098</c:v>
                </c:pt>
                <c:pt idx="11">
                  <c:v>39099</c:v>
                </c:pt>
                <c:pt idx="12">
                  <c:v>39100</c:v>
                </c:pt>
                <c:pt idx="13">
                  <c:v>39101</c:v>
                </c:pt>
                <c:pt idx="14">
                  <c:v>39104</c:v>
                </c:pt>
                <c:pt idx="15">
                  <c:v>39105</c:v>
                </c:pt>
                <c:pt idx="16">
                  <c:v>39106</c:v>
                </c:pt>
                <c:pt idx="17">
                  <c:v>39107</c:v>
                </c:pt>
                <c:pt idx="18">
                  <c:v>39108</c:v>
                </c:pt>
                <c:pt idx="19">
                  <c:v>39111</c:v>
                </c:pt>
                <c:pt idx="20">
                  <c:v>39112</c:v>
                </c:pt>
                <c:pt idx="21">
                  <c:v>39113</c:v>
                </c:pt>
                <c:pt idx="22">
                  <c:v>39114</c:v>
                </c:pt>
                <c:pt idx="23">
                  <c:v>39115</c:v>
                </c:pt>
                <c:pt idx="24">
                  <c:v>39118</c:v>
                </c:pt>
                <c:pt idx="25">
                  <c:v>39119</c:v>
                </c:pt>
                <c:pt idx="26">
                  <c:v>39120</c:v>
                </c:pt>
                <c:pt idx="27">
                  <c:v>39121</c:v>
                </c:pt>
                <c:pt idx="28">
                  <c:v>39122</c:v>
                </c:pt>
                <c:pt idx="29">
                  <c:v>39125</c:v>
                </c:pt>
                <c:pt idx="30">
                  <c:v>39126</c:v>
                </c:pt>
                <c:pt idx="31">
                  <c:v>39127</c:v>
                </c:pt>
                <c:pt idx="32">
                  <c:v>39128</c:v>
                </c:pt>
                <c:pt idx="33">
                  <c:v>39129</c:v>
                </c:pt>
                <c:pt idx="34">
                  <c:v>39132</c:v>
                </c:pt>
                <c:pt idx="35">
                  <c:v>39133</c:v>
                </c:pt>
                <c:pt idx="36">
                  <c:v>39134</c:v>
                </c:pt>
                <c:pt idx="37">
                  <c:v>39135</c:v>
                </c:pt>
                <c:pt idx="38">
                  <c:v>39136</c:v>
                </c:pt>
                <c:pt idx="39">
                  <c:v>39139</c:v>
                </c:pt>
                <c:pt idx="40">
                  <c:v>39140</c:v>
                </c:pt>
                <c:pt idx="41">
                  <c:v>39141</c:v>
                </c:pt>
                <c:pt idx="42">
                  <c:v>39142</c:v>
                </c:pt>
                <c:pt idx="43">
                  <c:v>39143</c:v>
                </c:pt>
                <c:pt idx="44">
                  <c:v>39146</c:v>
                </c:pt>
                <c:pt idx="45">
                  <c:v>39147</c:v>
                </c:pt>
                <c:pt idx="46">
                  <c:v>39148</c:v>
                </c:pt>
                <c:pt idx="47">
                  <c:v>39149</c:v>
                </c:pt>
                <c:pt idx="48">
                  <c:v>39150</c:v>
                </c:pt>
                <c:pt idx="49">
                  <c:v>39153</c:v>
                </c:pt>
                <c:pt idx="50">
                  <c:v>39154</c:v>
                </c:pt>
                <c:pt idx="51">
                  <c:v>39155</c:v>
                </c:pt>
                <c:pt idx="52">
                  <c:v>39156</c:v>
                </c:pt>
                <c:pt idx="53">
                  <c:v>39157</c:v>
                </c:pt>
                <c:pt idx="54">
                  <c:v>39160</c:v>
                </c:pt>
                <c:pt idx="55">
                  <c:v>39161</c:v>
                </c:pt>
                <c:pt idx="56">
                  <c:v>39162</c:v>
                </c:pt>
                <c:pt idx="57">
                  <c:v>39163</c:v>
                </c:pt>
                <c:pt idx="58">
                  <c:v>39164</c:v>
                </c:pt>
                <c:pt idx="59">
                  <c:v>39167</c:v>
                </c:pt>
                <c:pt idx="60">
                  <c:v>39168</c:v>
                </c:pt>
                <c:pt idx="61">
                  <c:v>39169</c:v>
                </c:pt>
                <c:pt idx="62">
                  <c:v>39170</c:v>
                </c:pt>
                <c:pt idx="63">
                  <c:v>39171</c:v>
                </c:pt>
                <c:pt idx="64">
                  <c:v>39174</c:v>
                </c:pt>
                <c:pt idx="65">
                  <c:v>39175</c:v>
                </c:pt>
                <c:pt idx="66">
                  <c:v>39176</c:v>
                </c:pt>
                <c:pt idx="67">
                  <c:v>39177</c:v>
                </c:pt>
                <c:pt idx="68">
                  <c:v>39178</c:v>
                </c:pt>
                <c:pt idx="69">
                  <c:v>39181</c:v>
                </c:pt>
                <c:pt idx="70">
                  <c:v>39182</c:v>
                </c:pt>
                <c:pt idx="71">
                  <c:v>39183</c:v>
                </c:pt>
                <c:pt idx="72">
                  <c:v>39184</c:v>
                </c:pt>
                <c:pt idx="73">
                  <c:v>39185</c:v>
                </c:pt>
                <c:pt idx="74">
                  <c:v>39188</c:v>
                </c:pt>
                <c:pt idx="75">
                  <c:v>39189</c:v>
                </c:pt>
                <c:pt idx="76">
                  <c:v>39190</c:v>
                </c:pt>
                <c:pt idx="77">
                  <c:v>39191</c:v>
                </c:pt>
                <c:pt idx="78">
                  <c:v>39192</c:v>
                </c:pt>
                <c:pt idx="79">
                  <c:v>39195</c:v>
                </c:pt>
                <c:pt idx="80">
                  <c:v>39196</c:v>
                </c:pt>
                <c:pt idx="81">
                  <c:v>39197</c:v>
                </c:pt>
                <c:pt idx="82">
                  <c:v>39198</c:v>
                </c:pt>
                <c:pt idx="83">
                  <c:v>39199</c:v>
                </c:pt>
                <c:pt idx="84">
                  <c:v>39202</c:v>
                </c:pt>
                <c:pt idx="85">
                  <c:v>39203</c:v>
                </c:pt>
                <c:pt idx="86">
                  <c:v>39204</c:v>
                </c:pt>
                <c:pt idx="87">
                  <c:v>39205</c:v>
                </c:pt>
                <c:pt idx="88">
                  <c:v>39206</c:v>
                </c:pt>
                <c:pt idx="89">
                  <c:v>39209</c:v>
                </c:pt>
                <c:pt idx="90">
                  <c:v>39210</c:v>
                </c:pt>
                <c:pt idx="91">
                  <c:v>39211</c:v>
                </c:pt>
                <c:pt idx="92">
                  <c:v>39212</c:v>
                </c:pt>
                <c:pt idx="93">
                  <c:v>39213</c:v>
                </c:pt>
                <c:pt idx="94">
                  <c:v>39216</c:v>
                </c:pt>
                <c:pt idx="95">
                  <c:v>39217</c:v>
                </c:pt>
                <c:pt idx="96">
                  <c:v>39218</c:v>
                </c:pt>
                <c:pt idx="97">
                  <c:v>39219</c:v>
                </c:pt>
                <c:pt idx="98">
                  <c:v>39220</c:v>
                </c:pt>
                <c:pt idx="99">
                  <c:v>39223</c:v>
                </c:pt>
                <c:pt idx="100">
                  <c:v>39224</c:v>
                </c:pt>
                <c:pt idx="101">
                  <c:v>39225</c:v>
                </c:pt>
                <c:pt idx="102">
                  <c:v>39226</c:v>
                </c:pt>
                <c:pt idx="103">
                  <c:v>39227</c:v>
                </c:pt>
                <c:pt idx="104">
                  <c:v>39230</c:v>
                </c:pt>
                <c:pt idx="105">
                  <c:v>39231</c:v>
                </c:pt>
                <c:pt idx="106">
                  <c:v>39232</c:v>
                </c:pt>
                <c:pt idx="107">
                  <c:v>39233</c:v>
                </c:pt>
                <c:pt idx="108">
                  <c:v>39234</c:v>
                </c:pt>
                <c:pt idx="109">
                  <c:v>39237</c:v>
                </c:pt>
                <c:pt idx="110">
                  <c:v>39238</c:v>
                </c:pt>
                <c:pt idx="111">
                  <c:v>39239</c:v>
                </c:pt>
                <c:pt idx="112">
                  <c:v>39240</c:v>
                </c:pt>
                <c:pt idx="113">
                  <c:v>39241</c:v>
                </c:pt>
                <c:pt idx="114">
                  <c:v>39244</c:v>
                </c:pt>
                <c:pt idx="115">
                  <c:v>39245</c:v>
                </c:pt>
                <c:pt idx="116">
                  <c:v>39246</c:v>
                </c:pt>
                <c:pt idx="117">
                  <c:v>39247</c:v>
                </c:pt>
                <c:pt idx="118">
                  <c:v>39248</c:v>
                </c:pt>
                <c:pt idx="119">
                  <c:v>39251</c:v>
                </c:pt>
                <c:pt idx="120">
                  <c:v>39252</c:v>
                </c:pt>
                <c:pt idx="121">
                  <c:v>39253</c:v>
                </c:pt>
                <c:pt idx="122">
                  <c:v>39254</c:v>
                </c:pt>
                <c:pt idx="123">
                  <c:v>39255</c:v>
                </c:pt>
                <c:pt idx="124">
                  <c:v>39258</c:v>
                </c:pt>
                <c:pt idx="125">
                  <c:v>39259</c:v>
                </c:pt>
                <c:pt idx="126">
                  <c:v>39260</c:v>
                </c:pt>
                <c:pt idx="127">
                  <c:v>39261</c:v>
                </c:pt>
                <c:pt idx="128">
                  <c:v>39262</c:v>
                </c:pt>
                <c:pt idx="129">
                  <c:v>39265</c:v>
                </c:pt>
                <c:pt idx="130">
                  <c:v>39266</c:v>
                </c:pt>
                <c:pt idx="131">
                  <c:v>39267</c:v>
                </c:pt>
                <c:pt idx="132">
                  <c:v>39268</c:v>
                </c:pt>
                <c:pt idx="133">
                  <c:v>39269</c:v>
                </c:pt>
                <c:pt idx="134">
                  <c:v>39272</c:v>
                </c:pt>
                <c:pt idx="135">
                  <c:v>39273</c:v>
                </c:pt>
                <c:pt idx="136">
                  <c:v>39274</c:v>
                </c:pt>
                <c:pt idx="137">
                  <c:v>39275</c:v>
                </c:pt>
                <c:pt idx="138">
                  <c:v>39276</c:v>
                </c:pt>
                <c:pt idx="139">
                  <c:v>39279</c:v>
                </c:pt>
                <c:pt idx="140">
                  <c:v>39280</c:v>
                </c:pt>
                <c:pt idx="141">
                  <c:v>39281</c:v>
                </c:pt>
                <c:pt idx="142">
                  <c:v>39282</c:v>
                </c:pt>
                <c:pt idx="143">
                  <c:v>39283</c:v>
                </c:pt>
                <c:pt idx="144">
                  <c:v>39286</c:v>
                </c:pt>
                <c:pt idx="145">
                  <c:v>39287</c:v>
                </c:pt>
                <c:pt idx="146">
                  <c:v>39288</c:v>
                </c:pt>
                <c:pt idx="147">
                  <c:v>39289</c:v>
                </c:pt>
                <c:pt idx="148">
                  <c:v>39290</c:v>
                </c:pt>
                <c:pt idx="149">
                  <c:v>39293</c:v>
                </c:pt>
                <c:pt idx="150">
                  <c:v>39294</c:v>
                </c:pt>
                <c:pt idx="151">
                  <c:v>39295</c:v>
                </c:pt>
                <c:pt idx="152">
                  <c:v>39296</c:v>
                </c:pt>
                <c:pt idx="153">
                  <c:v>39297</c:v>
                </c:pt>
                <c:pt idx="154">
                  <c:v>39300</c:v>
                </c:pt>
                <c:pt idx="155">
                  <c:v>39301</c:v>
                </c:pt>
                <c:pt idx="156">
                  <c:v>39302</c:v>
                </c:pt>
                <c:pt idx="157">
                  <c:v>39303</c:v>
                </c:pt>
                <c:pt idx="158">
                  <c:v>39304</c:v>
                </c:pt>
                <c:pt idx="159">
                  <c:v>39307</c:v>
                </c:pt>
                <c:pt idx="160">
                  <c:v>39308</c:v>
                </c:pt>
                <c:pt idx="161">
                  <c:v>39309</c:v>
                </c:pt>
                <c:pt idx="162">
                  <c:v>39310</c:v>
                </c:pt>
                <c:pt idx="163">
                  <c:v>39311</c:v>
                </c:pt>
                <c:pt idx="164">
                  <c:v>39314</c:v>
                </c:pt>
                <c:pt idx="165">
                  <c:v>39315</c:v>
                </c:pt>
                <c:pt idx="166">
                  <c:v>39316</c:v>
                </c:pt>
                <c:pt idx="167">
                  <c:v>39317</c:v>
                </c:pt>
                <c:pt idx="168">
                  <c:v>39318</c:v>
                </c:pt>
                <c:pt idx="169">
                  <c:v>39321</c:v>
                </c:pt>
                <c:pt idx="170">
                  <c:v>39322</c:v>
                </c:pt>
                <c:pt idx="171">
                  <c:v>39323</c:v>
                </c:pt>
                <c:pt idx="172">
                  <c:v>39324</c:v>
                </c:pt>
                <c:pt idx="173">
                  <c:v>39325</c:v>
                </c:pt>
                <c:pt idx="174">
                  <c:v>39328</c:v>
                </c:pt>
                <c:pt idx="175">
                  <c:v>39329</c:v>
                </c:pt>
                <c:pt idx="176">
                  <c:v>39330</c:v>
                </c:pt>
                <c:pt idx="177">
                  <c:v>39331</c:v>
                </c:pt>
                <c:pt idx="178">
                  <c:v>39332</c:v>
                </c:pt>
                <c:pt idx="179">
                  <c:v>39335</c:v>
                </c:pt>
                <c:pt idx="180">
                  <c:v>39336</c:v>
                </c:pt>
                <c:pt idx="181">
                  <c:v>39337</c:v>
                </c:pt>
                <c:pt idx="182">
                  <c:v>39338</c:v>
                </c:pt>
                <c:pt idx="183">
                  <c:v>39339</c:v>
                </c:pt>
                <c:pt idx="184">
                  <c:v>39342</c:v>
                </c:pt>
                <c:pt idx="185">
                  <c:v>39343</c:v>
                </c:pt>
                <c:pt idx="186">
                  <c:v>39344</c:v>
                </c:pt>
                <c:pt idx="187">
                  <c:v>39345</c:v>
                </c:pt>
                <c:pt idx="188">
                  <c:v>39346</c:v>
                </c:pt>
                <c:pt idx="189">
                  <c:v>39349</c:v>
                </c:pt>
                <c:pt idx="190">
                  <c:v>39350</c:v>
                </c:pt>
                <c:pt idx="191">
                  <c:v>39351</c:v>
                </c:pt>
                <c:pt idx="192">
                  <c:v>39352</c:v>
                </c:pt>
                <c:pt idx="193">
                  <c:v>39353</c:v>
                </c:pt>
                <c:pt idx="194">
                  <c:v>39356</c:v>
                </c:pt>
                <c:pt idx="195">
                  <c:v>39357</c:v>
                </c:pt>
                <c:pt idx="196">
                  <c:v>39358</c:v>
                </c:pt>
                <c:pt idx="197">
                  <c:v>39359</c:v>
                </c:pt>
                <c:pt idx="198">
                  <c:v>39360</c:v>
                </c:pt>
                <c:pt idx="199">
                  <c:v>39363</c:v>
                </c:pt>
                <c:pt idx="200">
                  <c:v>39364</c:v>
                </c:pt>
                <c:pt idx="201">
                  <c:v>39365</c:v>
                </c:pt>
                <c:pt idx="202">
                  <c:v>39366</c:v>
                </c:pt>
                <c:pt idx="203">
                  <c:v>39367</c:v>
                </c:pt>
                <c:pt idx="204">
                  <c:v>39370</c:v>
                </c:pt>
                <c:pt idx="205">
                  <c:v>39371</c:v>
                </c:pt>
                <c:pt idx="206">
                  <c:v>39372</c:v>
                </c:pt>
                <c:pt idx="207">
                  <c:v>39373</c:v>
                </c:pt>
                <c:pt idx="208">
                  <c:v>39374</c:v>
                </c:pt>
                <c:pt idx="209">
                  <c:v>39377</c:v>
                </c:pt>
                <c:pt idx="210">
                  <c:v>39378</c:v>
                </c:pt>
                <c:pt idx="211">
                  <c:v>39379</c:v>
                </c:pt>
                <c:pt idx="212">
                  <c:v>39380</c:v>
                </c:pt>
                <c:pt idx="213">
                  <c:v>39381</c:v>
                </c:pt>
                <c:pt idx="214">
                  <c:v>39384</c:v>
                </c:pt>
                <c:pt idx="215">
                  <c:v>39385</c:v>
                </c:pt>
                <c:pt idx="216">
                  <c:v>39386</c:v>
                </c:pt>
                <c:pt idx="217">
                  <c:v>39387</c:v>
                </c:pt>
                <c:pt idx="218">
                  <c:v>39388</c:v>
                </c:pt>
                <c:pt idx="219">
                  <c:v>39391</c:v>
                </c:pt>
                <c:pt idx="220">
                  <c:v>39392</c:v>
                </c:pt>
                <c:pt idx="221">
                  <c:v>39393</c:v>
                </c:pt>
                <c:pt idx="222">
                  <c:v>39394</c:v>
                </c:pt>
                <c:pt idx="223">
                  <c:v>39395</c:v>
                </c:pt>
                <c:pt idx="224">
                  <c:v>39398</c:v>
                </c:pt>
                <c:pt idx="225">
                  <c:v>39399</c:v>
                </c:pt>
                <c:pt idx="226">
                  <c:v>39400</c:v>
                </c:pt>
                <c:pt idx="227">
                  <c:v>39401</c:v>
                </c:pt>
                <c:pt idx="228">
                  <c:v>39402</c:v>
                </c:pt>
                <c:pt idx="229">
                  <c:v>39405</c:v>
                </c:pt>
                <c:pt idx="230">
                  <c:v>39406</c:v>
                </c:pt>
                <c:pt idx="231">
                  <c:v>39407</c:v>
                </c:pt>
                <c:pt idx="232">
                  <c:v>39408</c:v>
                </c:pt>
                <c:pt idx="233">
                  <c:v>39409</c:v>
                </c:pt>
                <c:pt idx="234">
                  <c:v>39412</c:v>
                </c:pt>
                <c:pt idx="235">
                  <c:v>39413</c:v>
                </c:pt>
                <c:pt idx="236">
                  <c:v>39414</c:v>
                </c:pt>
                <c:pt idx="237">
                  <c:v>39415</c:v>
                </c:pt>
                <c:pt idx="238">
                  <c:v>39416</c:v>
                </c:pt>
                <c:pt idx="239">
                  <c:v>39419</c:v>
                </c:pt>
                <c:pt idx="240">
                  <c:v>39420</c:v>
                </c:pt>
                <c:pt idx="241">
                  <c:v>39421</c:v>
                </c:pt>
                <c:pt idx="242">
                  <c:v>39422</c:v>
                </c:pt>
                <c:pt idx="243">
                  <c:v>39423</c:v>
                </c:pt>
                <c:pt idx="244">
                  <c:v>39426</c:v>
                </c:pt>
                <c:pt idx="245">
                  <c:v>39427</c:v>
                </c:pt>
                <c:pt idx="246">
                  <c:v>39428</c:v>
                </c:pt>
                <c:pt idx="247">
                  <c:v>39429</c:v>
                </c:pt>
                <c:pt idx="248">
                  <c:v>39430</c:v>
                </c:pt>
                <c:pt idx="249">
                  <c:v>39433</c:v>
                </c:pt>
                <c:pt idx="250">
                  <c:v>39434</c:v>
                </c:pt>
                <c:pt idx="251">
                  <c:v>39435</c:v>
                </c:pt>
                <c:pt idx="252">
                  <c:v>39436</c:v>
                </c:pt>
                <c:pt idx="253">
                  <c:v>39437</c:v>
                </c:pt>
                <c:pt idx="254">
                  <c:v>39440</c:v>
                </c:pt>
                <c:pt idx="255">
                  <c:v>39441</c:v>
                </c:pt>
                <c:pt idx="256">
                  <c:v>39442</c:v>
                </c:pt>
                <c:pt idx="257">
                  <c:v>39443</c:v>
                </c:pt>
                <c:pt idx="258">
                  <c:v>39444</c:v>
                </c:pt>
                <c:pt idx="259">
                  <c:v>39447</c:v>
                </c:pt>
                <c:pt idx="260">
                  <c:v>39448</c:v>
                </c:pt>
                <c:pt idx="261">
                  <c:v>39449</c:v>
                </c:pt>
                <c:pt idx="262">
                  <c:v>39450</c:v>
                </c:pt>
                <c:pt idx="263">
                  <c:v>39451</c:v>
                </c:pt>
                <c:pt idx="264">
                  <c:v>39454</c:v>
                </c:pt>
                <c:pt idx="265">
                  <c:v>39455</c:v>
                </c:pt>
                <c:pt idx="266">
                  <c:v>39456</c:v>
                </c:pt>
                <c:pt idx="267">
                  <c:v>39457</c:v>
                </c:pt>
                <c:pt idx="268">
                  <c:v>39458</c:v>
                </c:pt>
                <c:pt idx="269">
                  <c:v>39461</c:v>
                </c:pt>
                <c:pt idx="270">
                  <c:v>39462</c:v>
                </c:pt>
                <c:pt idx="271">
                  <c:v>39463</c:v>
                </c:pt>
                <c:pt idx="272">
                  <c:v>39464</c:v>
                </c:pt>
                <c:pt idx="273">
                  <c:v>39465</c:v>
                </c:pt>
                <c:pt idx="274">
                  <c:v>39468</c:v>
                </c:pt>
                <c:pt idx="275">
                  <c:v>39469</c:v>
                </c:pt>
                <c:pt idx="276">
                  <c:v>39470</c:v>
                </c:pt>
                <c:pt idx="277">
                  <c:v>39471</c:v>
                </c:pt>
                <c:pt idx="278">
                  <c:v>39472</c:v>
                </c:pt>
                <c:pt idx="279">
                  <c:v>39475</c:v>
                </c:pt>
                <c:pt idx="280">
                  <c:v>39476</c:v>
                </c:pt>
                <c:pt idx="281">
                  <c:v>39477</c:v>
                </c:pt>
                <c:pt idx="282">
                  <c:v>39478</c:v>
                </c:pt>
                <c:pt idx="283">
                  <c:v>39479</c:v>
                </c:pt>
                <c:pt idx="284">
                  <c:v>39482</c:v>
                </c:pt>
                <c:pt idx="285">
                  <c:v>39483</c:v>
                </c:pt>
                <c:pt idx="286">
                  <c:v>39484</c:v>
                </c:pt>
                <c:pt idx="287">
                  <c:v>39485</c:v>
                </c:pt>
                <c:pt idx="288">
                  <c:v>39486</c:v>
                </c:pt>
                <c:pt idx="289">
                  <c:v>39489</c:v>
                </c:pt>
                <c:pt idx="290">
                  <c:v>39490</c:v>
                </c:pt>
                <c:pt idx="291">
                  <c:v>39491</c:v>
                </c:pt>
                <c:pt idx="292">
                  <c:v>39492</c:v>
                </c:pt>
                <c:pt idx="293">
                  <c:v>39493</c:v>
                </c:pt>
                <c:pt idx="294">
                  <c:v>39496</c:v>
                </c:pt>
                <c:pt idx="295">
                  <c:v>39497</c:v>
                </c:pt>
                <c:pt idx="296">
                  <c:v>39498</c:v>
                </c:pt>
                <c:pt idx="297">
                  <c:v>39499</c:v>
                </c:pt>
                <c:pt idx="298">
                  <c:v>39500</c:v>
                </c:pt>
                <c:pt idx="299">
                  <c:v>39503</c:v>
                </c:pt>
                <c:pt idx="300">
                  <c:v>39504</c:v>
                </c:pt>
                <c:pt idx="301">
                  <c:v>39505</c:v>
                </c:pt>
                <c:pt idx="302">
                  <c:v>39506</c:v>
                </c:pt>
                <c:pt idx="303">
                  <c:v>39507</c:v>
                </c:pt>
                <c:pt idx="304">
                  <c:v>39510</c:v>
                </c:pt>
                <c:pt idx="305">
                  <c:v>39511</c:v>
                </c:pt>
                <c:pt idx="306">
                  <c:v>39512</c:v>
                </c:pt>
                <c:pt idx="307">
                  <c:v>39513</c:v>
                </c:pt>
                <c:pt idx="308">
                  <c:v>39514</c:v>
                </c:pt>
                <c:pt idx="309">
                  <c:v>39517</c:v>
                </c:pt>
                <c:pt idx="310">
                  <c:v>39518</c:v>
                </c:pt>
                <c:pt idx="311">
                  <c:v>39519</c:v>
                </c:pt>
                <c:pt idx="312">
                  <c:v>39520</c:v>
                </c:pt>
                <c:pt idx="313">
                  <c:v>39521</c:v>
                </c:pt>
                <c:pt idx="314">
                  <c:v>39524</c:v>
                </c:pt>
                <c:pt idx="315">
                  <c:v>39525</c:v>
                </c:pt>
                <c:pt idx="316">
                  <c:v>39526</c:v>
                </c:pt>
                <c:pt idx="317">
                  <c:v>39527</c:v>
                </c:pt>
                <c:pt idx="318">
                  <c:v>39528</c:v>
                </c:pt>
                <c:pt idx="319">
                  <c:v>39531</c:v>
                </c:pt>
                <c:pt idx="320">
                  <c:v>39532</c:v>
                </c:pt>
                <c:pt idx="321">
                  <c:v>39533</c:v>
                </c:pt>
                <c:pt idx="322">
                  <c:v>39534</c:v>
                </c:pt>
                <c:pt idx="323">
                  <c:v>39535</c:v>
                </c:pt>
                <c:pt idx="324">
                  <c:v>39538</c:v>
                </c:pt>
                <c:pt idx="325">
                  <c:v>39539</c:v>
                </c:pt>
                <c:pt idx="326">
                  <c:v>39540</c:v>
                </c:pt>
                <c:pt idx="327">
                  <c:v>39541</c:v>
                </c:pt>
                <c:pt idx="328">
                  <c:v>39542</c:v>
                </c:pt>
                <c:pt idx="329">
                  <c:v>39545</c:v>
                </c:pt>
                <c:pt idx="330">
                  <c:v>39546</c:v>
                </c:pt>
                <c:pt idx="331">
                  <c:v>39547</c:v>
                </c:pt>
                <c:pt idx="332">
                  <c:v>39548</c:v>
                </c:pt>
                <c:pt idx="333">
                  <c:v>39549</c:v>
                </c:pt>
                <c:pt idx="334">
                  <c:v>39552</c:v>
                </c:pt>
                <c:pt idx="335">
                  <c:v>39553</c:v>
                </c:pt>
                <c:pt idx="336">
                  <c:v>39554</c:v>
                </c:pt>
                <c:pt idx="337">
                  <c:v>39555</c:v>
                </c:pt>
                <c:pt idx="338">
                  <c:v>39556</c:v>
                </c:pt>
                <c:pt idx="339">
                  <c:v>39559</c:v>
                </c:pt>
                <c:pt idx="340">
                  <c:v>39560</c:v>
                </c:pt>
                <c:pt idx="341">
                  <c:v>39561</c:v>
                </c:pt>
                <c:pt idx="342">
                  <c:v>39562</c:v>
                </c:pt>
                <c:pt idx="343">
                  <c:v>39563</c:v>
                </c:pt>
                <c:pt idx="344">
                  <c:v>39566</c:v>
                </c:pt>
                <c:pt idx="345">
                  <c:v>39567</c:v>
                </c:pt>
                <c:pt idx="346">
                  <c:v>39568</c:v>
                </c:pt>
                <c:pt idx="347">
                  <c:v>39569</c:v>
                </c:pt>
                <c:pt idx="348">
                  <c:v>39570</c:v>
                </c:pt>
                <c:pt idx="349">
                  <c:v>39573</c:v>
                </c:pt>
                <c:pt idx="350">
                  <c:v>39574</c:v>
                </c:pt>
                <c:pt idx="351">
                  <c:v>39575</c:v>
                </c:pt>
                <c:pt idx="352">
                  <c:v>39576</c:v>
                </c:pt>
                <c:pt idx="353">
                  <c:v>39577</c:v>
                </c:pt>
                <c:pt idx="354">
                  <c:v>39580</c:v>
                </c:pt>
                <c:pt idx="355">
                  <c:v>39581</c:v>
                </c:pt>
                <c:pt idx="356">
                  <c:v>39582</c:v>
                </c:pt>
                <c:pt idx="357">
                  <c:v>39583</c:v>
                </c:pt>
                <c:pt idx="358">
                  <c:v>39584</c:v>
                </c:pt>
                <c:pt idx="359">
                  <c:v>39587</c:v>
                </c:pt>
                <c:pt idx="360">
                  <c:v>39588</c:v>
                </c:pt>
                <c:pt idx="361">
                  <c:v>39589</c:v>
                </c:pt>
                <c:pt idx="362">
                  <c:v>39590</c:v>
                </c:pt>
                <c:pt idx="363">
                  <c:v>39591</c:v>
                </c:pt>
                <c:pt idx="364">
                  <c:v>39594</c:v>
                </c:pt>
                <c:pt idx="365">
                  <c:v>39595</c:v>
                </c:pt>
                <c:pt idx="366">
                  <c:v>39596</c:v>
                </c:pt>
                <c:pt idx="367">
                  <c:v>39597</c:v>
                </c:pt>
                <c:pt idx="368">
                  <c:v>39598</c:v>
                </c:pt>
                <c:pt idx="369">
                  <c:v>39601</c:v>
                </c:pt>
                <c:pt idx="370">
                  <c:v>39602</c:v>
                </c:pt>
                <c:pt idx="371">
                  <c:v>39603</c:v>
                </c:pt>
                <c:pt idx="372">
                  <c:v>39604</c:v>
                </c:pt>
                <c:pt idx="373">
                  <c:v>39605</c:v>
                </c:pt>
                <c:pt idx="374">
                  <c:v>39608</c:v>
                </c:pt>
                <c:pt idx="375">
                  <c:v>39609</c:v>
                </c:pt>
                <c:pt idx="376">
                  <c:v>39610</c:v>
                </c:pt>
                <c:pt idx="377">
                  <c:v>39611</c:v>
                </c:pt>
                <c:pt idx="378">
                  <c:v>39612</c:v>
                </c:pt>
                <c:pt idx="379">
                  <c:v>39615</c:v>
                </c:pt>
                <c:pt idx="380">
                  <c:v>39616</c:v>
                </c:pt>
                <c:pt idx="381">
                  <c:v>39617</c:v>
                </c:pt>
                <c:pt idx="382">
                  <c:v>39618</c:v>
                </c:pt>
                <c:pt idx="383">
                  <c:v>39619</c:v>
                </c:pt>
                <c:pt idx="384">
                  <c:v>39622</c:v>
                </c:pt>
                <c:pt idx="385">
                  <c:v>39623</c:v>
                </c:pt>
                <c:pt idx="386">
                  <c:v>39624</c:v>
                </c:pt>
                <c:pt idx="387">
                  <c:v>39625</c:v>
                </c:pt>
                <c:pt idx="388">
                  <c:v>39626</c:v>
                </c:pt>
                <c:pt idx="389">
                  <c:v>39629</c:v>
                </c:pt>
                <c:pt idx="390">
                  <c:v>39630</c:v>
                </c:pt>
                <c:pt idx="391">
                  <c:v>39631</c:v>
                </c:pt>
                <c:pt idx="392">
                  <c:v>39632</c:v>
                </c:pt>
                <c:pt idx="393">
                  <c:v>39633</c:v>
                </c:pt>
                <c:pt idx="394">
                  <c:v>39636</c:v>
                </c:pt>
                <c:pt idx="395">
                  <c:v>39637</c:v>
                </c:pt>
                <c:pt idx="396">
                  <c:v>39638</c:v>
                </c:pt>
                <c:pt idx="397">
                  <c:v>39639</c:v>
                </c:pt>
                <c:pt idx="398">
                  <c:v>39640</c:v>
                </c:pt>
                <c:pt idx="399">
                  <c:v>39643</c:v>
                </c:pt>
                <c:pt idx="400">
                  <c:v>39644</c:v>
                </c:pt>
                <c:pt idx="401">
                  <c:v>39645</c:v>
                </c:pt>
                <c:pt idx="402">
                  <c:v>39646</c:v>
                </c:pt>
                <c:pt idx="403">
                  <c:v>39647</c:v>
                </c:pt>
                <c:pt idx="404">
                  <c:v>39650</c:v>
                </c:pt>
                <c:pt idx="405">
                  <c:v>39651</c:v>
                </c:pt>
                <c:pt idx="406">
                  <c:v>39652</c:v>
                </c:pt>
                <c:pt idx="407">
                  <c:v>39653</c:v>
                </c:pt>
                <c:pt idx="408">
                  <c:v>39654</c:v>
                </c:pt>
                <c:pt idx="409">
                  <c:v>39657</c:v>
                </c:pt>
                <c:pt idx="410">
                  <c:v>39658</c:v>
                </c:pt>
                <c:pt idx="411">
                  <c:v>39659</c:v>
                </c:pt>
                <c:pt idx="412">
                  <c:v>39660</c:v>
                </c:pt>
                <c:pt idx="413">
                  <c:v>39661</c:v>
                </c:pt>
                <c:pt idx="414">
                  <c:v>39664</c:v>
                </c:pt>
                <c:pt idx="415">
                  <c:v>39665</c:v>
                </c:pt>
                <c:pt idx="416">
                  <c:v>39666</c:v>
                </c:pt>
                <c:pt idx="417">
                  <c:v>39667</c:v>
                </c:pt>
                <c:pt idx="418">
                  <c:v>39668</c:v>
                </c:pt>
                <c:pt idx="419">
                  <c:v>39671</c:v>
                </c:pt>
                <c:pt idx="420">
                  <c:v>39672</c:v>
                </c:pt>
                <c:pt idx="421">
                  <c:v>39673</c:v>
                </c:pt>
                <c:pt idx="422">
                  <c:v>39674</c:v>
                </c:pt>
                <c:pt idx="423">
                  <c:v>39675</c:v>
                </c:pt>
                <c:pt idx="424">
                  <c:v>39678</c:v>
                </c:pt>
                <c:pt idx="425">
                  <c:v>39679</c:v>
                </c:pt>
                <c:pt idx="426">
                  <c:v>39680</c:v>
                </c:pt>
                <c:pt idx="427">
                  <c:v>39681</c:v>
                </c:pt>
                <c:pt idx="428">
                  <c:v>39682</c:v>
                </c:pt>
                <c:pt idx="429">
                  <c:v>39685</c:v>
                </c:pt>
                <c:pt idx="430">
                  <c:v>39686</c:v>
                </c:pt>
                <c:pt idx="431">
                  <c:v>39687</c:v>
                </c:pt>
                <c:pt idx="432">
                  <c:v>39688</c:v>
                </c:pt>
                <c:pt idx="433">
                  <c:v>39689</c:v>
                </c:pt>
                <c:pt idx="434">
                  <c:v>39692</c:v>
                </c:pt>
                <c:pt idx="435">
                  <c:v>39693</c:v>
                </c:pt>
                <c:pt idx="436">
                  <c:v>39694</c:v>
                </c:pt>
                <c:pt idx="437">
                  <c:v>39695</c:v>
                </c:pt>
                <c:pt idx="438">
                  <c:v>39696</c:v>
                </c:pt>
                <c:pt idx="439">
                  <c:v>39699</c:v>
                </c:pt>
                <c:pt idx="440">
                  <c:v>39700</c:v>
                </c:pt>
                <c:pt idx="441">
                  <c:v>39701</c:v>
                </c:pt>
                <c:pt idx="442">
                  <c:v>39702</c:v>
                </c:pt>
                <c:pt idx="443">
                  <c:v>39703</c:v>
                </c:pt>
                <c:pt idx="444">
                  <c:v>39706</c:v>
                </c:pt>
                <c:pt idx="445">
                  <c:v>39707</c:v>
                </c:pt>
                <c:pt idx="446">
                  <c:v>39708</c:v>
                </c:pt>
                <c:pt idx="447">
                  <c:v>39709</c:v>
                </c:pt>
                <c:pt idx="448">
                  <c:v>39710</c:v>
                </c:pt>
                <c:pt idx="449">
                  <c:v>39713</c:v>
                </c:pt>
                <c:pt idx="450">
                  <c:v>39714</c:v>
                </c:pt>
                <c:pt idx="451">
                  <c:v>39715</c:v>
                </c:pt>
                <c:pt idx="452">
                  <c:v>39716</c:v>
                </c:pt>
                <c:pt idx="453">
                  <c:v>39717</c:v>
                </c:pt>
                <c:pt idx="454">
                  <c:v>39720</c:v>
                </c:pt>
                <c:pt idx="455">
                  <c:v>39721</c:v>
                </c:pt>
                <c:pt idx="456">
                  <c:v>39722</c:v>
                </c:pt>
                <c:pt idx="457">
                  <c:v>39723</c:v>
                </c:pt>
                <c:pt idx="458">
                  <c:v>39724</c:v>
                </c:pt>
                <c:pt idx="459">
                  <c:v>39727</c:v>
                </c:pt>
                <c:pt idx="460">
                  <c:v>39728</c:v>
                </c:pt>
                <c:pt idx="461">
                  <c:v>39729</c:v>
                </c:pt>
                <c:pt idx="462">
                  <c:v>39730</c:v>
                </c:pt>
                <c:pt idx="463">
                  <c:v>39731</c:v>
                </c:pt>
                <c:pt idx="464">
                  <c:v>39734</c:v>
                </c:pt>
                <c:pt idx="465">
                  <c:v>39735</c:v>
                </c:pt>
                <c:pt idx="466">
                  <c:v>39736</c:v>
                </c:pt>
                <c:pt idx="467">
                  <c:v>39737</c:v>
                </c:pt>
                <c:pt idx="468">
                  <c:v>39738</c:v>
                </c:pt>
                <c:pt idx="469">
                  <c:v>39741</c:v>
                </c:pt>
                <c:pt idx="470">
                  <c:v>39742</c:v>
                </c:pt>
                <c:pt idx="471">
                  <c:v>39743</c:v>
                </c:pt>
                <c:pt idx="472">
                  <c:v>39744</c:v>
                </c:pt>
                <c:pt idx="473">
                  <c:v>39745</c:v>
                </c:pt>
                <c:pt idx="474">
                  <c:v>39748</c:v>
                </c:pt>
                <c:pt idx="475">
                  <c:v>39749</c:v>
                </c:pt>
                <c:pt idx="476">
                  <c:v>39750</c:v>
                </c:pt>
                <c:pt idx="477">
                  <c:v>39751</c:v>
                </c:pt>
                <c:pt idx="478">
                  <c:v>39752</c:v>
                </c:pt>
                <c:pt idx="479">
                  <c:v>39755</c:v>
                </c:pt>
                <c:pt idx="480">
                  <c:v>39756</c:v>
                </c:pt>
                <c:pt idx="481">
                  <c:v>39757</c:v>
                </c:pt>
                <c:pt idx="482">
                  <c:v>39758</c:v>
                </c:pt>
                <c:pt idx="483">
                  <c:v>39759</c:v>
                </c:pt>
                <c:pt idx="484">
                  <c:v>39762</c:v>
                </c:pt>
                <c:pt idx="485">
                  <c:v>39763</c:v>
                </c:pt>
                <c:pt idx="486">
                  <c:v>39764</c:v>
                </c:pt>
                <c:pt idx="487">
                  <c:v>39765</c:v>
                </c:pt>
                <c:pt idx="488">
                  <c:v>39766</c:v>
                </c:pt>
                <c:pt idx="489">
                  <c:v>39769</c:v>
                </c:pt>
                <c:pt idx="490">
                  <c:v>39770</c:v>
                </c:pt>
                <c:pt idx="491">
                  <c:v>39771</c:v>
                </c:pt>
                <c:pt idx="492">
                  <c:v>39772</c:v>
                </c:pt>
                <c:pt idx="493">
                  <c:v>39773</c:v>
                </c:pt>
                <c:pt idx="494">
                  <c:v>39776</c:v>
                </c:pt>
                <c:pt idx="495">
                  <c:v>39777</c:v>
                </c:pt>
                <c:pt idx="496">
                  <c:v>39778</c:v>
                </c:pt>
                <c:pt idx="497">
                  <c:v>39779</c:v>
                </c:pt>
                <c:pt idx="498">
                  <c:v>39780</c:v>
                </c:pt>
                <c:pt idx="499">
                  <c:v>39783</c:v>
                </c:pt>
                <c:pt idx="500">
                  <c:v>39784</c:v>
                </c:pt>
                <c:pt idx="501">
                  <c:v>39785</c:v>
                </c:pt>
                <c:pt idx="502">
                  <c:v>39786</c:v>
                </c:pt>
                <c:pt idx="503">
                  <c:v>39787</c:v>
                </c:pt>
                <c:pt idx="504">
                  <c:v>39790</c:v>
                </c:pt>
                <c:pt idx="505">
                  <c:v>39791</c:v>
                </c:pt>
                <c:pt idx="506">
                  <c:v>39792</c:v>
                </c:pt>
                <c:pt idx="507">
                  <c:v>39793</c:v>
                </c:pt>
                <c:pt idx="508">
                  <c:v>39794</c:v>
                </c:pt>
                <c:pt idx="509">
                  <c:v>39797</c:v>
                </c:pt>
                <c:pt idx="510">
                  <c:v>39798</c:v>
                </c:pt>
                <c:pt idx="511">
                  <c:v>39799</c:v>
                </c:pt>
                <c:pt idx="512">
                  <c:v>39800</c:v>
                </c:pt>
                <c:pt idx="513">
                  <c:v>39801</c:v>
                </c:pt>
                <c:pt idx="514">
                  <c:v>39804</c:v>
                </c:pt>
                <c:pt idx="515">
                  <c:v>39805</c:v>
                </c:pt>
                <c:pt idx="516">
                  <c:v>39806</c:v>
                </c:pt>
                <c:pt idx="517">
                  <c:v>39807</c:v>
                </c:pt>
                <c:pt idx="518">
                  <c:v>39808</c:v>
                </c:pt>
                <c:pt idx="519">
                  <c:v>39811</c:v>
                </c:pt>
                <c:pt idx="520">
                  <c:v>39812</c:v>
                </c:pt>
                <c:pt idx="521">
                  <c:v>39813</c:v>
                </c:pt>
                <c:pt idx="522">
                  <c:v>39814</c:v>
                </c:pt>
                <c:pt idx="523">
                  <c:v>39815</c:v>
                </c:pt>
                <c:pt idx="524">
                  <c:v>39818</c:v>
                </c:pt>
                <c:pt idx="525">
                  <c:v>39819</c:v>
                </c:pt>
                <c:pt idx="526">
                  <c:v>39820</c:v>
                </c:pt>
                <c:pt idx="527">
                  <c:v>39821</c:v>
                </c:pt>
                <c:pt idx="528">
                  <c:v>39822</c:v>
                </c:pt>
                <c:pt idx="529">
                  <c:v>39825</c:v>
                </c:pt>
                <c:pt idx="530">
                  <c:v>39826</c:v>
                </c:pt>
                <c:pt idx="531">
                  <c:v>39827</c:v>
                </c:pt>
                <c:pt idx="532">
                  <c:v>39828</c:v>
                </c:pt>
                <c:pt idx="533">
                  <c:v>39829</c:v>
                </c:pt>
                <c:pt idx="534">
                  <c:v>39832</c:v>
                </c:pt>
                <c:pt idx="535">
                  <c:v>39833</c:v>
                </c:pt>
                <c:pt idx="536">
                  <c:v>39834</c:v>
                </c:pt>
                <c:pt idx="537">
                  <c:v>39835</c:v>
                </c:pt>
                <c:pt idx="538">
                  <c:v>39836</c:v>
                </c:pt>
                <c:pt idx="539">
                  <c:v>39839</c:v>
                </c:pt>
                <c:pt idx="540">
                  <c:v>39840</c:v>
                </c:pt>
                <c:pt idx="541">
                  <c:v>39841</c:v>
                </c:pt>
                <c:pt idx="542">
                  <c:v>39842</c:v>
                </c:pt>
                <c:pt idx="543">
                  <c:v>39843</c:v>
                </c:pt>
                <c:pt idx="544">
                  <c:v>39846</c:v>
                </c:pt>
                <c:pt idx="545">
                  <c:v>39847</c:v>
                </c:pt>
                <c:pt idx="546">
                  <c:v>39848</c:v>
                </c:pt>
                <c:pt idx="547">
                  <c:v>39849</c:v>
                </c:pt>
                <c:pt idx="548">
                  <c:v>39850</c:v>
                </c:pt>
                <c:pt idx="549">
                  <c:v>39853</c:v>
                </c:pt>
                <c:pt idx="550">
                  <c:v>39854</c:v>
                </c:pt>
                <c:pt idx="551">
                  <c:v>39855</c:v>
                </c:pt>
                <c:pt idx="552">
                  <c:v>39856</c:v>
                </c:pt>
                <c:pt idx="553">
                  <c:v>39857</c:v>
                </c:pt>
                <c:pt idx="554">
                  <c:v>39860</c:v>
                </c:pt>
                <c:pt idx="555">
                  <c:v>39861</c:v>
                </c:pt>
                <c:pt idx="556">
                  <c:v>39862</c:v>
                </c:pt>
                <c:pt idx="557">
                  <c:v>39863</c:v>
                </c:pt>
                <c:pt idx="558">
                  <c:v>39864</c:v>
                </c:pt>
                <c:pt idx="559">
                  <c:v>39867</c:v>
                </c:pt>
                <c:pt idx="560">
                  <c:v>39868</c:v>
                </c:pt>
                <c:pt idx="561">
                  <c:v>39869</c:v>
                </c:pt>
                <c:pt idx="562">
                  <c:v>39870</c:v>
                </c:pt>
                <c:pt idx="563">
                  <c:v>39871</c:v>
                </c:pt>
                <c:pt idx="564">
                  <c:v>39874</c:v>
                </c:pt>
                <c:pt idx="565">
                  <c:v>39875</c:v>
                </c:pt>
                <c:pt idx="566">
                  <c:v>39876</c:v>
                </c:pt>
                <c:pt idx="567">
                  <c:v>39877</c:v>
                </c:pt>
                <c:pt idx="568">
                  <c:v>39878</c:v>
                </c:pt>
                <c:pt idx="569">
                  <c:v>39881</c:v>
                </c:pt>
                <c:pt idx="570">
                  <c:v>39882</c:v>
                </c:pt>
                <c:pt idx="571">
                  <c:v>39883</c:v>
                </c:pt>
                <c:pt idx="572">
                  <c:v>39884</c:v>
                </c:pt>
                <c:pt idx="573">
                  <c:v>39885</c:v>
                </c:pt>
                <c:pt idx="574">
                  <c:v>39888</c:v>
                </c:pt>
                <c:pt idx="575">
                  <c:v>39889</c:v>
                </c:pt>
                <c:pt idx="576">
                  <c:v>39890</c:v>
                </c:pt>
                <c:pt idx="577">
                  <c:v>39891</c:v>
                </c:pt>
                <c:pt idx="578">
                  <c:v>39892</c:v>
                </c:pt>
                <c:pt idx="579">
                  <c:v>39895</c:v>
                </c:pt>
                <c:pt idx="580">
                  <c:v>39896</c:v>
                </c:pt>
                <c:pt idx="581">
                  <c:v>39897</c:v>
                </c:pt>
                <c:pt idx="582">
                  <c:v>39898</c:v>
                </c:pt>
                <c:pt idx="583">
                  <c:v>39899</c:v>
                </c:pt>
                <c:pt idx="584">
                  <c:v>39902</c:v>
                </c:pt>
                <c:pt idx="585">
                  <c:v>39903</c:v>
                </c:pt>
                <c:pt idx="586">
                  <c:v>39904</c:v>
                </c:pt>
                <c:pt idx="587">
                  <c:v>39905</c:v>
                </c:pt>
                <c:pt idx="588">
                  <c:v>39906</c:v>
                </c:pt>
                <c:pt idx="589">
                  <c:v>39909</c:v>
                </c:pt>
                <c:pt idx="590">
                  <c:v>39910</c:v>
                </c:pt>
                <c:pt idx="591">
                  <c:v>39911</c:v>
                </c:pt>
                <c:pt idx="592">
                  <c:v>39912</c:v>
                </c:pt>
                <c:pt idx="593">
                  <c:v>39913</c:v>
                </c:pt>
                <c:pt idx="594">
                  <c:v>39916</c:v>
                </c:pt>
                <c:pt idx="595">
                  <c:v>39917</c:v>
                </c:pt>
                <c:pt idx="596">
                  <c:v>39918</c:v>
                </c:pt>
                <c:pt idx="597">
                  <c:v>39919</c:v>
                </c:pt>
                <c:pt idx="598">
                  <c:v>39920</c:v>
                </c:pt>
                <c:pt idx="599">
                  <c:v>39923</c:v>
                </c:pt>
                <c:pt idx="600">
                  <c:v>39924</c:v>
                </c:pt>
                <c:pt idx="601">
                  <c:v>39925</c:v>
                </c:pt>
                <c:pt idx="602">
                  <c:v>39926</c:v>
                </c:pt>
                <c:pt idx="603">
                  <c:v>39927</c:v>
                </c:pt>
                <c:pt idx="604">
                  <c:v>39930</c:v>
                </c:pt>
                <c:pt idx="605">
                  <c:v>39931</c:v>
                </c:pt>
                <c:pt idx="606">
                  <c:v>39932</c:v>
                </c:pt>
                <c:pt idx="607">
                  <c:v>39933</c:v>
                </c:pt>
                <c:pt idx="608">
                  <c:v>39934</c:v>
                </c:pt>
                <c:pt idx="609">
                  <c:v>39937</c:v>
                </c:pt>
                <c:pt idx="610">
                  <c:v>39938</c:v>
                </c:pt>
                <c:pt idx="611">
                  <c:v>39939</c:v>
                </c:pt>
                <c:pt idx="612">
                  <c:v>39940</c:v>
                </c:pt>
                <c:pt idx="613">
                  <c:v>39941</c:v>
                </c:pt>
                <c:pt idx="614">
                  <c:v>39944</c:v>
                </c:pt>
                <c:pt idx="615">
                  <c:v>39945</c:v>
                </c:pt>
                <c:pt idx="616">
                  <c:v>39946</c:v>
                </c:pt>
                <c:pt idx="617">
                  <c:v>39947</c:v>
                </c:pt>
                <c:pt idx="618">
                  <c:v>39948</c:v>
                </c:pt>
                <c:pt idx="619">
                  <c:v>39951</c:v>
                </c:pt>
                <c:pt idx="620">
                  <c:v>39952</c:v>
                </c:pt>
                <c:pt idx="621">
                  <c:v>39953</c:v>
                </c:pt>
                <c:pt idx="622">
                  <c:v>39954</c:v>
                </c:pt>
                <c:pt idx="623">
                  <c:v>39955</c:v>
                </c:pt>
                <c:pt idx="624">
                  <c:v>39958</c:v>
                </c:pt>
                <c:pt idx="625">
                  <c:v>39959</c:v>
                </c:pt>
                <c:pt idx="626">
                  <c:v>39960</c:v>
                </c:pt>
                <c:pt idx="627">
                  <c:v>39961</c:v>
                </c:pt>
                <c:pt idx="628">
                  <c:v>39962</c:v>
                </c:pt>
                <c:pt idx="629">
                  <c:v>39965</c:v>
                </c:pt>
                <c:pt idx="630">
                  <c:v>39966</c:v>
                </c:pt>
                <c:pt idx="631">
                  <c:v>39967</c:v>
                </c:pt>
                <c:pt idx="632">
                  <c:v>39968</c:v>
                </c:pt>
                <c:pt idx="633">
                  <c:v>39969</c:v>
                </c:pt>
                <c:pt idx="634">
                  <c:v>39972</c:v>
                </c:pt>
                <c:pt idx="635">
                  <c:v>39973</c:v>
                </c:pt>
                <c:pt idx="636">
                  <c:v>39974</c:v>
                </c:pt>
                <c:pt idx="637">
                  <c:v>39975</c:v>
                </c:pt>
                <c:pt idx="638">
                  <c:v>39976</c:v>
                </c:pt>
                <c:pt idx="639">
                  <c:v>39979</c:v>
                </c:pt>
                <c:pt idx="640">
                  <c:v>39980</c:v>
                </c:pt>
                <c:pt idx="641">
                  <c:v>39981</c:v>
                </c:pt>
                <c:pt idx="642">
                  <c:v>39982</c:v>
                </c:pt>
                <c:pt idx="643">
                  <c:v>39983</c:v>
                </c:pt>
                <c:pt idx="644">
                  <c:v>39986</c:v>
                </c:pt>
                <c:pt idx="645">
                  <c:v>39987</c:v>
                </c:pt>
                <c:pt idx="646">
                  <c:v>39988</c:v>
                </c:pt>
                <c:pt idx="647">
                  <c:v>39989</c:v>
                </c:pt>
                <c:pt idx="648">
                  <c:v>39990</c:v>
                </c:pt>
                <c:pt idx="649">
                  <c:v>39993</c:v>
                </c:pt>
                <c:pt idx="650">
                  <c:v>39994</c:v>
                </c:pt>
                <c:pt idx="651">
                  <c:v>39995</c:v>
                </c:pt>
                <c:pt idx="652">
                  <c:v>39996</c:v>
                </c:pt>
                <c:pt idx="653">
                  <c:v>39997</c:v>
                </c:pt>
                <c:pt idx="654">
                  <c:v>40000</c:v>
                </c:pt>
                <c:pt idx="655">
                  <c:v>40001</c:v>
                </c:pt>
                <c:pt idx="656">
                  <c:v>40002</c:v>
                </c:pt>
                <c:pt idx="657">
                  <c:v>40003</c:v>
                </c:pt>
                <c:pt idx="658">
                  <c:v>40004</c:v>
                </c:pt>
                <c:pt idx="659">
                  <c:v>40007</c:v>
                </c:pt>
                <c:pt idx="660">
                  <c:v>40008</c:v>
                </c:pt>
                <c:pt idx="661">
                  <c:v>40009</c:v>
                </c:pt>
                <c:pt idx="662">
                  <c:v>40010</c:v>
                </c:pt>
                <c:pt idx="663">
                  <c:v>40011</c:v>
                </c:pt>
                <c:pt idx="664">
                  <c:v>40014</c:v>
                </c:pt>
                <c:pt idx="665">
                  <c:v>40015</c:v>
                </c:pt>
                <c:pt idx="666">
                  <c:v>40016</c:v>
                </c:pt>
                <c:pt idx="667">
                  <c:v>40017</c:v>
                </c:pt>
                <c:pt idx="668">
                  <c:v>40018</c:v>
                </c:pt>
                <c:pt idx="669">
                  <c:v>40021</c:v>
                </c:pt>
                <c:pt idx="670">
                  <c:v>40022</c:v>
                </c:pt>
                <c:pt idx="671">
                  <c:v>40023</c:v>
                </c:pt>
                <c:pt idx="672">
                  <c:v>40024</c:v>
                </c:pt>
                <c:pt idx="673">
                  <c:v>40025</c:v>
                </c:pt>
                <c:pt idx="674">
                  <c:v>40028</c:v>
                </c:pt>
                <c:pt idx="675">
                  <c:v>40029</c:v>
                </c:pt>
                <c:pt idx="676">
                  <c:v>40030</c:v>
                </c:pt>
                <c:pt idx="677">
                  <c:v>40031</c:v>
                </c:pt>
                <c:pt idx="678">
                  <c:v>40032</c:v>
                </c:pt>
                <c:pt idx="679">
                  <c:v>40035</c:v>
                </c:pt>
                <c:pt idx="680">
                  <c:v>40036</c:v>
                </c:pt>
                <c:pt idx="681">
                  <c:v>40037</c:v>
                </c:pt>
                <c:pt idx="682">
                  <c:v>40038</c:v>
                </c:pt>
                <c:pt idx="683">
                  <c:v>40039</c:v>
                </c:pt>
                <c:pt idx="684">
                  <c:v>40042</c:v>
                </c:pt>
                <c:pt idx="685">
                  <c:v>40043</c:v>
                </c:pt>
                <c:pt idx="686">
                  <c:v>40044</c:v>
                </c:pt>
                <c:pt idx="687">
                  <c:v>40045</c:v>
                </c:pt>
                <c:pt idx="688">
                  <c:v>40046</c:v>
                </c:pt>
                <c:pt idx="689">
                  <c:v>40049</c:v>
                </c:pt>
                <c:pt idx="690">
                  <c:v>40050</c:v>
                </c:pt>
                <c:pt idx="691">
                  <c:v>40051</c:v>
                </c:pt>
                <c:pt idx="692">
                  <c:v>40052</c:v>
                </c:pt>
                <c:pt idx="693">
                  <c:v>40053</c:v>
                </c:pt>
                <c:pt idx="694">
                  <c:v>40056</c:v>
                </c:pt>
                <c:pt idx="695">
                  <c:v>40057</c:v>
                </c:pt>
                <c:pt idx="696">
                  <c:v>40058</c:v>
                </c:pt>
                <c:pt idx="697">
                  <c:v>40059</c:v>
                </c:pt>
                <c:pt idx="698">
                  <c:v>40060</c:v>
                </c:pt>
                <c:pt idx="699">
                  <c:v>40063</c:v>
                </c:pt>
                <c:pt idx="700">
                  <c:v>40064</c:v>
                </c:pt>
                <c:pt idx="701">
                  <c:v>40065</c:v>
                </c:pt>
                <c:pt idx="702">
                  <c:v>40066</c:v>
                </c:pt>
                <c:pt idx="703">
                  <c:v>40067</c:v>
                </c:pt>
                <c:pt idx="704">
                  <c:v>40070</c:v>
                </c:pt>
                <c:pt idx="705">
                  <c:v>40071</c:v>
                </c:pt>
                <c:pt idx="706">
                  <c:v>40072</c:v>
                </c:pt>
                <c:pt idx="707">
                  <c:v>40073</c:v>
                </c:pt>
                <c:pt idx="708">
                  <c:v>40074</c:v>
                </c:pt>
                <c:pt idx="709">
                  <c:v>40077</c:v>
                </c:pt>
                <c:pt idx="710">
                  <c:v>40078</c:v>
                </c:pt>
                <c:pt idx="711">
                  <c:v>40079</c:v>
                </c:pt>
                <c:pt idx="712">
                  <c:v>40080</c:v>
                </c:pt>
                <c:pt idx="713">
                  <c:v>40081</c:v>
                </c:pt>
                <c:pt idx="714">
                  <c:v>40084</c:v>
                </c:pt>
                <c:pt idx="715">
                  <c:v>40085</c:v>
                </c:pt>
                <c:pt idx="716">
                  <c:v>40086</c:v>
                </c:pt>
                <c:pt idx="717">
                  <c:v>40087</c:v>
                </c:pt>
                <c:pt idx="718">
                  <c:v>40088</c:v>
                </c:pt>
                <c:pt idx="719">
                  <c:v>40091</c:v>
                </c:pt>
                <c:pt idx="720">
                  <c:v>40092</c:v>
                </c:pt>
                <c:pt idx="721">
                  <c:v>40093</c:v>
                </c:pt>
                <c:pt idx="722">
                  <c:v>40094</c:v>
                </c:pt>
                <c:pt idx="723">
                  <c:v>40095</c:v>
                </c:pt>
                <c:pt idx="724">
                  <c:v>40098</c:v>
                </c:pt>
                <c:pt idx="725">
                  <c:v>40099</c:v>
                </c:pt>
                <c:pt idx="726">
                  <c:v>40100</c:v>
                </c:pt>
                <c:pt idx="727">
                  <c:v>40101</c:v>
                </c:pt>
                <c:pt idx="728">
                  <c:v>40102</c:v>
                </c:pt>
                <c:pt idx="729">
                  <c:v>40105</c:v>
                </c:pt>
                <c:pt idx="730">
                  <c:v>40106</c:v>
                </c:pt>
                <c:pt idx="731">
                  <c:v>40107</c:v>
                </c:pt>
                <c:pt idx="732">
                  <c:v>40108</c:v>
                </c:pt>
                <c:pt idx="733">
                  <c:v>40109</c:v>
                </c:pt>
                <c:pt idx="734">
                  <c:v>40112</c:v>
                </c:pt>
                <c:pt idx="735">
                  <c:v>40113</c:v>
                </c:pt>
                <c:pt idx="736">
                  <c:v>40114</c:v>
                </c:pt>
                <c:pt idx="737">
                  <c:v>40115</c:v>
                </c:pt>
                <c:pt idx="738">
                  <c:v>40116</c:v>
                </c:pt>
                <c:pt idx="739">
                  <c:v>40119</c:v>
                </c:pt>
                <c:pt idx="740">
                  <c:v>40120</c:v>
                </c:pt>
                <c:pt idx="741">
                  <c:v>40121</c:v>
                </c:pt>
                <c:pt idx="742">
                  <c:v>40122</c:v>
                </c:pt>
                <c:pt idx="743">
                  <c:v>40123</c:v>
                </c:pt>
                <c:pt idx="744">
                  <c:v>40126</c:v>
                </c:pt>
                <c:pt idx="745">
                  <c:v>40127</c:v>
                </c:pt>
                <c:pt idx="746">
                  <c:v>40128</c:v>
                </c:pt>
                <c:pt idx="747">
                  <c:v>40129</c:v>
                </c:pt>
                <c:pt idx="748">
                  <c:v>40130</c:v>
                </c:pt>
                <c:pt idx="749">
                  <c:v>40133</c:v>
                </c:pt>
                <c:pt idx="750">
                  <c:v>40134</c:v>
                </c:pt>
                <c:pt idx="751">
                  <c:v>40135</c:v>
                </c:pt>
                <c:pt idx="752">
                  <c:v>40136</c:v>
                </c:pt>
                <c:pt idx="753">
                  <c:v>40137</c:v>
                </c:pt>
                <c:pt idx="754">
                  <c:v>40140</c:v>
                </c:pt>
                <c:pt idx="755">
                  <c:v>40141</c:v>
                </c:pt>
                <c:pt idx="756">
                  <c:v>40142</c:v>
                </c:pt>
                <c:pt idx="757">
                  <c:v>40143</c:v>
                </c:pt>
                <c:pt idx="758">
                  <c:v>40144</c:v>
                </c:pt>
                <c:pt idx="759">
                  <c:v>40147</c:v>
                </c:pt>
                <c:pt idx="760">
                  <c:v>40148</c:v>
                </c:pt>
                <c:pt idx="761">
                  <c:v>40149</c:v>
                </c:pt>
                <c:pt idx="762">
                  <c:v>40150</c:v>
                </c:pt>
                <c:pt idx="763">
                  <c:v>40151</c:v>
                </c:pt>
                <c:pt idx="764">
                  <c:v>40154</c:v>
                </c:pt>
                <c:pt idx="765">
                  <c:v>40155</c:v>
                </c:pt>
                <c:pt idx="766">
                  <c:v>40156</c:v>
                </c:pt>
                <c:pt idx="767">
                  <c:v>40157</c:v>
                </c:pt>
                <c:pt idx="768">
                  <c:v>40158</c:v>
                </c:pt>
                <c:pt idx="769">
                  <c:v>40161</c:v>
                </c:pt>
                <c:pt idx="770">
                  <c:v>40162</c:v>
                </c:pt>
                <c:pt idx="771">
                  <c:v>40163</c:v>
                </c:pt>
                <c:pt idx="772">
                  <c:v>40164</c:v>
                </c:pt>
                <c:pt idx="773">
                  <c:v>40165</c:v>
                </c:pt>
                <c:pt idx="774">
                  <c:v>40168</c:v>
                </c:pt>
                <c:pt idx="775">
                  <c:v>40169</c:v>
                </c:pt>
                <c:pt idx="776">
                  <c:v>40170</c:v>
                </c:pt>
                <c:pt idx="777">
                  <c:v>40171</c:v>
                </c:pt>
                <c:pt idx="778">
                  <c:v>40172</c:v>
                </c:pt>
                <c:pt idx="779">
                  <c:v>40175</c:v>
                </c:pt>
                <c:pt idx="780">
                  <c:v>40176</c:v>
                </c:pt>
                <c:pt idx="781">
                  <c:v>40177</c:v>
                </c:pt>
                <c:pt idx="782">
                  <c:v>40178</c:v>
                </c:pt>
                <c:pt idx="783">
                  <c:v>40179</c:v>
                </c:pt>
                <c:pt idx="784">
                  <c:v>40182</c:v>
                </c:pt>
                <c:pt idx="785">
                  <c:v>40183</c:v>
                </c:pt>
                <c:pt idx="786">
                  <c:v>40184</c:v>
                </c:pt>
                <c:pt idx="787">
                  <c:v>40185</c:v>
                </c:pt>
                <c:pt idx="788">
                  <c:v>40186</c:v>
                </c:pt>
                <c:pt idx="789">
                  <c:v>40189</c:v>
                </c:pt>
                <c:pt idx="790">
                  <c:v>40190</c:v>
                </c:pt>
                <c:pt idx="791">
                  <c:v>40191</c:v>
                </c:pt>
                <c:pt idx="792">
                  <c:v>40192</c:v>
                </c:pt>
                <c:pt idx="793">
                  <c:v>40193</c:v>
                </c:pt>
                <c:pt idx="794">
                  <c:v>40196</c:v>
                </c:pt>
                <c:pt idx="795">
                  <c:v>40197</c:v>
                </c:pt>
                <c:pt idx="796">
                  <c:v>40198</c:v>
                </c:pt>
                <c:pt idx="797">
                  <c:v>40199</c:v>
                </c:pt>
                <c:pt idx="798">
                  <c:v>40200</c:v>
                </c:pt>
                <c:pt idx="799">
                  <c:v>40203</c:v>
                </c:pt>
                <c:pt idx="800">
                  <c:v>40204</c:v>
                </c:pt>
                <c:pt idx="801">
                  <c:v>40205</c:v>
                </c:pt>
                <c:pt idx="802">
                  <c:v>40206</c:v>
                </c:pt>
                <c:pt idx="803">
                  <c:v>40207</c:v>
                </c:pt>
                <c:pt idx="804">
                  <c:v>40210</c:v>
                </c:pt>
                <c:pt idx="805">
                  <c:v>40211</c:v>
                </c:pt>
                <c:pt idx="806">
                  <c:v>40212</c:v>
                </c:pt>
                <c:pt idx="807">
                  <c:v>40213</c:v>
                </c:pt>
                <c:pt idx="808">
                  <c:v>40214</c:v>
                </c:pt>
                <c:pt idx="809">
                  <c:v>40217</c:v>
                </c:pt>
                <c:pt idx="810">
                  <c:v>40218</c:v>
                </c:pt>
                <c:pt idx="811">
                  <c:v>40219</c:v>
                </c:pt>
                <c:pt idx="812">
                  <c:v>40220</c:v>
                </c:pt>
                <c:pt idx="813">
                  <c:v>40221</c:v>
                </c:pt>
                <c:pt idx="814">
                  <c:v>40224</c:v>
                </c:pt>
                <c:pt idx="815">
                  <c:v>40225</c:v>
                </c:pt>
                <c:pt idx="816">
                  <c:v>40226</c:v>
                </c:pt>
                <c:pt idx="817">
                  <c:v>40227</c:v>
                </c:pt>
                <c:pt idx="818">
                  <c:v>40228</c:v>
                </c:pt>
                <c:pt idx="819">
                  <c:v>40231</c:v>
                </c:pt>
                <c:pt idx="820">
                  <c:v>40232</c:v>
                </c:pt>
                <c:pt idx="821">
                  <c:v>40233</c:v>
                </c:pt>
                <c:pt idx="822">
                  <c:v>40234</c:v>
                </c:pt>
                <c:pt idx="823">
                  <c:v>40235</c:v>
                </c:pt>
                <c:pt idx="824">
                  <c:v>40238</c:v>
                </c:pt>
                <c:pt idx="825">
                  <c:v>40239</c:v>
                </c:pt>
                <c:pt idx="826">
                  <c:v>40240</c:v>
                </c:pt>
                <c:pt idx="827">
                  <c:v>40241</c:v>
                </c:pt>
                <c:pt idx="828">
                  <c:v>40242</c:v>
                </c:pt>
                <c:pt idx="829">
                  <c:v>40245</c:v>
                </c:pt>
                <c:pt idx="830">
                  <c:v>40246</c:v>
                </c:pt>
                <c:pt idx="831">
                  <c:v>40247</c:v>
                </c:pt>
                <c:pt idx="832">
                  <c:v>40248</c:v>
                </c:pt>
                <c:pt idx="833">
                  <c:v>40249</c:v>
                </c:pt>
                <c:pt idx="834">
                  <c:v>40252</c:v>
                </c:pt>
                <c:pt idx="835">
                  <c:v>40253</c:v>
                </c:pt>
                <c:pt idx="836">
                  <c:v>40254</c:v>
                </c:pt>
                <c:pt idx="837">
                  <c:v>40255</c:v>
                </c:pt>
                <c:pt idx="838">
                  <c:v>40256</c:v>
                </c:pt>
                <c:pt idx="839">
                  <c:v>40259</c:v>
                </c:pt>
                <c:pt idx="840">
                  <c:v>40260</c:v>
                </c:pt>
                <c:pt idx="841">
                  <c:v>40261</c:v>
                </c:pt>
                <c:pt idx="842">
                  <c:v>40262</c:v>
                </c:pt>
                <c:pt idx="843">
                  <c:v>40263</c:v>
                </c:pt>
                <c:pt idx="844">
                  <c:v>40266</c:v>
                </c:pt>
                <c:pt idx="845">
                  <c:v>40267</c:v>
                </c:pt>
                <c:pt idx="846">
                  <c:v>40268</c:v>
                </c:pt>
                <c:pt idx="847">
                  <c:v>40269</c:v>
                </c:pt>
                <c:pt idx="848">
                  <c:v>40270</c:v>
                </c:pt>
                <c:pt idx="849">
                  <c:v>40273</c:v>
                </c:pt>
                <c:pt idx="850">
                  <c:v>40274</c:v>
                </c:pt>
                <c:pt idx="851">
                  <c:v>40275</c:v>
                </c:pt>
                <c:pt idx="852">
                  <c:v>40276</c:v>
                </c:pt>
                <c:pt idx="853">
                  <c:v>40277</c:v>
                </c:pt>
                <c:pt idx="854">
                  <c:v>40280</c:v>
                </c:pt>
                <c:pt idx="855">
                  <c:v>40281</c:v>
                </c:pt>
                <c:pt idx="856">
                  <c:v>40282</c:v>
                </c:pt>
                <c:pt idx="857">
                  <c:v>40283</c:v>
                </c:pt>
                <c:pt idx="858">
                  <c:v>40284</c:v>
                </c:pt>
                <c:pt idx="859">
                  <c:v>40287</c:v>
                </c:pt>
                <c:pt idx="860">
                  <c:v>40288</c:v>
                </c:pt>
                <c:pt idx="861">
                  <c:v>40289</c:v>
                </c:pt>
                <c:pt idx="862">
                  <c:v>40290</c:v>
                </c:pt>
                <c:pt idx="863">
                  <c:v>40291</c:v>
                </c:pt>
                <c:pt idx="864">
                  <c:v>40294</c:v>
                </c:pt>
                <c:pt idx="865">
                  <c:v>40295</c:v>
                </c:pt>
                <c:pt idx="866">
                  <c:v>40296</c:v>
                </c:pt>
                <c:pt idx="867">
                  <c:v>40297</c:v>
                </c:pt>
                <c:pt idx="868">
                  <c:v>40298</c:v>
                </c:pt>
                <c:pt idx="869">
                  <c:v>40301</c:v>
                </c:pt>
                <c:pt idx="870">
                  <c:v>40302</c:v>
                </c:pt>
                <c:pt idx="871">
                  <c:v>40303</c:v>
                </c:pt>
                <c:pt idx="872">
                  <c:v>40304</c:v>
                </c:pt>
                <c:pt idx="873">
                  <c:v>40305</c:v>
                </c:pt>
                <c:pt idx="874">
                  <c:v>40308</c:v>
                </c:pt>
                <c:pt idx="875">
                  <c:v>40309</c:v>
                </c:pt>
                <c:pt idx="876">
                  <c:v>40310</c:v>
                </c:pt>
                <c:pt idx="877">
                  <c:v>40311</c:v>
                </c:pt>
                <c:pt idx="878">
                  <c:v>40312</c:v>
                </c:pt>
                <c:pt idx="879">
                  <c:v>40315</c:v>
                </c:pt>
                <c:pt idx="880">
                  <c:v>40316</c:v>
                </c:pt>
                <c:pt idx="881">
                  <c:v>40317</c:v>
                </c:pt>
                <c:pt idx="882">
                  <c:v>40318</c:v>
                </c:pt>
                <c:pt idx="883">
                  <c:v>40319</c:v>
                </c:pt>
                <c:pt idx="884">
                  <c:v>40322</c:v>
                </c:pt>
                <c:pt idx="885">
                  <c:v>40323</c:v>
                </c:pt>
                <c:pt idx="886">
                  <c:v>40324</c:v>
                </c:pt>
                <c:pt idx="887">
                  <c:v>40325</c:v>
                </c:pt>
                <c:pt idx="888">
                  <c:v>40326</c:v>
                </c:pt>
                <c:pt idx="889">
                  <c:v>40329</c:v>
                </c:pt>
                <c:pt idx="890">
                  <c:v>40330</c:v>
                </c:pt>
                <c:pt idx="891">
                  <c:v>40331</c:v>
                </c:pt>
                <c:pt idx="892">
                  <c:v>40332</c:v>
                </c:pt>
                <c:pt idx="893">
                  <c:v>40333</c:v>
                </c:pt>
                <c:pt idx="894">
                  <c:v>40336</c:v>
                </c:pt>
                <c:pt idx="895">
                  <c:v>40337</c:v>
                </c:pt>
                <c:pt idx="896">
                  <c:v>40338</c:v>
                </c:pt>
                <c:pt idx="897">
                  <c:v>40339</c:v>
                </c:pt>
                <c:pt idx="898">
                  <c:v>40340</c:v>
                </c:pt>
                <c:pt idx="899">
                  <c:v>40343</c:v>
                </c:pt>
                <c:pt idx="900">
                  <c:v>40344</c:v>
                </c:pt>
                <c:pt idx="901">
                  <c:v>40345</c:v>
                </c:pt>
                <c:pt idx="902">
                  <c:v>40346</c:v>
                </c:pt>
                <c:pt idx="903">
                  <c:v>40347</c:v>
                </c:pt>
                <c:pt idx="904">
                  <c:v>40350</c:v>
                </c:pt>
                <c:pt idx="905">
                  <c:v>40351</c:v>
                </c:pt>
                <c:pt idx="906">
                  <c:v>40352</c:v>
                </c:pt>
                <c:pt idx="907">
                  <c:v>40353</c:v>
                </c:pt>
                <c:pt idx="908">
                  <c:v>40354</c:v>
                </c:pt>
                <c:pt idx="909">
                  <c:v>40357</c:v>
                </c:pt>
                <c:pt idx="910">
                  <c:v>40358</c:v>
                </c:pt>
                <c:pt idx="911">
                  <c:v>40359</c:v>
                </c:pt>
                <c:pt idx="912">
                  <c:v>40360</c:v>
                </c:pt>
                <c:pt idx="913">
                  <c:v>40361</c:v>
                </c:pt>
                <c:pt idx="914">
                  <c:v>40364</c:v>
                </c:pt>
                <c:pt idx="915">
                  <c:v>40365</c:v>
                </c:pt>
                <c:pt idx="916">
                  <c:v>40366</c:v>
                </c:pt>
                <c:pt idx="917">
                  <c:v>40367</c:v>
                </c:pt>
                <c:pt idx="918">
                  <c:v>40368</c:v>
                </c:pt>
                <c:pt idx="919">
                  <c:v>40371</c:v>
                </c:pt>
                <c:pt idx="920">
                  <c:v>40372</c:v>
                </c:pt>
                <c:pt idx="921">
                  <c:v>40373</c:v>
                </c:pt>
                <c:pt idx="922">
                  <c:v>40374</c:v>
                </c:pt>
                <c:pt idx="923">
                  <c:v>40375</c:v>
                </c:pt>
                <c:pt idx="924">
                  <c:v>40378</c:v>
                </c:pt>
                <c:pt idx="925">
                  <c:v>40379</c:v>
                </c:pt>
                <c:pt idx="926">
                  <c:v>40380</c:v>
                </c:pt>
                <c:pt idx="927">
                  <c:v>40381</c:v>
                </c:pt>
                <c:pt idx="928">
                  <c:v>40382</c:v>
                </c:pt>
                <c:pt idx="929">
                  <c:v>40385</c:v>
                </c:pt>
                <c:pt idx="930">
                  <c:v>40386</c:v>
                </c:pt>
                <c:pt idx="931">
                  <c:v>40387</c:v>
                </c:pt>
                <c:pt idx="932">
                  <c:v>40388</c:v>
                </c:pt>
                <c:pt idx="933">
                  <c:v>40389</c:v>
                </c:pt>
                <c:pt idx="934">
                  <c:v>40392</c:v>
                </c:pt>
                <c:pt idx="935">
                  <c:v>40393</c:v>
                </c:pt>
                <c:pt idx="936">
                  <c:v>40394</c:v>
                </c:pt>
                <c:pt idx="937">
                  <c:v>40395</c:v>
                </c:pt>
                <c:pt idx="938">
                  <c:v>40396</c:v>
                </c:pt>
                <c:pt idx="939">
                  <c:v>40399</c:v>
                </c:pt>
                <c:pt idx="940">
                  <c:v>40400</c:v>
                </c:pt>
                <c:pt idx="941">
                  <c:v>40401</c:v>
                </c:pt>
                <c:pt idx="942">
                  <c:v>40402</c:v>
                </c:pt>
                <c:pt idx="943">
                  <c:v>40403</c:v>
                </c:pt>
                <c:pt idx="944">
                  <c:v>40406</c:v>
                </c:pt>
                <c:pt idx="945">
                  <c:v>40407</c:v>
                </c:pt>
                <c:pt idx="946">
                  <c:v>40408</c:v>
                </c:pt>
                <c:pt idx="947">
                  <c:v>40409</c:v>
                </c:pt>
                <c:pt idx="948">
                  <c:v>40410</c:v>
                </c:pt>
                <c:pt idx="949">
                  <c:v>40413</c:v>
                </c:pt>
                <c:pt idx="950">
                  <c:v>40414</c:v>
                </c:pt>
                <c:pt idx="951">
                  <c:v>40415</c:v>
                </c:pt>
                <c:pt idx="952">
                  <c:v>40416</c:v>
                </c:pt>
                <c:pt idx="953">
                  <c:v>40417</c:v>
                </c:pt>
                <c:pt idx="954">
                  <c:v>40420</c:v>
                </c:pt>
                <c:pt idx="955">
                  <c:v>40421</c:v>
                </c:pt>
                <c:pt idx="956">
                  <c:v>40422</c:v>
                </c:pt>
                <c:pt idx="957">
                  <c:v>40423</c:v>
                </c:pt>
                <c:pt idx="958">
                  <c:v>40424</c:v>
                </c:pt>
                <c:pt idx="959">
                  <c:v>40427</c:v>
                </c:pt>
                <c:pt idx="960">
                  <c:v>40428</c:v>
                </c:pt>
                <c:pt idx="961">
                  <c:v>40429</c:v>
                </c:pt>
                <c:pt idx="962">
                  <c:v>40430</c:v>
                </c:pt>
                <c:pt idx="963">
                  <c:v>40431</c:v>
                </c:pt>
                <c:pt idx="964">
                  <c:v>40434</c:v>
                </c:pt>
                <c:pt idx="965">
                  <c:v>40435</c:v>
                </c:pt>
                <c:pt idx="966">
                  <c:v>40436</c:v>
                </c:pt>
                <c:pt idx="967">
                  <c:v>40437</c:v>
                </c:pt>
                <c:pt idx="968">
                  <c:v>40438</c:v>
                </c:pt>
                <c:pt idx="969">
                  <c:v>40441</c:v>
                </c:pt>
                <c:pt idx="970">
                  <c:v>40442</c:v>
                </c:pt>
                <c:pt idx="971">
                  <c:v>40443</c:v>
                </c:pt>
                <c:pt idx="972">
                  <c:v>40444</c:v>
                </c:pt>
                <c:pt idx="973">
                  <c:v>40445</c:v>
                </c:pt>
                <c:pt idx="974">
                  <c:v>40448</c:v>
                </c:pt>
                <c:pt idx="975">
                  <c:v>40449</c:v>
                </c:pt>
                <c:pt idx="976">
                  <c:v>40450</c:v>
                </c:pt>
                <c:pt idx="977">
                  <c:v>40451</c:v>
                </c:pt>
                <c:pt idx="978">
                  <c:v>40452</c:v>
                </c:pt>
                <c:pt idx="979">
                  <c:v>40455</c:v>
                </c:pt>
                <c:pt idx="980">
                  <c:v>40456</c:v>
                </c:pt>
                <c:pt idx="981">
                  <c:v>40457</c:v>
                </c:pt>
                <c:pt idx="982">
                  <c:v>40458</c:v>
                </c:pt>
                <c:pt idx="983">
                  <c:v>40459</c:v>
                </c:pt>
                <c:pt idx="984">
                  <c:v>40462</c:v>
                </c:pt>
                <c:pt idx="985">
                  <c:v>40463</c:v>
                </c:pt>
                <c:pt idx="986">
                  <c:v>40464</c:v>
                </c:pt>
                <c:pt idx="987">
                  <c:v>40465</c:v>
                </c:pt>
                <c:pt idx="988">
                  <c:v>40466</c:v>
                </c:pt>
                <c:pt idx="989">
                  <c:v>40469</c:v>
                </c:pt>
                <c:pt idx="990">
                  <c:v>40470</c:v>
                </c:pt>
                <c:pt idx="991">
                  <c:v>40471</c:v>
                </c:pt>
                <c:pt idx="992">
                  <c:v>40472</c:v>
                </c:pt>
                <c:pt idx="993">
                  <c:v>40473</c:v>
                </c:pt>
                <c:pt idx="994">
                  <c:v>40476</c:v>
                </c:pt>
                <c:pt idx="995">
                  <c:v>40477</c:v>
                </c:pt>
                <c:pt idx="996">
                  <c:v>40478</c:v>
                </c:pt>
                <c:pt idx="997">
                  <c:v>40479</c:v>
                </c:pt>
                <c:pt idx="998">
                  <c:v>40480</c:v>
                </c:pt>
                <c:pt idx="999">
                  <c:v>40483</c:v>
                </c:pt>
                <c:pt idx="1000">
                  <c:v>40484</c:v>
                </c:pt>
                <c:pt idx="1001">
                  <c:v>40485</c:v>
                </c:pt>
                <c:pt idx="1002">
                  <c:v>40486</c:v>
                </c:pt>
                <c:pt idx="1003">
                  <c:v>40487</c:v>
                </c:pt>
                <c:pt idx="1004">
                  <c:v>40490</c:v>
                </c:pt>
                <c:pt idx="1005">
                  <c:v>40491</c:v>
                </c:pt>
                <c:pt idx="1006">
                  <c:v>40492</c:v>
                </c:pt>
                <c:pt idx="1007">
                  <c:v>40493</c:v>
                </c:pt>
                <c:pt idx="1008">
                  <c:v>40494</c:v>
                </c:pt>
                <c:pt idx="1009">
                  <c:v>40497</c:v>
                </c:pt>
                <c:pt idx="1010">
                  <c:v>40498</c:v>
                </c:pt>
                <c:pt idx="1011">
                  <c:v>40499</c:v>
                </c:pt>
                <c:pt idx="1012">
                  <c:v>40500</c:v>
                </c:pt>
                <c:pt idx="1013">
                  <c:v>40501</c:v>
                </c:pt>
                <c:pt idx="1014">
                  <c:v>40504</c:v>
                </c:pt>
                <c:pt idx="1015">
                  <c:v>40505</c:v>
                </c:pt>
                <c:pt idx="1016">
                  <c:v>40506</c:v>
                </c:pt>
                <c:pt idx="1017">
                  <c:v>40507</c:v>
                </c:pt>
                <c:pt idx="1018">
                  <c:v>40508</c:v>
                </c:pt>
                <c:pt idx="1019">
                  <c:v>40511</c:v>
                </c:pt>
                <c:pt idx="1020">
                  <c:v>40512</c:v>
                </c:pt>
                <c:pt idx="1021">
                  <c:v>40513</c:v>
                </c:pt>
                <c:pt idx="1022">
                  <c:v>40514</c:v>
                </c:pt>
                <c:pt idx="1023">
                  <c:v>40515</c:v>
                </c:pt>
                <c:pt idx="1024">
                  <c:v>40518</c:v>
                </c:pt>
                <c:pt idx="1025">
                  <c:v>40519</c:v>
                </c:pt>
                <c:pt idx="1026">
                  <c:v>40520</c:v>
                </c:pt>
                <c:pt idx="1027">
                  <c:v>40521</c:v>
                </c:pt>
                <c:pt idx="1028">
                  <c:v>40522</c:v>
                </c:pt>
                <c:pt idx="1029">
                  <c:v>40525</c:v>
                </c:pt>
                <c:pt idx="1030">
                  <c:v>40526</c:v>
                </c:pt>
                <c:pt idx="1031">
                  <c:v>40527</c:v>
                </c:pt>
                <c:pt idx="1032">
                  <c:v>40528</c:v>
                </c:pt>
                <c:pt idx="1033">
                  <c:v>40529</c:v>
                </c:pt>
                <c:pt idx="1034">
                  <c:v>40532</c:v>
                </c:pt>
                <c:pt idx="1035">
                  <c:v>40533</c:v>
                </c:pt>
                <c:pt idx="1036">
                  <c:v>40534</c:v>
                </c:pt>
                <c:pt idx="1037">
                  <c:v>40535</c:v>
                </c:pt>
                <c:pt idx="1038">
                  <c:v>40536</c:v>
                </c:pt>
                <c:pt idx="1039">
                  <c:v>40539</c:v>
                </c:pt>
                <c:pt idx="1040">
                  <c:v>40540</c:v>
                </c:pt>
                <c:pt idx="1041">
                  <c:v>40541</c:v>
                </c:pt>
                <c:pt idx="1042">
                  <c:v>40542</c:v>
                </c:pt>
                <c:pt idx="1043">
                  <c:v>40543</c:v>
                </c:pt>
                <c:pt idx="1044">
                  <c:v>40546</c:v>
                </c:pt>
                <c:pt idx="1045">
                  <c:v>40547</c:v>
                </c:pt>
                <c:pt idx="1046">
                  <c:v>40548</c:v>
                </c:pt>
                <c:pt idx="1047">
                  <c:v>40549</c:v>
                </c:pt>
                <c:pt idx="1048">
                  <c:v>40550</c:v>
                </c:pt>
                <c:pt idx="1049">
                  <c:v>40553</c:v>
                </c:pt>
                <c:pt idx="1050">
                  <c:v>40554</c:v>
                </c:pt>
                <c:pt idx="1051">
                  <c:v>40555</c:v>
                </c:pt>
                <c:pt idx="1052">
                  <c:v>40556</c:v>
                </c:pt>
                <c:pt idx="1053">
                  <c:v>40557</c:v>
                </c:pt>
                <c:pt idx="1054">
                  <c:v>40560</c:v>
                </c:pt>
                <c:pt idx="1055">
                  <c:v>40561</c:v>
                </c:pt>
                <c:pt idx="1056">
                  <c:v>40562</c:v>
                </c:pt>
                <c:pt idx="1057">
                  <c:v>40563</c:v>
                </c:pt>
                <c:pt idx="1058">
                  <c:v>40564</c:v>
                </c:pt>
                <c:pt idx="1059">
                  <c:v>40567</c:v>
                </c:pt>
                <c:pt idx="1060">
                  <c:v>40568</c:v>
                </c:pt>
                <c:pt idx="1061">
                  <c:v>40569</c:v>
                </c:pt>
                <c:pt idx="1062">
                  <c:v>40570</c:v>
                </c:pt>
                <c:pt idx="1063">
                  <c:v>40571</c:v>
                </c:pt>
                <c:pt idx="1064">
                  <c:v>40574</c:v>
                </c:pt>
                <c:pt idx="1065">
                  <c:v>40575</c:v>
                </c:pt>
                <c:pt idx="1066">
                  <c:v>40576</c:v>
                </c:pt>
                <c:pt idx="1067">
                  <c:v>40577</c:v>
                </c:pt>
                <c:pt idx="1068">
                  <c:v>40578</c:v>
                </c:pt>
                <c:pt idx="1069">
                  <c:v>40581</c:v>
                </c:pt>
                <c:pt idx="1070">
                  <c:v>40582</c:v>
                </c:pt>
                <c:pt idx="1071">
                  <c:v>40583</c:v>
                </c:pt>
                <c:pt idx="1072">
                  <c:v>40584</c:v>
                </c:pt>
                <c:pt idx="1073">
                  <c:v>40585</c:v>
                </c:pt>
                <c:pt idx="1074">
                  <c:v>40588</c:v>
                </c:pt>
                <c:pt idx="1075">
                  <c:v>40589</c:v>
                </c:pt>
                <c:pt idx="1076">
                  <c:v>40590</c:v>
                </c:pt>
                <c:pt idx="1077">
                  <c:v>40591</c:v>
                </c:pt>
                <c:pt idx="1078">
                  <c:v>40592</c:v>
                </c:pt>
                <c:pt idx="1079">
                  <c:v>40595</c:v>
                </c:pt>
                <c:pt idx="1080">
                  <c:v>40596</c:v>
                </c:pt>
                <c:pt idx="1081">
                  <c:v>40597</c:v>
                </c:pt>
                <c:pt idx="1082">
                  <c:v>40598</c:v>
                </c:pt>
                <c:pt idx="1083">
                  <c:v>40599</c:v>
                </c:pt>
                <c:pt idx="1084">
                  <c:v>40602</c:v>
                </c:pt>
                <c:pt idx="1085">
                  <c:v>40603</c:v>
                </c:pt>
                <c:pt idx="1086">
                  <c:v>40604</c:v>
                </c:pt>
                <c:pt idx="1087">
                  <c:v>40605</c:v>
                </c:pt>
                <c:pt idx="1088">
                  <c:v>40606</c:v>
                </c:pt>
                <c:pt idx="1089">
                  <c:v>40609</c:v>
                </c:pt>
                <c:pt idx="1090">
                  <c:v>40610</c:v>
                </c:pt>
                <c:pt idx="1091">
                  <c:v>40611</c:v>
                </c:pt>
                <c:pt idx="1092">
                  <c:v>40612</c:v>
                </c:pt>
                <c:pt idx="1093">
                  <c:v>40613</c:v>
                </c:pt>
                <c:pt idx="1094">
                  <c:v>40616</c:v>
                </c:pt>
                <c:pt idx="1095">
                  <c:v>40617</c:v>
                </c:pt>
                <c:pt idx="1096">
                  <c:v>40618</c:v>
                </c:pt>
                <c:pt idx="1097">
                  <c:v>40619</c:v>
                </c:pt>
                <c:pt idx="1098">
                  <c:v>40620</c:v>
                </c:pt>
                <c:pt idx="1099">
                  <c:v>40623</c:v>
                </c:pt>
                <c:pt idx="1100">
                  <c:v>40624</c:v>
                </c:pt>
                <c:pt idx="1101">
                  <c:v>40625</c:v>
                </c:pt>
                <c:pt idx="1102">
                  <c:v>40626</c:v>
                </c:pt>
                <c:pt idx="1103">
                  <c:v>40627</c:v>
                </c:pt>
                <c:pt idx="1104">
                  <c:v>40630</c:v>
                </c:pt>
                <c:pt idx="1105">
                  <c:v>40631</c:v>
                </c:pt>
                <c:pt idx="1106">
                  <c:v>40632</c:v>
                </c:pt>
                <c:pt idx="1107">
                  <c:v>40633</c:v>
                </c:pt>
                <c:pt idx="1108">
                  <c:v>40634</c:v>
                </c:pt>
                <c:pt idx="1109">
                  <c:v>40637</c:v>
                </c:pt>
                <c:pt idx="1110">
                  <c:v>40638</c:v>
                </c:pt>
                <c:pt idx="1111">
                  <c:v>40639</c:v>
                </c:pt>
                <c:pt idx="1112">
                  <c:v>40640</c:v>
                </c:pt>
                <c:pt idx="1113">
                  <c:v>40641</c:v>
                </c:pt>
                <c:pt idx="1114">
                  <c:v>40644</c:v>
                </c:pt>
                <c:pt idx="1115">
                  <c:v>40645</c:v>
                </c:pt>
                <c:pt idx="1116">
                  <c:v>40646</c:v>
                </c:pt>
                <c:pt idx="1117">
                  <c:v>40647</c:v>
                </c:pt>
                <c:pt idx="1118">
                  <c:v>40648</c:v>
                </c:pt>
                <c:pt idx="1119">
                  <c:v>40651</c:v>
                </c:pt>
                <c:pt idx="1120">
                  <c:v>40652</c:v>
                </c:pt>
                <c:pt idx="1121">
                  <c:v>40653</c:v>
                </c:pt>
                <c:pt idx="1122">
                  <c:v>40654</c:v>
                </c:pt>
                <c:pt idx="1123">
                  <c:v>40655</c:v>
                </c:pt>
                <c:pt idx="1124">
                  <c:v>40658</c:v>
                </c:pt>
                <c:pt idx="1125">
                  <c:v>40659</c:v>
                </c:pt>
                <c:pt idx="1126">
                  <c:v>40660</c:v>
                </c:pt>
                <c:pt idx="1127">
                  <c:v>40661</c:v>
                </c:pt>
                <c:pt idx="1128">
                  <c:v>40662</c:v>
                </c:pt>
                <c:pt idx="1129">
                  <c:v>40665</c:v>
                </c:pt>
                <c:pt idx="1130">
                  <c:v>40666</c:v>
                </c:pt>
                <c:pt idx="1131">
                  <c:v>40667</c:v>
                </c:pt>
                <c:pt idx="1132">
                  <c:v>40668</c:v>
                </c:pt>
                <c:pt idx="1133">
                  <c:v>40669</c:v>
                </c:pt>
                <c:pt idx="1134">
                  <c:v>40672</c:v>
                </c:pt>
                <c:pt idx="1135">
                  <c:v>40673</c:v>
                </c:pt>
                <c:pt idx="1136">
                  <c:v>40674</c:v>
                </c:pt>
                <c:pt idx="1137">
                  <c:v>40675</c:v>
                </c:pt>
                <c:pt idx="1138">
                  <c:v>40676</c:v>
                </c:pt>
                <c:pt idx="1139">
                  <c:v>40679</c:v>
                </c:pt>
                <c:pt idx="1140">
                  <c:v>40680</c:v>
                </c:pt>
                <c:pt idx="1141">
                  <c:v>40681</c:v>
                </c:pt>
                <c:pt idx="1142">
                  <c:v>40682</c:v>
                </c:pt>
                <c:pt idx="1143">
                  <c:v>40683</c:v>
                </c:pt>
                <c:pt idx="1144">
                  <c:v>40686</c:v>
                </c:pt>
                <c:pt idx="1145">
                  <c:v>40687</c:v>
                </c:pt>
                <c:pt idx="1146">
                  <c:v>40688</c:v>
                </c:pt>
                <c:pt idx="1147">
                  <c:v>40689</c:v>
                </c:pt>
                <c:pt idx="1148">
                  <c:v>40690</c:v>
                </c:pt>
                <c:pt idx="1149">
                  <c:v>40693</c:v>
                </c:pt>
                <c:pt idx="1150">
                  <c:v>40694</c:v>
                </c:pt>
                <c:pt idx="1151">
                  <c:v>40695</c:v>
                </c:pt>
                <c:pt idx="1152">
                  <c:v>40696</c:v>
                </c:pt>
                <c:pt idx="1153">
                  <c:v>40697</c:v>
                </c:pt>
                <c:pt idx="1154">
                  <c:v>40700</c:v>
                </c:pt>
                <c:pt idx="1155">
                  <c:v>40701</c:v>
                </c:pt>
                <c:pt idx="1156">
                  <c:v>40702</c:v>
                </c:pt>
                <c:pt idx="1157">
                  <c:v>40703</c:v>
                </c:pt>
                <c:pt idx="1158">
                  <c:v>40704</c:v>
                </c:pt>
                <c:pt idx="1159">
                  <c:v>40707</c:v>
                </c:pt>
                <c:pt idx="1160">
                  <c:v>40708</c:v>
                </c:pt>
                <c:pt idx="1161">
                  <c:v>40709</c:v>
                </c:pt>
                <c:pt idx="1162">
                  <c:v>40710</c:v>
                </c:pt>
                <c:pt idx="1163">
                  <c:v>40711</c:v>
                </c:pt>
                <c:pt idx="1164">
                  <c:v>40714</c:v>
                </c:pt>
                <c:pt idx="1165">
                  <c:v>40715</c:v>
                </c:pt>
                <c:pt idx="1166">
                  <c:v>40716</c:v>
                </c:pt>
                <c:pt idx="1167">
                  <c:v>40717</c:v>
                </c:pt>
                <c:pt idx="1168">
                  <c:v>40718</c:v>
                </c:pt>
                <c:pt idx="1169">
                  <c:v>40721</c:v>
                </c:pt>
                <c:pt idx="1170">
                  <c:v>40722</c:v>
                </c:pt>
                <c:pt idx="1171">
                  <c:v>40723</c:v>
                </c:pt>
                <c:pt idx="1172">
                  <c:v>40724</c:v>
                </c:pt>
                <c:pt idx="1173">
                  <c:v>40725</c:v>
                </c:pt>
                <c:pt idx="1174">
                  <c:v>40728</c:v>
                </c:pt>
                <c:pt idx="1175">
                  <c:v>40729</c:v>
                </c:pt>
                <c:pt idx="1176">
                  <c:v>40730</c:v>
                </c:pt>
                <c:pt idx="1177">
                  <c:v>40731</c:v>
                </c:pt>
                <c:pt idx="1178">
                  <c:v>40732</c:v>
                </c:pt>
                <c:pt idx="1179">
                  <c:v>40735</c:v>
                </c:pt>
                <c:pt idx="1180">
                  <c:v>40736</c:v>
                </c:pt>
                <c:pt idx="1181">
                  <c:v>40737</c:v>
                </c:pt>
                <c:pt idx="1182">
                  <c:v>40738</c:v>
                </c:pt>
                <c:pt idx="1183">
                  <c:v>40739</c:v>
                </c:pt>
                <c:pt idx="1184">
                  <c:v>40742</c:v>
                </c:pt>
                <c:pt idx="1185">
                  <c:v>40743</c:v>
                </c:pt>
                <c:pt idx="1186">
                  <c:v>40744</c:v>
                </c:pt>
                <c:pt idx="1187">
                  <c:v>40745</c:v>
                </c:pt>
                <c:pt idx="1188">
                  <c:v>40746</c:v>
                </c:pt>
                <c:pt idx="1189">
                  <c:v>40749</c:v>
                </c:pt>
                <c:pt idx="1190">
                  <c:v>40750</c:v>
                </c:pt>
                <c:pt idx="1191">
                  <c:v>40751</c:v>
                </c:pt>
                <c:pt idx="1192">
                  <c:v>40752</c:v>
                </c:pt>
                <c:pt idx="1193">
                  <c:v>40753</c:v>
                </c:pt>
                <c:pt idx="1194">
                  <c:v>40756</c:v>
                </c:pt>
                <c:pt idx="1195">
                  <c:v>40757</c:v>
                </c:pt>
                <c:pt idx="1196">
                  <c:v>40758</c:v>
                </c:pt>
                <c:pt idx="1197">
                  <c:v>40759</c:v>
                </c:pt>
                <c:pt idx="1198">
                  <c:v>40760</c:v>
                </c:pt>
                <c:pt idx="1199">
                  <c:v>40763</c:v>
                </c:pt>
                <c:pt idx="1200">
                  <c:v>40764</c:v>
                </c:pt>
                <c:pt idx="1201">
                  <c:v>40765</c:v>
                </c:pt>
                <c:pt idx="1202">
                  <c:v>40766</c:v>
                </c:pt>
                <c:pt idx="1203">
                  <c:v>40767</c:v>
                </c:pt>
                <c:pt idx="1204">
                  <c:v>40770</c:v>
                </c:pt>
                <c:pt idx="1205">
                  <c:v>40771</c:v>
                </c:pt>
                <c:pt idx="1206">
                  <c:v>40772</c:v>
                </c:pt>
                <c:pt idx="1207">
                  <c:v>40773</c:v>
                </c:pt>
                <c:pt idx="1208">
                  <c:v>40774</c:v>
                </c:pt>
                <c:pt idx="1209">
                  <c:v>40777</c:v>
                </c:pt>
                <c:pt idx="1210">
                  <c:v>40778</c:v>
                </c:pt>
                <c:pt idx="1211">
                  <c:v>40779</c:v>
                </c:pt>
                <c:pt idx="1212">
                  <c:v>40780</c:v>
                </c:pt>
                <c:pt idx="1213">
                  <c:v>40781</c:v>
                </c:pt>
                <c:pt idx="1214">
                  <c:v>40784</c:v>
                </c:pt>
                <c:pt idx="1215">
                  <c:v>40785</c:v>
                </c:pt>
                <c:pt idx="1216">
                  <c:v>40786</c:v>
                </c:pt>
                <c:pt idx="1217">
                  <c:v>40787</c:v>
                </c:pt>
                <c:pt idx="1218">
                  <c:v>40788</c:v>
                </c:pt>
                <c:pt idx="1219">
                  <c:v>40791</c:v>
                </c:pt>
                <c:pt idx="1220">
                  <c:v>40792</c:v>
                </c:pt>
                <c:pt idx="1221">
                  <c:v>40793</c:v>
                </c:pt>
                <c:pt idx="1222">
                  <c:v>40794</c:v>
                </c:pt>
                <c:pt idx="1223">
                  <c:v>40795</c:v>
                </c:pt>
                <c:pt idx="1224">
                  <c:v>40798</c:v>
                </c:pt>
                <c:pt idx="1225">
                  <c:v>40799</c:v>
                </c:pt>
                <c:pt idx="1226">
                  <c:v>40800</c:v>
                </c:pt>
                <c:pt idx="1227">
                  <c:v>40801</c:v>
                </c:pt>
                <c:pt idx="1228">
                  <c:v>40802</c:v>
                </c:pt>
                <c:pt idx="1229">
                  <c:v>40805</c:v>
                </c:pt>
                <c:pt idx="1230">
                  <c:v>40806</c:v>
                </c:pt>
                <c:pt idx="1231">
                  <c:v>40807</c:v>
                </c:pt>
                <c:pt idx="1232">
                  <c:v>40808</c:v>
                </c:pt>
                <c:pt idx="1233">
                  <c:v>40809</c:v>
                </c:pt>
                <c:pt idx="1234">
                  <c:v>40812</c:v>
                </c:pt>
                <c:pt idx="1235">
                  <c:v>40813</c:v>
                </c:pt>
                <c:pt idx="1236">
                  <c:v>40814</c:v>
                </c:pt>
                <c:pt idx="1237">
                  <c:v>40815</c:v>
                </c:pt>
                <c:pt idx="1238">
                  <c:v>40816</c:v>
                </c:pt>
                <c:pt idx="1239">
                  <c:v>40819</c:v>
                </c:pt>
                <c:pt idx="1240">
                  <c:v>40820</c:v>
                </c:pt>
                <c:pt idx="1241">
                  <c:v>40821</c:v>
                </c:pt>
                <c:pt idx="1242">
                  <c:v>40822</c:v>
                </c:pt>
                <c:pt idx="1243">
                  <c:v>40823</c:v>
                </c:pt>
                <c:pt idx="1244">
                  <c:v>40826</c:v>
                </c:pt>
                <c:pt idx="1245">
                  <c:v>40827</c:v>
                </c:pt>
                <c:pt idx="1246">
                  <c:v>40828</c:v>
                </c:pt>
                <c:pt idx="1247">
                  <c:v>40829</c:v>
                </c:pt>
                <c:pt idx="1248">
                  <c:v>40830</c:v>
                </c:pt>
                <c:pt idx="1249">
                  <c:v>40833</c:v>
                </c:pt>
                <c:pt idx="1250">
                  <c:v>40834</c:v>
                </c:pt>
                <c:pt idx="1251">
                  <c:v>40835</c:v>
                </c:pt>
                <c:pt idx="1252">
                  <c:v>40836</c:v>
                </c:pt>
                <c:pt idx="1253">
                  <c:v>40837</c:v>
                </c:pt>
                <c:pt idx="1254">
                  <c:v>40840</c:v>
                </c:pt>
                <c:pt idx="1255">
                  <c:v>40841</c:v>
                </c:pt>
                <c:pt idx="1256">
                  <c:v>40842</c:v>
                </c:pt>
                <c:pt idx="1257">
                  <c:v>40843</c:v>
                </c:pt>
                <c:pt idx="1258">
                  <c:v>40844</c:v>
                </c:pt>
                <c:pt idx="1259">
                  <c:v>40847</c:v>
                </c:pt>
                <c:pt idx="1260">
                  <c:v>40848</c:v>
                </c:pt>
                <c:pt idx="1261">
                  <c:v>40849</c:v>
                </c:pt>
                <c:pt idx="1262">
                  <c:v>40850</c:v>
                </c:pt>
                <c:pt idx="1263">
                  <c:v>40851</c:v>
                </c:pt>
                <c:pt idx="1264">
                  <c:v>40854</c:v>
                </c:pt>
                <c:pt idx="1265">
                  <c:v>40855</c:v>
                </c:pt>
                <c:pt idx="1266">
                  <c:v>40856</c:v>
                </c:pt>
                <c:pt idx="1267">
                  <c:v>40857</c:v>
                </c:pt>
                <c:pt idx="1268">
                  <c:v>40858</c:v>
                </c:pt>
                <c:pt idx="1269">
                  <c:v>40861</c:v>
                </c:pt>
                <c:pt idx="1270">
                  <c:v>40862</c:v>
                </c:pt>
                <c:pt idx="1271">
                  <c:v>40863</c:v>
                </c:pt>
                <c:pt idx="1272">
                  <c:v>40864</c:v>
                </c:pt>
                <c:pt idx="1273">
                  <c:v>40865</c:v>
                </c:pt>
                <c:pt idx="1274">
                  <c:v>40868</c:v>
                </c:pt>
                <c:pt idx="1275">
                  <c:v>40869</c:v>
                </c:pt>
                <c:pt idx="1276">
                  <c:v>40870</c:v>
                </c:pt>
                <c:pt idx="1277">
                  <c:v>40871</c:v>
                </c:pt>
                <c:pt idx="1278">
                  <c:v>40872</c:v>
                </c:pt>
                <c:pt idx="1279">
                  <c:v>40875</c:v>
                </c:pt>
                <c:pt idx="1280">
                  <c:v>40876</c:v>
                </c:pt>
                <c:pt idx="1281">
                  <c:v>40877</c:v>
                </c:pt>
                <c:pt idx="1282">
                  <c:v>40878</c:v>
                </c:pt>
                <c:pt idx="1283">
                  <c:v>40879</c:v>
                </c:pt>
                <c:pt idx="1284">
                  <c:v>40882</c:v>
                </c:pt>
                <c:pt idx="1285">
                  <c:v>40883</c:v>
                </c:pt>
                <c:pt idx="1286">
                  <c:v>40884</c:v>
                </c:pt>
                <c:pt idx="1287">
                  <c:v>40885</c:v>
                </c:pt>
                <c:pt idx="1288">
                  <c:v>40886</c:v>
                </c:pt>
                <c:pt idx="1289">
                  <c:v>40889</c:v>
                </c:pt>
                <c:pt idx="1290">
                  <c:v>40890</c:v>
                </c:pt>
                <c:pt idx="1291">
                  <c:v>40891</c:v>
                </c:pt>
                <c:pt idx="1292">
                  <c:v>40892</c:v>
                </c:pt>
                <c:pt idx="1293">
                  <c:v>40893</c:v>
                </c:pt>
                <c:pt idx="1294">
                  <c:v>40896</c:v>
                </c:pt>
                <c:pt idx="1295">
                  <c:v>40897</c:v>
                </c:pt>
                <c:pt idx="1296">
                  <c:v>40898</c:v>
                </c:pt>
                <c:pt idx="1297">
                  <c:v>40899</c:v>
                </c:pt>
                <c:pt idx="1298">
                  <c:v>40900</c:v>
                </c:pt>
                <c:pt idx="1299">
                  <c:v>40903</c:v>
                </c:pt>
                <c:pt idx="1300">
                  <c:v>40904</c:v>
                </c:pt>
                <c:pt idx="1301">
                  <c:v>40905</c:v>
                </c:pt>
                <c:pt idx="1302">
                  <c:v>40906</c:v>
                </c:pt>
                <c:pt idx="1303">
                  <c:v>40907</c:v>
                </c:pt>
                <c:pt idx="1304">
                  <c:v>40910</c:v>
                </c:pt>
                <c:pt idx="1305">
                  <c:v>40911</c:v>
                </c:pt>
                <c:pt idx="1306">
                  <c:v>40912</c:v>
                </c:pt>
                <c:pt idx="1307">
                  <c:v>40913</c:v>
                </c:pt>
                <c:pt idx="1308">
                  <c:v>40914</c:v>
                </c:pt>
                <c:pt idx="1309">
                  <c:v>40917</c:v>
                </c:pt>
                <c:pt idx="1310">
                  <c:v>40918</c:v>
                </c:pt>
                <c:pt idx="1311">
                  <c:v>40919</c:v>
                </c:pt>
                <c:pt idx="1312">
                  <c:v>40920</c:v>
                </c:pt>
                <c:pt idx="1313">
                  <c:v>40921</c:v>
                </c:pt>
                <c:pt idx="1314">
                  <c:v>40924</c:v>
                </c:pt>
                <c:pt idx="1315">
                  <c:v>40925</c:v>
                </c:pt>
                <c:pt idx="1316">
                  <c:v>40926</c:v>
                </c:pt>
                <c:pt idx="1317">
                  <c:v>40927</c:v>
                </c:pt>
                <c:pt idx="1318">
                  <c:v>40928</c:v>
                </c:pt>
                <c:pt idx="1319">
                  <c:v>40931</c:v>
                </c:pt>
                <c:pt idx="1320">
                  <c:v>40932</c:v>
                </c:pt>
                <c:pt idx="1321">
                  <c:v>40933</c:v>
                </c:pt>
                <c:pt idx="1322">
                  <c:v>40934</c:v>
                </c:pt>
                <c:pt idx="1323">
                  <c:v>40935</c:v>
                </c:pt>
                <c:pt idx="1324">
                  <c:v>40938</c:v>
                </c:pt>
                <c:pt idx="1325">
                  <c:v>40939</c:v>
                </c:pt>
                <c:pt idx="1326">
                  <c:v>40940</c:v>
                </c:pt>
                <c:pt idx="1327">
                  <c:v>40941</c:v>
                </c:pt>
                <c:pt idx="1328">
                  <c:v>40942</c:v>
                </c:pt>
                <c:pt idx="1329">
                  <c:v>40945</c:v>
                </c:pt>
                <c:pt idx="1330">
                  <c:v>40946</c:v>
                </c:pt>
                <c:pt idx="1331">
                  <c:v>40947</c:v>
                </c:pt>
                <c:pt idx="1332">
                  <c:v>40948</c:v>
                </c:pt>
                <c:pt idx="1333">
                  <c:v>40949</c:v>
                </c:pt>
                <c:pt idx="1334">
                  <c:v>40952</c:v>
                </c:pt>
                <c:pt idx="1335">
                  <c:v>40953</c:v>
                </c:pt>
                <c:pt idx="1336">
                  <c:v>40954</c:v>
                </c:pt>
                <c:pt idx="1337">
                  <c:v>40955</c:v>
                </c:pt>
                <c:pt idx="1338">
                  <c:v>40956</c:v>
                </c:pt>
                <c:pt idx="1339">
                  <c:v>40959</c:v>
                </c:pt>
                <c:pt idx="1340">
                  <c:v>40960</c:v>
                </c:pt>
                <c:pt idx="1341">
                  <c:v>40961</c:v>
                </c:pt>
                <c:pt idx="1342">
                  <c:v>40962</c:v>
                </c:pt>
                <c:pt idx="1343">
                  <c:v>40963</c:v>
                </c:pt>
                <c:pt idx="1344">
                  <c:v>40966</c:v>
                </c:pt>
                <c:pt idx="1345">
                  <c:v>40967</c:v>
                </c:pt>
                <c:pt idx="1346">
                  <c:v>40968</c:v>
                </c:pt>
                <c:pt idx="1347">
                  <c:v>40969</c:v>
                </c:pt>
                <c:pt idx="1348">
                  <c:v>40970</c:v>
                </c:pt>
                <c:pt idx="1349">
                  <c:v>40973</c:v>
                </c:pt>
                <c:pt idx="1350">
                  <c:v>40974</c:v>
                </c:pt>
                <c:pt idx="1351">
                  <c:v>40975</c:v>
                </c:pt>
                <c:pt idx="1352">
                  <c:v>40976</c:v>
                </c:pt>
                <c:pt idx="1353">
                  <c:v>40977</c:v>
                </c:pt>
                <c:pt idx="1354">
                  <c:v>40980</c:v>
                </c:pt>
                <c:pt idx="1355">
                  <c:v>40981</c:v>
                </c:pt>
                <c:pt idx="1356">
                  <c:v>40982</c:v>
                </c:pt>
                <c:pt idx="1357">
                  <c:v>40983</c:v>
                </c:pt>
                <c:pt idx="1358">
                  <c:v>40984</c:v>
                </c:pt>
                <c:pt idx="1359">
                  <c:v>40987</c:v>
                </c:pt>
                <c:pt idx="1360">
                  <c:v>40988</c:v>
                </c:pt>
                <c:pt idx="1361">
                  <c:v>40989</c:v>
                </c:pt>
                <c:pt idx="1362">
                  <c:v>40990</c:v>
                </c:pt>
                <c:pt idx="1363">
                  <c:v>40991</c:v>
                </c:pt>
                <c:pt idx="1364">
                  <c:v>40994</c:v>
                </c:pt>
                <c:pt idx="1365">
                  <c:v>40995</c:v>
                </c:pt>
                <c:pt idx="1366">
                  <c:v>40996</c:v>
                </c:pt>
                <c:pt idx="1367">
                  <c:v>40997</c:v>
                </c:pt>
                <c:pt idx="1368">
                  <c:v>40998</c:v>
                </c:pt>
                <c:pt idx="1369">
                  <c:v>41001</c:v>
                </c:pt>
                <c:pt idx="1370">
                  <c:v>41002</c:v>
                </c:pt>
                <c:pt idx="1371">
                  <c:v>41003</c:v>
                </c:pt>
                <c:pt idx="1372">
                  <c:v>41004</c:v>
                </c:pt>
                <c:pt idx="1373">
                  <c:v>41005</c:v>
                </c:pt>
                <c:pt idx="1374">
                  <c:v>41008</c:v>
                </c:pt>
                <c:pt idx="1375">
                  <c:v>41009</c:v>
                </c:pt>
                <c:pt idx="1376">
                  <c:v>41010</c:v>
                </c:pt>
                <c:pt idx="1377">
                  <c:v>41011</c:v>
                </c:pt>
                <c:pt idx="1378">
                  <c:v>41012</c:v>
                </c:pt>
                <c:pt idx="1379">
                  <c:v>41015</c:v>
                </c:pt>
                <c:pt idx="1380">
                  <c:v>41016</c:v>
                </c:pt>
                <c:pt idx="1381">
                  <c:v>41017</c:v>
                </c:pt>
                <c:pt idx="1382">
                  <c:v>41018</c:v>
                </c:pt>
                <c:pt idx="1383">
                  <c:v>41019</c:v>
                </c:pt>
                <c:pt idx="1384">
                  <c:v>41022</c:v>
                </c:pt>
                <c:pt idx="1385">
                  <c:v>41023</c:v>
                </c:pt>
                <c:pt idx="1386">
                  <c:v>41024</c:v>
                </c:pt>
                <c:pt idx="1387">
                  <c:v>41025</c:v>
                </c:pt>
                <c:pt idx="1388">
                  <c:v>41026</c:v>
                </c:pt>
                <c:pt idx="1389">
                  <c:v>41029</c:v>
                </c:pt>
                <c:pt idx="1390">
                  <c:v>41030</c:v>
                </c:pt>
                <c:pt idx="1391">
                  <c:v>41031</c:v>
                </c:pt>
                <c:pt idx="1392">
                  <c:v>41032</c:v>
                </c:pt>
                <c:pt idx="1393">
                  <c:v>41033</c:v>
                </c:pt>
                <c:pt idx="1394">
                  <c:v>41036</c:v>
                </c:pt>
                <c:pt idx="1395">
                  <c:v>41037</c:v>
                </c:pt>
                <c:pt idx="1396">
                  <c:v>41038</c:v>
                </c:pt>
                <c:pt idx="1397">
                  <c:v>41039</c:v>
                </c:pt>
                <c:pt idx="1398">
                  <c:v>41040</c:v>
                </c:pt>
                <c:pt idx="1399">
                  <c:v>41043</c:v>
                </c:pt>
                <c:pt idx="1400">
                  <c:v>41044</c:v>
                </c:pt>
                <c:pt idx="1401">
                  <c:v>41045</c:v>
                </c:pt>
                <c:pt idx="1402">
                  <c:v>41046</c:v>
                </c:pt>
                <c:pt idx="1403">
                  <c:v>41047</c:v>
                </c:pt>
                <c:pt idx="1404">
                  <c:v>41050</c:v>
                </c:pt>
                <c:pt idx="1405">
                  <c:v>41051</c:v>
                </c:pt>
                <c:pt idx="1406">
                  <c:v>41052</c:v>
                </c:pt>
                <c:pt idx="1407">
                  <c:v>41053</c:v>
                </c:pt>
                <c:pt idx="1408">
                  <c:v>41054</c:v>
                </c:pt>
                <c:pt idx="1409">
                  <c:v>41057</c:v>
                </c:pt>
                <c:pt idx="1410">
                  <c:v>41058</c:v>
                </c:pt>
                <c:pt idx="1411">
                  <c:v>41059</c:v>
                </c:pt>
                <c:pt idx="1412">
                  <c:v>41060</c:v>
                </c:pt>
                <c:pt idx="1413">
                  <c:v>41061</c:v>
                </c:pt>
                <c:pt idx="1414">
                  <c:v>41064</c:v>
                </c:pt>
                <c:pt idx="1415">
                  <c:v>41065</c:v>
                </c:pt>
                <c:pt idx="1416">
                  <c:v>41066</c:v>
                </c:pt>
                <c:pt idx="1417">
                  <c:v>41067</c:v>
                </c:pt>
                <c:pt idx="1418">
                  <c:v>41068</c:v>
                </c:pt>
                <c:pt idx="1419">
                  <c:v>41071</c:v>
                </c:pt>
                <c:pt idx="1420">
                  <c:v>41072</c:v>
                </c:pt>
                <c:pt idx="1421">
                  <c:v>41073</c:v>
                </c:pt>
                <c:pt idx="1422">
                  <c:v>41074</c:v>
                </c:pt>
                <c:pt idx="1423">
                  <c:v>41075</c:v>
                </c:pt>
                <c:pt idx="1424">
                  <c:v>41078</c:v>
                </c:pt>
                <c:pt idx="1425">
                  <c:v>41079</c:v>
                </c:pt>
                <c:pt idx="1426">
                  <c:v>41080</c:v>
                </c:pt>
                <c:pt idx="1427">
                  <c:v>41081</c:v>
                </c:pt>
                <c:pt idx="1428">
                  <c:v>41082</c:v>
                </c:pt>
                <c:pt idx="1429">
                  <c:v>41085</c:v>
                </c:pt>
                <c:pt idx="1430">
                  <c:v>41086</c:v>
                </c:pt>
                <c:pt idx="1431">
                  <c:v>41087</c:v>
                </c:pt>
                <c:pt idx="1432">
                  <c:v>41088</c:v>
                </c:pt>
                <c:pt idx="1433">
                  <c:v>41089</c:v>
                </c:pt>
                <c:pt idx="1434">
                  <c:v>41092</c:v>
                </c:pt>
                <c:pt idx="1435">
                  <c:v>41093</c:v>
                </c:pt>
                <c:pt idx="1436">
                  <c:v>41094</c:v>
                </c:pt>
                <c:pt idx="1437">
                  <c:v>41095</c:v>
                </c:pt>
                <c:pt idx="1438">
                  <c:v>41096</c:v>
                </c:pt>
                <c:pt idx="1439">
                  <c:v>41099</c:v>
                </c:pt>
                <c:pt idx="1440">
                  <c:v>41100</c:v>
                </c:pt>
                <c:pt idx="1441">
                  <c:v>41101</c:v>
                </c:pt>
                <c:pt idx="1442">
                  <c:v>41102</c:v>
                </c:pt>
                <c:pt idx="1443">
                  <c:v>41103</c:v>
                </c:pt>
                <c:pt idx="1444">
                  <c:v>41106</c:v>
                </c:pt>
                <c:pt idx="1445">
                  <c:v>41107</c:v>
                </c:pt>
                <c:pt idx="1446">
                  <c:v>41108</c:v>
                </c:pt>
                <c:pt idx="1447">
                  <c:v>41109</c:v>
                </c:pt>
                <c:pt idx="1448">
                  <c:v>41110</c:v>
                </c:pt>
                <c:pt idx="1449">
                  <c:v>41113</c:v>
                </c:pt>
                <c:pt idx="1450">
                  <c:v>41114</c:v>
                </c:pt>
                <c:pt idx="1451">
                  <c:v>41115</c:v>
                </c:pt>
                <c:pt idx="1452">
                  <c:v>41116</c:v>
                </c:pt>
                <c:pt idx="1453">
                  <c:v>41117</c:v>
                </c:pt>
                <c:pt idx="1454">
                  <c:v>41120</c:v>
                </c:pt>
                <c:pt idx="1455">
                  <c:v>41121</c:v>
                </c:pt>
                <c:pt idx="1456">
                  <c:v>41122</c:v>
                </c:pt>
                <c:pt idx="1457">
                  <c:v>41123</c:v>
                </c:pt>
                <c:pt idx="1458">
                  <c:v>41124</c:v>
                </c:pt>
                <c:pt idx="1459">
                  <c:v>41127</c:v>
                </c:pt>
                <c:pt idx="1460">
                  <c:v>41128</c:v>
                </c:pt>
                <c:pt idx="1461">
                  <c:v>41129</c:v>
                </c:pt>
                <c:pt idx="1462">
                  <c:v>41130</c:v>
                </c:pt>
                <c:pt idx="1463">
                  <c:v>41131</c:v>
                </c:pt>
                <c:pt idx="1464">
                  <c:v>41134</c:v>
                </c:pt>
                <c:pt idx="1465">
                  <c:v>41135</c:v>
                </c:pt>
                <c:pt idx="1466">
                  <c:v>41136</c:v>
                </c:pt>
                <c:pt idx="1467">
                  <c:v>41137</c:v>
                </c:pt>
                <c:pt idx="1468">
                  <c:v>41138</c:v>
                </c:pt>
                <c:pt idx="1469">
                  <c:v>41141</c:v>
                </c:pt>
                <c:pt idx="1470">
                  <c:v>41142</c:v>
                </c:pt>
                <c:pt idx="1471">
                  <c:v>41143</c:v>
                </c:pt>
                <c:pt idx="1472">
                  <c:v>41144</c:v>
                </c:pt>
                <c:pt idx="1473">
                  <c:v>41145</c:v>
                </c:pt>
                <c:pt idx="1474">
                  <c:v>41148</c:v>
                </c:pt>
                <c:pt idx="1475">
                  <c:v>41149</c:v>
                </c:pt>
                <c:pt idx="1476">
                  <c:v>41150</c:v>
                </c:pt>
                <c:pt idx="1477">
                  <c:v>41151</c:v>
                </c:pt>
                <c:pt idx="1478">
                  <c:v>41152</c:v>
                </c:pt>
                <c:pt idx="1479">
                  <c:v>41155</c:v>
                </c:pt>
                <c:pt idx="1480">
                  <c:v>41156</c:v>
                </c:pt>
                <c:pt idx="1481">
                  <c:v>41157</c:v>
                </c:pt>
                <c:pt idx="1482">
                  <c:v>41158</c:v>
                </c:pt>
                <c:pt idx="1483">
                  <c:v>41159</c:v>
                </c:pt>
                <c:pt idx="1484">
                  <c:v>41162</c:v>
                </c:pt>
                <c:pt idx="1485">
                  <c:v>41163</c:v>
                </c:pt>
                <c:pt idx="1486">
                  <c:v>41164</c:v>
                </c:pt>
                <c:pt idx="1487">
                  <c:v>41165</c:v>
                </c:pt>
                <c:pt idx="1488">
                  <c:v>41166</c:v>
                </c:pt>
                <c:pt idx="1489">
                  <c:v>41169</c:v>
                </c:pt>
                <c:pt idx="1490">
                  <c:v>41170</c:v>
                </c:pt>
                <c:pt idx="1491">
                  <c:v>41171</c:v>
                </c:pt>
                <c:pt idx="1492">
                  <c:v>41172</c:v>
                </c:pt>
                <c:pt idx="1493">
                  <c:v>41173</c:v>
                </c:pt>
                <c:pt idx="1494">
                  <c:v>41176</c:v>
                </c:pt>
                <c:pt idx="1495">
                  <c:v>41177</c:v>
                </c:pt>
                <c:pt idx="1496">
                  <c:v>41178</c:v>
                </c:pt>
                <c:pt idx="1497">
                  <c:v>41179</c:v>
                </c:pt>
                <c:pt idx="1498">
                  <c:v>41180</c:v>
                </c:pt>
                <c:pt idx="1499">
                  <c:v>41183</c:v>
                </c:pt>
                <c:pt idx="1500">
                  <c:v>41184</c:v>
                </c:pt>
                <c:pt idx="1501">
                  <c:v>41185</c:v>
                </c:pt>
                <c:pt idx="1502">
                  <c:v>41186</c:v>
                </c:pt>
                <c:pt idx="1503">
                  <c:v>41187</c:v>
                </c:pt>
                <c:pt idx="1504">
                  <c:v>41190</c:v>
                </c:pt>
                <c:pt idx="1505">
                  <c:v>41191</c:v>
                </c:pt>
                <c:pt idx="1506">
                  <c:v>41192</c:v>
                </c:pt>
                <c:pt idx="1507">
                  <c:v>41193</c:v>
                </c:pt>
                <c:pt idx="1508">
                  <c:v>41194</c:v>
                </c:pt>
                <c:pt idx="1509">
                  <c:v>41197</c:v>
                </c:pt>
                <c:pt idx="1510">
                  <c:v>41198</c:v>
                </c:pt>
                <c:pt idx="1511">
                  <c:v>41199</c:v>
                </c:pt>
                <c:pt idx="1512">
                  <c:v>41200</c:v>
                </c:pt>
                <c:pt idx="1513">
                  <c:v>41201</c:v>
                </c:pt>
                <c:pt idx="1514">
                  <c:v>41204</c:v>
                </c:pt>
                <c:pt idx="1515">
                  <c:v>41205</c:v>
                </c:pt>
                <c:pt idx="1516">
                  <c:v>41206</c:v>
                </c:pt>
                <c:pt idx="1517">
                  <c:v>41207</c:v>
                </c:pt>
                <c:pt idx="1518">
                  <c:v>41208</c:v>
                </c:pt>
                <c:pt idx="1519">
                  <c:v>41211</c:v>
                </c:pt>
                <c:pt idx="1520">
                  <c:v>41212</c:v>
                </c:pt>
                <c:pt idx="1521">
                  <c:v>41213</c:v>
                </c:pt>
                <c:pt idx="1522">
                  <c:v>41214</c:v>
                </c:pt>
                <c:pt idx="1523">
                  <c:v>41215</c:v>
                </c:pt>
                <c:pt idx="1524">
                  <c:v>41218</c:v>
                </c:pt>
                <c:pt idx="1525">
                  <c:v>41219</c:v>
                </c:pt>
                <c:pt idx="1526">
                  <c:v>41220</c:v>
                </c:pt>
                <c:pt idx="1527">
                  <c:v>41221</c:v>
                </c:pt>
                <c:pt idx="1528">
                  <c:v>41222</c:v>
                </c:pt>
                <c:pt idx="1529">
                  <c:v>41225</c:v>
                </c:pt>
                <c:pt idx="1530">
                  <c:v>41226</c:v>
                </c:pt>
                <c:pt idx="1531">
                  <c:v>41227</c:v>
                </c:pt>
                <c:pt idx="1532">
                  <c:v>41228</c:v>
                </c:pt>
                <c:pt idx="1533">
                  <c:v>41229</c:v>
                </c:pt>
                <c:pt idx="1534">
                  <c:v>41232</c:v>
                </c:pt>
                <c:pt idx="1535">
                  <c:v>41233</c:v>
                </c:pt>
                <c:pt idx="1536">
                  <c:v>41234</c:v>
                </c:pt>
                <c:pt idx="1537">
                  <c:v>41235</c:v>
                </c:pt>
                <c:pt idx="1538">
                  <c:v>41236</c:v>
                </c:pt>
                <c:pt idx="1539">
                  <c:v>41239</c:v>
                </c:pt>
                <c:pt idx="1540">
                  <c:v>41240</c:v>
                </c:pt>
                <c:pt idx="1541">
                  <c:v>41241</c:v>
                </c:pt>
                <c:pt idx="1542">
                  <c:v>41242</c:v>
                </c:pt>
                <c:pt idx="1543">
                  <c:v>41243</c:v>
                </c:pt>
                <c:pt idx="1544">
                  <c:v>41246</c:v>
                </c:pt>
                <c:pt idx="1545">
                  <c:v>41247</c:v>
                </c:pt>
                <c:pt idx="1546">
                  <c:v>41248</c:v>
                </c:pt>
                <c:pt idx="1547">
                  <c:v>41249</c:v>
                </c:pt>
                <c:pt idx="1548">
                  <c:v>41250</c:v>
                </c:pt>
                <c:pt idx="1549">
                  <c:v>41253</c:v>
                </c:pt>
                <c:pt idx="1550">
                  <c:v>41254</c:v>
                </c:pt>
                <c:pt idx="1551">
                  <c:v>41255</c:v>
                </c:pt>
                <c:pt idx="1552">
                  <c:v>41256</c:v>
                </c:pt>
                <c:pt idx="1553">
                  <c:v>41257</c:v>
                </c:pt>
                <c:pt idx="1554">
                  <c:v>41260</c:v>
                </c:pt>
                <c:pt idx="1555">
                  <c:v>41261</c:v>
                </c:pt>
                <c:pt idx="1556">
                  <c:v>41262</c:v>
                </c:pt>
                <c:pt idx="1557">
                  <c:v>41263</c:v>
                </c:pt>
                <c:pt idx="1558">
                  <c:v>41264</c:v>
                </c:pt>
                <c:pt idx="1559">
                  <c:v>41267</c:v>
                </c:pt>
                <c:pt idx="1560">
                  <c:v>41268</c:v>
                </c:pt>
                <c:pt idx="1561">
                  <c:v>41269</c:v>
                </c:pt>
                <c:pt idx="1562">
                  <c:v>41270</c:v>
                </c:pt>
                <c:pt idx="1563">
                  <c:v>41271</c:v>
                </c:pt>
                <c:pt idx="1564">
                  <c:v>41274</c:v>
                </c:pt>
                <c:pt idx="1565">
                  <c:v>41275</c:v>
                </c:pt>
                <c:pt idx="1566">
                  <c:v>41276</c:v>
                </c:pt>
                <c:pt idx="1567">
                  <c:v>41277</c:v>
                </c:pt>
                <c:pt idx="1568">
                  <c:v>41278</c:v>
                </c:pt>
                <c:pt idx="1569">
                  <c:v>41281</c:v>
                </c:pt>
                <c:pt idx="1570">
                  <c:v>41282</c:v>
                </c:pt>
                <c:pt idx="1571">
                  <c:v>41283</c:v>
                </c:pt>
                <c:pt idx="1572">
                  <c:v>41284</c:v>
                </c:pt>
                <c:pt idx="1573">
                  <c:v>41285</c:v>
                </c:pt>
                <c:pt idx="1574">
                  <c:v>41288</c:v>
                </c:pt>
                <c:pt idx="1575">
                  <c:v>41289</c:v>
                </c:pt>
                <c:pt idx="1576">
                  <c:v>41290</c:v>
                </c:pt>
                <c:pt idx="1577">
                  <c:v>41291</c:v>
                </c:pt>
                <c:pt idx="1578">
                  <c:v>41292</c:v>
                </c:pt>
                <c:pt idx="1579">
                  <c:v>41295</c:v>
                </c:pt>
                <c:pt idx="1580">
                  <c:v>41296</c:v>
                </c:pt>
                <c:pt idx="1581">
                  <c:v>41297</c:v>
                </c:pt>
                <c:pt idx="1582">
                  <c:v>41298</c:v>
                </c:pt>
                <c:pt idx="1583">
                  <c:v>41299</c:v>
                </c:pt>
                <c:pt idx="1584">
                  <c:v>41302</c:v>
                </c:pt>
                <c:pt idx="1585">
                  <c:v>41303</c:v>
                </c:pt>
                <c:pt idx="1586">
                  <c:v>41304</c:v>
                </c:pt>
                <c:pt idx="1587">
                  <c:v>41305</c:v>
                </c:pt>
                <c:pt idx="1588">
                  <c:v>41306</c:v>
                </c:pt>
                <c:pt idx="1589">
                  <c:v>41309</c:v>
                </c:pt>
                <c:pt idx="1590">
                  <c:v>41310</c:v>
                </c:pt>
                <c:pt idx="1591">
                  <c:v>41311</c:v>
                </c:pt>
                <c:pt idx="1592">
                  <c:v>41312</c:v>
                </c:pt>
                <c:pt idx="1593">
                  <c:v>41313</c:v>
                </c:pt>
                <c:pt idx="1594">
                  <c:v>41316</c:v>
                </c:pt>
                <c:pt idx="1595">
                  <c:v>41317</c:v>
                </c:pt>
                <c:pt idx="1596">
                  <c:v>41318</c:v>
                </c:pt>
                <c:pt idx="1597">
                  <c:v>41319</c:v>
                </c:pt>
                <c:pt idx="1598">
                  <c:v>41320</c:v>
                </c:pt>
                <c:pt idx="1599">
                  <c:v>41323</c:v>
                </c:pt>
                <c:pt idx="1600">
                  <c:v>41324</c:v>
                </c:pt>
                <c:pt idx="1601">
                  <c:v>41325</c:v>
                </c:pt>
                <c:pt idx="1602">
                  <c:v>41326</c:v>
                </c:pt>
                <c:pt idx="1603">
                  <c:v>41327</c:v>
                </c:pt>
                <c:pt idx="1604">
                  <c:v>41330</c:v>
                </c:pt>
                <c:pt idx="1605">
                  <c:v>41331</c:v>
                </c:pt>
                <c:pt idx="1606">
                  <c:v>41332</c:v>
                </c:pt>
                <c:pt idx="1607">
                  <c:v>41333</c:v>
                </c:pt>
                <c:pt idx="1608">
                  <c:v>41334</c:v>
                </c:pt>
                <c:pt idx="1609">
                  <c:v>41337</c:v>
                </c:pt>
                <c:pt idx="1610">
                  <c:v>41338</c:v>
                </c:pt>
                <c:pt idx="1611">
                  <c:v>41339</c:v>
                </c:pt>
                <c:pt idx="1612">
                  <c:v>41340</c:v>
                </c:pt>
                <c:pt idx="1613">
                  <c:v>41341</c:v>
                </c:pt>
                <c:pt idx="1614">
                  <c:v>41344</c:v>
                </c:pt>
                <c:pt idx="1615">
                  <c:v>41345</c:v>
                </c:pt>
                <c:pt idx="1616">
                  <c:v>41346</c:v>
                </c:pt>
                <c:pt idx="1617">
                  <c:v>41347</c:v>
                </c:pt>
                <c:pt idx="1618">
                  <c:v>41348</c:v>
                </c:pt>
                <c:pt idx="1619">
                  <c:v>41351</c:v>
                </c:pt>
                <c:pt idx="1620">
                  <c:v>41352</c:v>
                </c:pt>
                <c:pt idx="1621">
                  <c:v>41353</c:v>
                </c:pt>
                <c:pt idx="1622">
                  <c:v>41354</c:v>
                </c:pt>
                <c:pt idx="1623">
                  <c:v>41355</c:v>
                </c:pt>
                <c:pt idx="1624">
                  <c:v>41358</c:v>
                </c:pt>
                <c:pt idx="1625">
                  <c:v>41359</c:v>
                </c:pt>
                <c:pt idx="1626">
                  <c:v>41360</c:v>
                </c:pt>
                <c:pt idx="1627">
                  <c:v>41361</c:v>
                </c:pt>
                <c:pt idx="1628">
                  <c:v>41362</c:v>
                </c:pt>
                <c:pt idx="1629">
                  <c:v>41365</c:v>
                </c:pt>
                <c:pt idx="1630">
                  <c:v>41366</c:v>
                </c:pt>
                <c:pt idx="1631">
                  <c:v>41367</c:v>
                </c:pt>
                <c:pt idx="1632">
                  <c:v>41368</c:v>
                </c:pt>
                <c:pt idx="1633">
                  <c:v>41369</c:v>
                </c:pt>
                <c:pt idx="1634">
                  <c:v>41372</c:v>
                </c:pt>
                <c:pt idx="1635">
                  <c:v>41373</c:v>
                </c:pt>
                <c:pt idx="1636">
                  <c:v>41374</c:v>
                </c:pt>
                <c:pt idx="1637">
                  <c:v>41375</c:v>
                </c:pt>
                <c:pt idx="1638">
                  <c:v>41376</c:v>
                </c:pt>
                <c:pt idx="1639">
                  <c:v>41379</c:v>
                </c:pt>
                <c:pt idx="1640">
                  <c:v>41380</c:v>
                </c:pt>
                <c:pt idx="1641">
                  <c:v>41381</c:v>
                </c:pt>
                <c:pt idx="1642">
                  <c:v>41382</c:v>
                </c:pt>
                <c:pt idx="1643">
                  <c:v>41383</c:v>
                </c:pt>
                <c:pt idx="1644">
                  <c:v>41386</c:v>
                </c:pt>
                <c:pt idx="1645">
                  <c:v>41387</c:v>
                </c:pt>
                <c:pt idx="1646">
                  <c:v>41388</c:v>
                </c:pt>
                <c:pt idx="1647">
                  <c:v>41389</c:v>
                </c:pt>
                <c:pt idx="1648">
                  <c:v>41390</c:v>
                </c:pt>
                <c:pt idx="1649">
                  <c:v>41393</c:v>
                </c:pt>
                <c:pt idx="1650">
                  <c:v>41394</c:v>
                </c:pt>
                <c:pt idx="1651">
                  <c:v>41395</c:v>
                </c:pt>
                <c:pt idx="1652">
                  <c:v>41396</c:v>
                </c:pt>
                <c:pt idx="1653">
                  <c:v>41397</c:v>
                </c:pt>
                <c:pt idx="1654">
                  <c:v>41400</c:v>
                </c:pt>
                <c:pt idx="1655">
                  <c:v>41401</c:v>
                </c:pt>
                <c:pt idx="1656">
                  <c:v>41402</c:v>
                </c:pt>
                <c:pt idx="1657">
                  <c:v>41403</c:v>
                </c:pt>
                <c:pt idx="1658">
                  <c:v>41404</c:v>
                </c:pt>
                <c:pt idx="1659">
                  <c:v>41407</c:v>
                </c:pt>
                <c:pt idx="1660">
                  <c:v>41408</c:v>
                </c:pt>
                <c:pt idx="1661">
                  <c:v>41409</c:v>
                </c:pt>
                <c:pt idx="1662">
                  <c:v>41410</c:v>
                </c:pt>
                <c:pt idx="1663">
                  <c:v>41411</c:v>
                </c:pt>
                <c:pt idx="1664">
                  <c:v>41414</c:v>
                </c:pt>
                <c:pt idx="1665">
                  <c:v>41415</c:v>
                </c:pt>
                <c:pt idx="1666">
                  <c:v>41416</c:v>
                </c:pt>
                <c:pt idx="1667">
                  <c:v>41417</c:v>
                </c:pt>
                <c:pt idx="1668">
                  <c:v>41418</c:v>
                </c:pt>
                <c:pt idx="1669">
                  <c:v>41421</c:v>
                </c:pt>
                <c:pt idx="1670">
                  <c:v>41422</c:v>
                </c:pt>
                <c:pt idx="1671">
                  <c:v>41423</c:v>
                </c:pt>
                <c:pt idx="1672">
                  <c:v>41424</c:v>
                </c:pt>
                <c:pt idx="1673">
                  <c:v>41425</c:v>
                </c:pt>
                <c:pt idx="1674">
                  <c:v>41428</c:v>
                </c:pt>
                <c:pt idx="1675">
                  <c:v>41429</c:v>
                </c:pt>
                <c:pt idx="1676">
                  <c:v>41430</c:v>
                </c:pt>
                <c:pt idx="1677">
                  <c:v>41431</c:v>
                </c:pt>
                <c:pt idx="1678">
                  <c:v>41432</c:v>
                </c:pt>
                <c:pt idx="1679">
                  <c:v>41435</c:v>
                </c:pt>
                <c:pt idx="1680">
                  <c:v>41436</c:v>
                </c:pt>
                <c:pt idx="1681">
                  <c:v>41437</c:v>
                </c:pt>
                <c:pt idx="1682">
                  <c:v>41438</c:v>
                </c:pt>
                <c:pt idx="1683">
                  <c:v>41439</c:v>
                </c:pt>
                <c:pt idx="1684">
                  <c:v>41442</c:v>
                </c:pt>
                <c:pt idx="1685">
                  <c:v>41443</c:v>
                </c:pt>
                <c:pt idx="1686">
                  <c:v>41444</c:v>
                </c:pt>
                <c:pt idx="1687">
                  <c:v>41445</c:v>
                </c:pt>
                <c:pt idx="1688">
                  <c:v>41446</c:v>
                </c:pt>
                <c:pt idx="1689">
                  <c:v>41449</c:v>
                </c:pt>
                <c:pt idx="1690">
                  <c:v>41450</c:v>
                </c:pt>
                <c:pt idx="1691">
                  <c:v>41451</c:v>
                </c:pt>
                <c:pt idx="1692">
                  <c:v>41452</c:v>
                </c:pt>
                <c:pt idx="1693">
                  <c:v>41453</c:v>
                </c:pt>
                <c:pt idx="1694">
                  <c:v>41456</c:v>
                </c:pt>
                <c:pt idx="1695">
                  <c:v>41457</c:v>
                </c:pt>
                <c:pt idx="1696">
                  <c:v>41458</c:v>
                </c:pt>
                <c:pt idx="1697">
                  <c:v>41459</c:v>
                </c:pt>
                <c:pt idx="1698">
                  <c:v>41460</c:v>
                </c:pt>
                <c:pt idx="1699">
                  <c:v>41463</c:v>
                </c:pt>
                <c:pt idx="1700">
                  <c:v>41464</c:v>
                </c:pt>
                <c:pt idx="1701">
                  <c:v>41465</c:v>
                </c:pt>
                <c:pt idx="1702">
                  <c:v>41466</c:v>
                </c:pt>
                <c:pt idx="1703">
                  <c:v>41467</c:v>
                </c:pt>
                <c:pt idx="1704">
                  <c:v>41470</c:v>
                </c:pt>
                <c:pt idx="1705">
                  <c:v>41471</c:v>
                </c:pt>
                <c:pt idx="1706">
                  <c:v>41472</c:v>
                </c:pt>
                <c:pt idx="1707">
                  <c:v>41473</c:v>
                </c:pt>
                <c:pt idx="1708">
                  <c:v>41474</c:v>
                </c:pt>
                <c:pt idx="1709">
                  <c:v>41477</c:v>
                </c:pt>
                <c:pt idx="1710">
                  <c:v>41478</c:v>
                </c:pt>
                <c:pt idx="1711">
                  <c:v>41479</c:v>
                </c:pt>
                <c:pt idx="1712">
                  <c:v>41480</c:v>
                </c:pt>
                <c:pt idx="1713">
                  <c:v>41481</c:v>
                </c:pt>
                <c:pt idx="1714">
                  <c:v>41484</c:v>
                </c:pt>
                <c:pt idx="1715">
                  <c:v>41485</c:v>
                </c:pt>
                <c:pt idx="1716">
                  <c:v>41486</c:v>
                </c:pt>
                <c:pt idx="1717">
                  <c:v>41487</c:v>
                </c:pt>
                <c:pt idx="1718">
                  <c:v>41488</c:v>
                </c:pt>
                <c:pt idx="1719">
                  <c:v>41491</c:v>
                </c:pt>
                <c:pt idx="1720">
                  <c:v>41492</c:v>
                </c:pt>
                <c:pt idx="1721">
                  <c:v>41493</c:v>
                </c:pt>
                <c:pt idx="1722">
                  <c:v>41494</c:v>
                </c:pt>
                <c:pt idx="1723">
                  <c:v>41495</c:v>
                </c:pt>
                <c:pt idx="1724">
                  <c:v>41498</c:v>
                </c:pt>
                <c:pt idx="1725">
                  <c:v>41499</c:v>
                </c:pt>
                <c:pt idx="1726">
                  <c:v>41500</c:v>
                </c:pt>
                <c:pt idx="1727">
                  <c:v>41501</c:v>
                </c:pt>
                <c:pt idx="1728">
                  <c:v>41502</c:v>
                </c:pt>
                <c:pt idx="1729">
                  <c:v>41505</c:v>
                </c:pt>
                <c:pt idx="1730">
                  <c:v>41506</c:v>
                </c:pt>
                <c:pt idx="1731">
                  <c:v>41507</c:v>
                </c:pt>
                <c:pt idx="1732">
                  <c:v>41508</c:v>
                </c:pt>
                <c:pt idx="1733">
                  <c:v>41509</c:v>
                </c:pt>
                <c:pt idx="1734">
                  <c:v>41512</c:v>
                </c:pt>
                <c:pt idx="1735">
                  <c:v>41513</c:v>
                </c:pt>
                <c:pt idx="1736">
                  <c:v>41514</c:v>
                </c:pt>
                <c:pt idx="1737">
                  <c:v>41515</c:v>
                </c:pt>
                <c:pt idx="1738">
                  <c:v>41516</c:v>
                </c:pt>
                <c:pt idx="1739">
                  <c:v>41519</c:v>
                </c:pt>
                <c:pt idx="1740">
                  <c:v>41520</c:v>
                </c:pt>
                <c:pt idx="1741">
                  <c:v>41521</c:v>
                </c:pt>
                <c:pt idx="1742">
                  <c:v>41522</c:v>
                </c:pt>
                <c:pt idx="1743">
                  <c:v>41523</c:v>
                </c:pt>
                <c:pt idx="1744">
                  <c:v>41526</c:v>
                </c:pt>
                <c:pt idx="1745">
                  <c:v>41527</c:v>
                </c:pt>
                <c:pt idx="1746">
                  <c:v>41528</c:v>
                </c:pt>
                <c:pt idx="1747">
                  <c:v>41529</c:v>
                </c:pt>
                <c:pt idx="1748">
                  <c:v>41530</c:v>
                </c:pt>
                <c:pt idx="1749">
                  <c:v>41533</c:v>
                </c:pt>
                <c:pt idx="1750">
                  <c:v>41534</c:v>
                </c:pt>
                <c:pt idx="1751">
                  <c:v>41535</c:v>
                </c:pt>
                <c:pt idx="1752">
                  <c:v>41536</c:v>
                </c:pt>
                <c:pt idx="1753">
                  <c:v>41537</c:v>
                </c:pt>
                <c:pt idx="1754">
                  <c:v>41540</c:v>
                </c:pt>
                <c:pt idx="1755">
                  <c:v>41541</c:v>
                </c:pt>
                <c:pt idx="1756">
                  <c:v>41542</c:v>
                </c:pt>
                <c:pt idx="1757">
                  <c:v>41543</c:v>
                </c:pt>
                <c:pt idx="1758">
                  <c:v>41544</c:v>
                </c:pt>
                <c:pt idx="1759">
                  <c:v>41547</c:v>
                </c:pt>
                <c:pt idx="1760">
                  <c:v>41548</c:v>
                </c:pt>
                <c:pt idx="1761">
                  <c:v>41549</c:v>
                </c:pt>
                <c:pt idx="1762">
                  <c:v>41550</c:v>
                </c:pt>
                <c:pt idx="1763">
                  <c:v>41551</c:v>
                </c:pt>
                <c:pt idx="1764">
                  <c:v>41554</c:v>
                </c:pt>
                <c:pt idx="1765">
                  <c:v>41555</c:v>
                </c:pt>
                <c:pt idx="1766">
                  <c:v>41556</c:v>
                </c:pt>
                <c:pt idx="1767">
                  <c:v>41557</c:v>
                </c:pt>
                <c:pt idx="1768">
                  <c:v>41558</c:v>
                </c:pt>
                <c:pt idx="1769">
                  <c:v>41561</c:v>
                </c:pt>
                <c:pt idx="1770">
                  <c:v>41562</c:v>
                </c:pt>
                <c:pt idx="1771">
                  <c:v>41563</c:v>
                </c:pt>
                <c:pt idx="1772">
                  <c:v>41564</c:v>
                </c:pt>
                <c:pt idx="1773">
                  <c:v>41565</c:v>
                </c:pt>
                <c:pt idx="1774">
                  <c:v>41568</c:v>
                </c:pt>
                <c:pt idx="1775">
                  <c:v>41569</c:v>
                </c:pt>
                <c:pt idx="1776">
                  <c:v>41570</c:v>
                </c:pt>
                <c:pt idx="1777">
                  <c:v>41571</c:v>
                </c:pt>
                <c:pt idx="1778">
                  <c:v>41572</c:v>
                </c:pt>
                <c:pt idx="1779">
                  <c:v>41575</c:v>
                </c:pt>
                <c:pt idx="1780">
                  <c:v>41576</c:v>
                </c:pt>
                <c:pt idx="1781">
                  <c:v>41577</c:v>
                </c:pt>
                <c:pt idx="1782">
                  <c:v>41578</c:v>
                </c:pt>
                <c:pt idx="1783">
                  <c:v>41579</c:v>
                </c:pt>
                <c:pt idx="1784">
                  <c:v>41582</c:v>
                </c:pt>
                <c:pt idx="1785">
                  <c:v>41583</c:v>
                </c:pt>
                <c:pt idx="1786">
                  <c:v>41584</c:v>
                </c:pt>
                <c:pt idx="1787">
                  <c:v>41585</c:v>
                </c:pt>
                <c:pt idx="1788">
                  <c:v>41586</c:v>
                </c:pt>
                <c:pt idx="1789">
                  <c:v>41589</c:v>
                </c:pt>
                <c:pt idx="1790">
                  <c:v>41590</c:v>
                </c:pt>
                <c:pt idx="1791">
                  <c:v>41591</c:v>
                </c:pt>
                <c:pt idx="1792">
                  <c:v>41592</c:v>
                </c:pt>
                <c:pt idx="1793">
                  <c:v>41593</c:v>
                </c:pt>
                <c:pt idx="1794">
                  <c:v>41596</c:v>
                </c:pt>
                <c:pt idx="1795">
                  <c:v>41597</c:v>
                </c:pt>
                <c:pt idx="1796">
                  <c:v>41598</c:v>
                </c:pt>
                <c:pt idx="1797">
                  <c:v>41599</c:v>
                </c:pt>
                <c:pt idx="1798">
                  <c:v>41600</c:v>
                </c:pt>
                <c:pt idx="1799">
                  <c:v>41603</c:v>
                </c:pt>
                <c:pt idx="1800">
                  <c:v>41604</c:v>
                </c:pt>
                <c:pt idx="1801">
                  <c:v>41605</c:v>
                </c:pt>
                <c:pt idx="1802">
                  <c:v>41606</c:v>
                </c:pt>
                <c:pt idx="1803">
                  <c:v>41607</c:v>
                </c:pt>
                <c:pt idx="1804">
                  <c:v>41610</c:v>
                </c:pt>
                <c:pt idx="1805">
                  <c:v>41611</c:v>
                </c:pt>
                <c:pt idx="1806">
                  <c:v>41612</c:v>
                </c:pt>
                <c:pt idx="1807">
                  <c:v>41613</c:v>
                </c:pt>
                <c:pt idx="1808">
                  <c:v>41614</c:v>
                </c:pt>
                <c:pt idx="1809">
                  <c:v>41617</c:v>
                </c:pt>
                <c:pt idx="1810">
                  <c:v>41618</c:v>
                </c:pt>
                <c:pt idx="1811">
                  <c:v>41619</c:v>
                </c:pt>
                <c:pt idx="1812">
                  <c:v>41620</c:v>
                </c:pt>
                <c:pt idx="1813">
                  <c:v>41621</c:v>
                </c:pt>
                <c:pt idx="1814">
                  <c:v>41624</c:v>
                </c:pt>
                <c:pt idx="1815">
                  <c:v>41625</c:v>
                </c:pt>
                <c:pt idx="1816">
                  <c:v>41626</c:v>
                </c:pt>
                <c:pt idx="1817">
                  <c:v>41627</c:v>
                </c:pt>
                <c:pt idx="1818">
                  <c:v>41628</c:v>
                </c:pt>
                <c:pt idx="1819">
                  <c:v>41631</c:v>
                </c:pt>
                <c:pt idx="1820">
                  <c:v>41632</c:v>
                </c:pt>
                <c:pt idx="1821">
                  <c:v>41633</c:v>
                </c:pt>
                <c:pt idx="1822">
                  <c:v>41634</c:v>
                </c:pt>
                <c:pt idx="1823">
                  <c:v>41635</c:v>
                </c:pt>
                <c:pt idx="1824">
                  <c:v>41638</c:v>
                </c:pt>
                <c:pt idx="1825">
                  <c:v>41639</c:v>
                </c:pt>
                <c:pt idx="1826">
                  <c:v>41640</c:v>
                </c:pt>
                <c:pt idx="1827">
                  <c:v>41641</c:v>
                </c:pt>
                <c:pt idx="1828">
                  <c:v>41642</c:v>
                </c:pt>
                <c:pt idx="1829">
                  <c:v>41645</c:v>
                </c:pt>
                <c:pt idx="1830">
                  <c:v>41646</c:v>
                </c:pt>
                <c:pt idx="1831">
                  <c:v>41647</c:v>
                </c:pt>
                <c:pt idx="1832">
                  <c:v>41648</c:v>
                </c:pt>
                <c:pt idx="1833">
                  <c:v>41649</c:v>
                </c:pt>
                <c:pt idx="1834">
                  <c:v>41652</c:v>
                </c:pt>
                <c:pt idx="1835">
                  <c:v>41653</c:v>
                </c:pt>
                <c:pt idx="1836">
                  <c:v>41654</c:v>
                </c:pt>
                <c:pt idx="1837">
                  <c:v>41655</c:v>
                </c:pt>
                <c:pt idx="1838">
                  <c:v>41656</c:v>
                </c:pt>
                <c:pt idx="1839">
                  <c:v>41659</c:v>
                </c:pt>
                <c:pt idx="1840">
                  <c:v>41660</c:v>
                </c:pt>
                <c:pt idx="1841">
                  <c:v>41661</c:v>
                </c:pt>
                <c:pt idx="1842">
                  <c:v>41662</c:v>
                </c:pt>
                <c:pt idx="1843">
                  <c:v>41663</c:v>
                </c:pt>
                <c:pt idx="1844">
                  <c:v>41666</c:v>
                </c:pt>
                <c:pt idx="1845">
                  <c:v>41667</c:v>
                </c:pt>
                <c:pt idx="1846">
                  <c:v>41668</c:v>
                </c:pt>
                <c:pt idx="1847">
                  <c:v>41669</c:v>
                </c:pt>
                <c:pt idx="1848">
                  <c:v>41670</c:v>
                </c:pt>
                <c:pt idx="1849">
                  <c:v>41673</c:v>
                </c:pt>
                <c:pt idx="1850">
                  <c:v>41674</c:v>
                </c:pt>
                <c:pt idx="1851">
                  <c:v>41675</c:v>
                </c:pt>
                <c:pt idx="1852">
                  <c:v>41676</c:v>
                </c:pt>
                <c:pt idx="1853">
                  <c:v>41677</c:v>
                </c:pt>
                <c:pt idx="1854">
                  <c:v>41680</c:v>
                </c:pt>
                <c:pt idx="1855">
                  <c:v>41681</c:v>
                </c:pt>
                <c:pt idx="1856">
                  <c:v>41682</c:v>
                </c:pt>
                <c:pt idx="1857">
                  <c:v>41683</c:v>
                </c:pt>
                <c:pt idx="1858">
                  <c:v>41684</c:v>
                </c:pt>
                <c:pt idx="1859">
                  <c:v>41687</c:v>
                </c:pt>
                <c:pt idx="1860">
                  <c:v>41688</c:v>
                </c:pt>
                <c:pt idx="1861">
                  <c:v>41689</c:v>
                </c:pt>
                <c:pt idx="1862">
                  <c:v>41690</c:v>
                </c:pt>
                <c:pt idx="1863">
                  <c:v>41691</c:v>
                </c:pt>
                <c:pt idx="1864">
                  <c:v>41694</c:v>
                </c:pt>
                <c:pt idx="1865">
                  <c:v>41695</c:v>
                </c:pt>
                <c:pt idx="1866">
                  <c:v>41696</c:v>
                </c:pt>
                <c:pt idx="1867">
                  <c:v>41697</c:v>
                </c:pt>
                <c:pt idx="1868">
                  <c:v>41698</c:v>
                </c:pt>
                <c:pt idx="1869">
                  <c:v>41701</c:v>
                </c:pt>
                <c:pt idx="1870">
                  <c:v>41702</c:v>
                </c:pt>
                <c:pt idx="1871">
                  <c:v>41703</c:v>
                </c:pt>
                <c:pt idx="1872">
                  <c:v>41704</c:v>
                </c:pt>
                <c:pt idx="1873">
                  <c:v>41705</c:v>
                </c:pt>
                <c:pt idx="1874">
                  <c:v>41708</c:v>
                </c:pt>
                <c:pt idx="1875">
                  <c:v>41709</c:v>
                </c:pt>
                <c:pt idx="1876">
                  <c:v>41710</c:v>
                </c:pt>
                <c:pt idx="1877">
                  <c:v>41711</c:v>
                </c:pt>
                <c:pt idx="1878">
                  <c:v>41712</c:v>
                </c:pt>
                <c:pt idx="1879">
                  <c:v>41715</c:v>
                </c:pt>
                <c:pt idx="1880">
                  <c:v>41716</c:v>
                </c:pt>
                <c:pt idx="1881">
                  <c:v>41717</c:v>
                </c:pt>
                <c:pt idx="1882">
                  <c:v>41718</c:v>
                </c:pt>
                <c:pt idx="1883">
                  <c:v>41719</c:v>
                </c:pt>
                <c:pt idx="1884">
                  <c:v>41722</c:v>
                </c:pt>
                <c:pt idx="1885">
                  <c:v>41723</c:v>
                </c:pt>
                <c:pt idx="1886">
                  <c:v>41724</c:v>
                </c:pt>
                <c:pt idx="1887">
                  <c:v>41725</c:v>
                </c:pt>
                <c:pt idx="1888">
                  <c:v>41726</c:v>
                </c:pt>
                <c:pt idx="1889">
                  <c:v>41729</c:v>
                </c:pt>
                <c:pt idx="1890">
                  <c:v>41730</c:v>
                </c:pt>
                <c:pt idx="1891">
                  <c:v>41731</c:v>
                </c:pt>
                <c:pt idx="1892">
                  <c:v>41732</c:v>
                </c:pt>
                <c:pt idx="1893">
                  <c:v>41733</c:v>
                </c:pt>
                <c:pt idx="1894">
                  <c:v>41736</c:v>
                </c:pt>
                <c:pt idx="1895">
                  <c:v>41737</c:v>
                </c:pt>
                <c:pt idx="1896">
                  <c:v>41738</c:v>
                </c:pt>
                <c:pt idx="1897">
                  <c:v>41739</c:v>
                </c:pt>
                <c:pt idx="1898">
                  <c:v>41740</c:v>
                </c:pt>
                <c:pt idx="1899">
                  <c:v>41743</c:v>
                </c:pt>
                <c:pt idx="1900">
                  <c:v>41744</c:v>
                </c:pt>
                <c:pt idx="1901">
                  <c:v>41745</c:v>
                </c:pt>
                <c:pt idx="1902">
                  <c:v>41746</c:v>
                </c:pt>
                <c:pt idx="1903">
                  <c:v>41747</c:v>
                </c:pt>
                <c:pt idx="1904">
                  <c:v>41750</c:v>
                </c:pt>
                <c:pt idx="1905">
                  <c:v>41751</c:v>
                </c:pt>
                <c:pt idx="1906">
                  <c:v>41752</c:v>
                </c:pt>
                <c:pt idx="1907">
                  <c:v>41753</c:v>
                </c:pt>
                <c:pt idx="1908">
                  <c:v>41754</c:v>
                </c:pt>
                <c:pt idx="1909">
                  <c:v>41757</c:v>
                </c:pt>
                <c:pt idx="1910">
                  <c:v>41758</c:v>
                </c:pt>
                <c:pt idx="1911">
                  <c:v>41759</c:v>
                </c:pt>
                <c:pt idx="1912">
                  <c:v>41760</c:v>
                </c:pt>
                <c:pt idx="1913">
                  <c:v>41761</c:v>
                </c:pt>
                <c:pt idx="1914">
                  <c:v>41764</c:v>
                </c:pt>
                <c:pt idx="1915">
                  <c:v>41765</c:v>
                </c:pt>
                <c:pt idx="1916">
                  <c:v>41766</c:v>
                </c:pt>
                <c:pt idx="1917">
                  <c:v>41767</c:v>
                </c:pt>
                <c:pt idx="1918">
                  <c:v>41768</c:v>
                </c:pt>
                <c:pt idx="1919">
                  <c:v>41771</c:v>
                </c:pt>
                <c:pt idx="1920">
                  <c:v>41772</c:v>
                </c:pt>
                <c:pt idx="1921">
                  <c:v>41773</c:v>
                </c:pt>
                <c:pt idx="1922">
                  <c:v>41774</c:v>
                </c:pt>
                <c:pt idx="1923">
                  <c:v>41775</c:v>
                </c:pt>
                <c:pt idx="1924">
                  <c:v>41778</c:v>
                </c:pt>
                <c:pt idx="1925">
                  <c:v>41779</c:v>
                </c:pt>
                <c:pt idx="1926">
                  <c:v>41780</c:v>
                </c:pt>
                <c:pt idx="1927">
                  <c:v>41781</c:v>
                </c:pt>
                <c:pt idx="1928">
                  <c:v>41782</c:v>
                </c:pt>
                <c:pt idx="1929">
                  <c:v>41785</c:v>
                </c:pt>
                <c:pt idx="1930">
                  <c:v>41786</c:v>
                </c:pt>
                <c:pt idx="1931">
                  <c:v>41787</c:v>
                </c:pt>
                <c:pt idx="1932">
                  <c:v>41788</c:v>
                </c:pt>
                <c:pt idx="1933">
                  <c:v>41789</c:v>
                </c:pt>
                <c:pt idx="1934">
                  <c:v>41792</c:v>
                </c:pt>
                <c:pt idx="1935">
                  <c:v>41793</c:v>
                </c:pt>
                <c:pt idx="1936">
                  <c:v>41794</c:v>
                </c:pt>
                <c:pt idx="1937">
                  <c:v>41795</c:v>
                </c:pt>
                <c:pt idx="1938">
                  <c:v>41796</c:v>
                </c:pt>
                <c:pt idx="1939">
                  <c:v>41799</c:v>
                </c:pt>
                <c:pt idx="1940">
                  <c:v>41800</c:v>
                </c:pt>
                <c:pt idx="1941">
                  <c:v>41801</c:v>
                </c:pt>
                <c:pt idx="1942">
                  <c:v>41802</c:v>
                </c:pt>
                <c:pt idx="1943">
                  <c:v>41803</c:v>
                </c:pt>
                <c:pt idx="1944">
                  <c:v>41806</c:v>
                </c:pt>
                <c:pt idx="1945">
                  <c:v>41807</c:v>
                </c:pt>
                <c:pt idx="1946">
                  <c:v>41808</c:v>
                </c:pt>
                <c:pt idx="1947">
                  <c:v>41809</c:v>
                </c:pt>
                <c:pt idx="1948">
                  <c:v>41810</c:v>
                </c:pt>
                <c:pt idx="1949">
                  <c:v>41813</c:v>
                </c:pt>
                <c:pt idx="1950">
                  <c:v>41814</c:v>
                </c:pt>
                <c:pt idx="1951">
                  <c:v>41815</c:v>
                </c:pt>
                <c:pt idx="1952">
                  <c:v>41816</c:v>
                </c:pt>
                <c:pt idx="1953">
                  <c:v>41817</c:v>
                </c:pt>
                <c:pt idx="1954">
                  <c:v>41820</c:v>
                </c:pt>
                <c:pt idx="1955">
                  <c:v>41821</c:v>
                </c:pt>
                <c:pt idx="1956">
                  <c:v>41822</c:v>
                </c:pt>
                <c:pt idx="1957">
                  <c:v>41823</c:v>
                </c:pt>
                <c:pt idx="1958">
                  <c:v>41824</c:v>
                </c:pt>
                <c:pt idx="1959">
                  <c:v>41827</c:v>
                </c:pt>
                <c:pt idx="1960">
                  <c:v>41828</c:v>
                </c:pt>
                <c:pt idx="1961">
                  <c:v>41829</c:v>
                </c:pt>
                <c:pt idx="1962">
                  <c:v>41830</c:v>
                </c:pt>
                <c:pt idx="1963">
                  <c:v>41831</c:v>
                </c:pt>
                <c:pt idx="1964">
                  <c:v>41834</c:v>
                </c:pt>
                <c:pt idx="1965">
                  <c:v>41835</c:v>
                </c:pt>
                <c:pt idx="1966">
                  <c:v>41836</c:v>
                </c:pt>
                <c:pt idx="1967">
                  <c:v>41837</c:v>
                </c:pt>
                <c:pt idx="1968">
                  <c:v>41838</c:v>
                </c:pt>
                <c:pt idx="1969">
                  <c:v>41841</c:v>
                </c:pt>
                <c:pt idx="1970">
                  <c:v>41842</c:v>
                </c:pt>
                <c:pt idx="1971">
                  <c:v>41843</c:v>
                </c:pt>
                <c:pt idx="1972">
                  <c:v>41844</c:v>
                </c:pt>
                <c:pt idx="1973">
                  <c:v>41845</c:v>
                </c:pt>
                <c:pt idx="1974">
                  <c:v>41848</c:v>
                </c:pt>
                <c:pt idx="1975">
                  <c:v>41849</c:v>
                </c:pt>
                <c:pt idx="1976">
                  <c:v>41850</c:v>
                </c:pt>
                <c:pt idx="1977">
                  <c:v>41851</c:v>
                </c:pt>
                <c:pt idx="1978">
                  <c:v>41852</c:v>
                </c:pt>
                <c:pt idx="1979">
                  <c:v>41855</c:v>
                </c:pt>
                <c:pt idx="1980">
                  <c:v>41856</c:v>
                </c:pt>
                <c:pt idx="1981">
                  <c:v>41857</c:v>
                </c:pt>
                <c:pt idx="1982">
                  <c:v>41858</c:v>
                </c:pt>
                <c:pt idx="1983">
                  <c:v>41859</c:v>
                </c:pt>
                <c:pt idx="1984">
                  <c:v>41862</c:v>
                </c:pt>
                <c:pt idx="1985">
                  <c:v>41863</c:v>
                </c:pt>
                <c:pt idx="1986">
                  <c:v>41864</c:v>
                </c:pt>
                <c:pt idx="1987">
                  <c:v>41865</c:v>
                </c:pt>
                <c:pt idx="1988">
                  <c:v>41866</c:v>
                </c:pt>
                <c:pt idx="1989">
                  <c:v>41869</c:v>
                </c:pt>
                <c:pt idx="1990">
                  <c:v>41870</c:v>
                </c:pt>
                <c:pt idx="1991">
                  <c:v>41871</c:v>
                </c:pt>
                <c:pt idx="1992">
                  <c:v>41872</c:v>
                </c:pt>
                <c:pt idx="1993">
                  <c:v>41873</c:v>
                </c:pt>
                <c:pt idx="1994">
                  <c:v>41876</c:v>
                </c:pt>
                <c:pt idx="1995">
                  <c:v>41877</c:v>
                </c:pt>
                <c:pt idx="1996">
                  <c:v>41878</c:v>
                </c:pt>
                <c:pt idx="1997">
                  <c:v>41879</c:v>
                </c:pt>
                <c:pt idx="1998">
                  <c:v>41880</c:v>
                </c:pt>
                <c:pt idx="1999">
                  <c:v>41883</c:v>
                </c:pt>
                <c:pt idx="2000">
                  <c:v>41884</c:v>
                </c:pt>
                <c:pt idx="2001">
                  <c:v>41885</c:v>
                </c:pt>
                <c:pt idx="2002">
                  <c:v>41886</c:v>
                </c:pt>
                <c:pt idx="2003">
                  <c:v>41887</c:v>
                </c:pt>
                <c:pt idx="2004">
                  <c:v>41890</c:v>
                </c:pt>
                <c:pt idx="2005">
                  <c:v>41891</c:v>
                </c:pt>
                <c:pt idx="2006">
                  <c:v>41892</c:v>
                </c:pt>
                <c:pt idx="2007">
                  <c:v>41893</c:v>
                </c:pt>
                <c:pt idx="2008">
                  <c:v>41894</c:v>
                </c:pt>
                <c:pt idx="2009">
                  <c:v>41897</c:v>
                </c:pt>
                <c:pt idx="2010">
                  <c:v>41898</c:v>
                </c:pt>
                <c:pt idx="2011">
                  <c:v>41899</c:v>
                </c:pt>
                <c:pt idx="2012">
                  <c:v>41900</c:v>
                </c:pt>
                <c:pt idx="2013">
                  <c:v>41901</c:v>
                </c:pt>
                <c:pt idx="2014">
                  <c:v>41904</c:v>
                </c:pt>
                <c:pt idx="2015">
                  <c:v>41905</c:v>
                </c:pt>
                <c:pt idx="2016">
                  <c:v>41906</c:v>
                </c:pt>
                <c:pt idx="2017">
                  <c:v>41907</c:v>
                </c:pt>
                <c:pt idx="2018">
                  <c:v>41908</c:v>
                </c:pt>
                <c:pt idx="2019">
                  <c:v>41911</c:v>
                </c:pt>
                <c:pt idx="2020">
                  <c:v>41912</c:v>
                </c:pt>
                <c:pt idx="2021">
                  <c:v>41913</c:v>
                </c:pt>
                <c:pt idx="2022">
                  <c:v>41914</c:v>
                </c:pt>
                <c:pt idx="2023">
                  <c:v>41915</c:v>
                </c:pt>
                <c:pt idx="2024">
                  <c:v>41918</c:v>
                </c:pt>
                <c:pt idx="2025">
                  <c:v>41919</c:v>
                </c:pt>
                <c:pt idx="2026">
                  <c:v>41920</c:v>
                </c:pt>
                <c:pt idx="2027">
                  <c:v>41921</c:v>
                </c:pt>
                <c:pt idx="2028">
                  <c:v>41922</c:v>
                </c:pt>
                <c:pt idx="2029">
                  <c:v>41925</c:v>
                </c:pt>
                <c:pt idx="2030">
                  <c:v>41926</c:v>
                </c:pt>
                <c:pt idx="2031">
                  <c:v>41927</c:v>
                </c:pt>
                <c:pt idx="2032">
                  <c:v>41928</c:v>
                </c:pt>
                <c:pt idx="2033">
                  <c:v>41929</c:v>
                </c:pt>
                <c:pt idx="2034">
                  <c:v>41932</c:v>
                </c:pt>
                <c:pt idx="2035">
                  <c:v>41933</c:v>
                </c:pt>
                <c:pt idx="2036">
                  <c:v>41934</c:v>
                </c:pt>
                <c:pt idx="2037">
                  <c:v>41935</c:v>
                </c:pt>
                <c:pt idx="2038">
                  <c:v>41936</c:v>
                </c:pt>
                <c:pt idx="2039">
                  <c:v>41939</c:v>
                </c:pt>
                <c:pt idx="2040">
                  <c:v>41940</c:v>
                </c:pt>
                <c:pt idx="2041">
                  <c:v>41941</c:v>
                </c:pt>
                <c:pt idx="2042">
                  <c:v>41942</c:v>
                </c:pt>
                <c:pt idx="2043">
                  <c:v>41943</c:v>
                </c:pt>
                <c:pt idx="2044">
                  <c:v>41946</c:v>
                </c:pt>
                <c:pt idx="2045">
                  <c:v>41947</c:v>
                </c:pt>
                <c:pt idx="2046">
                  <c:v>41948</c:v>
                </c:pt>
                <c:pt idx="2047">
                  <c:v>41949</c:v>
                </c:pt>
                <c:pt idx="2048">
                  <c:v>41950</c:v>
                </c:pt>
                <c:pt idx="2049">
                  <c:v>41953</c:v>
                </c:pt>
                <c:pt idx="2050">
                  <c:v>41954</c:v>
                </c:pt>
                <c:pt idx="2051">
                  <c:v>41955</c:v>
                </c:pt>
                <c:pt idx="2052">
                  <c:v>41956</c:v>
                </c:pt>
                <c:pt idx="2053">
                  <c:v>41957</c:v>
                </c:pt>
                <c:pt idx="2054">
                  <c:v>41960</c:v>
                </c:pt>
                <c:pt idx="2055">
                  <c:v>41961</c:v>
                </c:pt>
                <c:pt idx="2056">
                  <c:v>41962</c:v>
                </c:pt>
                <c:pt idx="2057">
                  <c:v>41963</c:v>
                </c:pt>
                <c:pt idx="2058">
                  <c:v>41964</c:v>
                </c:pt>
                <c:pt idx="2059">
                  <c:v>41967</c:v>
                </c:pt>
                <c:pt idx="2060">
                  <c:v>41968</c:v>
                </c:pt>
                <c:pt idx="2061">
                  <c:v>41969</c:v>
                </c:pt>
                <c:pt idx="2062">
                  <c:v>41970</c:v>
                </c:pt>
                <c:pt idx="2063">
                  <c:v>41971</c:v>
                </c:pt>
                <c:pt idx="2064">
                  <c:v>41974</c:v>
                </c:pt>
                <c:pt idx="2065">
                  <c:v>41975</c:v>
                </c:pt>
                <c:pt idx="2066">
                  <c:v>41976</c:v>
                </c:pt>
                <c:pt idx="2067">
                  <c:v>41977</c:v>
                </c:pt>
                <c:pt idx="2068">
                  <c:v>41978</c:v>
                </c:pt>
                <c:pt idx="2069">
                  <c:v>41981</c:v>
                </c:pt>
                <c:pt idx="2070">
                  <c:v>41982</c:v>
                </c:pt>
                <c:pt idx="2071">
                  <c:v>41983</c:v>
                </c:pt>
                <c:pt idx="2072">
                  <c:v>41984</c:v>
                </c:pt>
                <c:pt idx="2073">
                  <c:v>41985</c:v>
                </c:pt>
                <c:pt idx="2074">
                  <c:v>41988</c:v>
                </c:pt>
                <c:pt idx="2075">
                  <c:v>41989</c:v>
                </c:pt>
                <c:pt idx="2076">
                  <c:v>41990</c:v>
                </c:pt>
                <c:pt idx="2077">
                  <c:v>41991</c:v>
                </c:pt>
                <c:pt idx="2078">
                  <c:v>41992</c:v>
                </c:pt>
                <c:pt idx="2079">
                  <c:v>41995</c:v>
                </c:pt>
                <c:pt idx="2080">
                  <c:v>41996</c:v>
                </c:pt>
                <c:pt idx="2081">
                  <c:v>41997</c:v>
                </c:pt>
                <c:pt idx="2082">
                  <c:v>41998</c:v>
                </c:pt>
                <c:pt idx="2083">
                  <c:v>41999</c:v>
                </c:pt>
                <c:pt idx="2084">
                  <c:v>42002</c:v>
                </c:pt>
                <c:pt idx="2085">
                  <c:v>42003</c:v>
                </c:pt>
                <c:pt idx="2086">
                  <c:v>42004</c:v>
                </c:pt>
                <c:pt idx="2087">
                  <c:v>42005</c:v>
                </c:pt>
                <c:pt idx="2088">
                  <c:v>42006</c:v>
                </c:pt>
                <c:pt idx="2089">
                  <c:v>42009</c:v>
                </c:pt>
                <c:pt idx="2090">
                  <c:v>42010</c:v>
                </c:pt>
                <c:pt idx="2091">
                  <c:v>42011</c:v>
                </c:pt>
                <c:pt idx="2092">
                  <c:v>42012</c:v>
                </c:pt>
                <c:pt idx="2093">
                  <c:v>42013</c:v>
                </c:pt>
                <c:pt idx="2094">
                  <c:v>42016</c:v>
                </c:pt>
                <c:pt idx="2095">
                  <c:v>42017</c:v>
                </c:pt>
                <c:pt idx="2096">
                  <c:v>42018</c:v>
                </c:pt>
                <c:pt idx="2097">
                  <c:v>42019</c:v>
                </c:pt>
                <c:pt idx="2098">
                  <c:v>42020</c:v>
                </c:pt>
                <c:pt idx="2099">
                  <c:v>42023</c:v>
                </c:pt>
                <c:pt idx="2100">
                  <c:v>42024</c:v>
                </c:pt>
                <c:pt idx="2101">
                  <c:v>42025</c:v>
                </c:pt>
                <c:pt idx="2102">
                  <c:v>42026</c:v>
                </c:pt>
                <c:pt idx="2103">
                  <c:v>42027</c:v>
                </c:pt>
                <c:pt idx="2104">
                  <c:v>42030</c:v>
                </c:pt>
                <c:pt idx="2105">
                  <c:v>42031</c:v>
                </c:pt>
                <c:pt idx="2106">
                  <c:v>42032</c:v>
                </c:pt>
                <c:pt idx="2107">
                  <c:v>42033</c:v>
                </c:pt>
                <c:pt idx="2108">
                  <c:v>42034</c:v>
                </c:pt>
                <c:pt idx="2109">
                  <c:v>42037</c:v>
                </c:pt>
                <c:pt idx="2110">
                  <c:v>42038</c:v>
                </c:pt>
                <c:pt idx="2111">
                  <c:v>42039</c:v>
                </c:pt>
                <c:pt idx="2112">
                  <c:v>42040</c:v>
                </c:pt>
                <c:pt idx="2113">
                  <c:v>42041</c:v>
                </c:pt>
                <c:pt idx="2114">
                  <c:v>42044</c:v>
                </c:pt>
                <c:pt idx="2115">
                  <c:v>42045</c:v>
                </c:pt>
                <c:pt idx="2116">
                  <c:v>42046</c:v>
                </c:pt>
                <c:pt idx="2117">
                  <c:v>42047</c:v>
                </c:pt>
                <c:pt idx="2118">
                  <c:v>42048</c:v>
                </c:pt>
                <c:pt idx="2119">
                  <c:v>42051</c:v>
                </c:pt>
                <c:pt idx="2120">
                  <c:v>42052</c:v>
                </c:pt>
                <c:pt idx="2121">
                  <c:v>42053</c:v>
                </c:pt>
                <c:pt idx="2122">
                  <c:v>42054</c:v>
                </c:pt>
                <c:pt idx="2123">
                  <c:v>42055</c:v>
                </c:pt>
                <c:pt idx="2124">
                  <c:v>42058</c:v>
                </c:pt>
                <c:pt idx="2125">
                  <c:v>42059</c:v>
                </c:pt>
                <c:pt idx="2126">
                  <c:v>42060</c:v>
                </c:pt>
                <c:pt idx="2127">
                  <c:v>42061</c:v>
                </c:pt>
                <c:pt idx="2128">
                  <c:v>42062</c:v>
                </c:pt>
                <c:pt idx="2129">
                  <c:v>42065</c:v>
                </c:pt>
                <c:pt idx="2130">
                  <c:v>42066</c:v>
                </c:pt>
                <c:pt idx="2131">
                  <c:v>42067</c:v>
                </c:pt>
                <c:pt idx="2132">
                  <c:v>42068</c:v>
                </c:pt>
                <c:pt idx="2133">
                  <c:v>42069</c:v>
                </c:pt>
                <c:pt idx="2134">
                  <c:v>42072</c:v>
                </c:pt>
                <c:pt idx="2135">
                  <c:v>42073</c:v>
                </c:pt>
                <c:pt idx="2136">
                  <c:v>42074</c:v>
                </c:pt>
                <c:pt idx="2137">
                  <c:v>42075</c:v>
                </c:pt>
                <c:pt idx="2138">
                  <c:v>42076</c:v>
                </c:pt>
                <c:pt idx="2139">
                  <c:v>42079</c:v>
                </c:pt>
                <c:pt idx="2140">
                  <c:v>42080</c:v>
                </c:pt>
                <c:pt idx="2141">
                  <c:v>42081</c:v>
                </c:pt>
                <c:pt idx="2142">
                  <c:v>42082</c:v>
                </c:pt>
                <c:pt idx="2143">
                  <c:v>42083</c:v>
                </c:pt>
                <c:pt idx="2144">
                  <c:v>42086</c:v>
                </c:pt>
                <c:pt idx="2145">
                  <c:v>42087</c:v>
                </c:pt>
                <c:pt idx="2146">
                  <c:v>42088</c:v>
                </c:pt>
                <c:pt idx="2147">
                  <c:v>42089</c:v>
                </c:pt>
                <c:pt idx="2148">
                  <c:v>42090</c:v>
                </c:pt>
                <c:pt idx="2149">
                  <c:v>42093</c:v>
                </c:pt>
                <c:pt idx="2150">
                  <c:v>42094</c:v>
                </c:pt>
                <c:pt idx="2151">
                  <c:v>42095</c:v>
                </c:pt>
                <c:pt idx="2152">
                  <c:v>42096</c:v>
                </c:pt>
                <c:pt idx="2153">
                  <c:v>42097</c:v>
                </c:pt>
                <c:pt idx="2154">
                  <c:v>42100</c:v>
                </c:pt>
                <c:pt idx="2155">
                  <c:v>42101</c:v>
                </c:pt>
                <c:pt idx="2156">
                  <c:v>42102</c:v>
                </c:pt>
                <c:pt idx="2157">
                  <c:v>42103</c:v>
                </c:pt>
                <c:pt idx="2158">
                  <c:v>42104</c:v>
                </c:pt>
                <c:pt idx="2159">
                  <c:v>42107</c:v>
                </c:pt>
                <c:pt idx="2160">
                  <c:v>42108</c:v>
                </c:pt>
                <c:pt idx="2161">
                  <c:v>42109</c:v>
                </c:pt>
                <c:pt idx="2162">
                  <c:v>42110</c:v>
                </c:pt>
                <c:pt idx="2163">
                  <c:v>42111</c:v>
                </c:pt>
                <c:pt idx="2164">
                  <c:v>42114</c:v>
                </c:pt>
                <c:pt idx="2165">
                  <c:v>42115</c:v>
                </c:pt>
                <c:pt idx="2166">
                  <c:v>42116</c:v>
                </c:pt>
                <c:pt idx="2167">
                  <c:v>42117</c:v>
                </c:pt>
                <c:pt idx="2168">
                  <c:v>42118</c:v>
                </c:pt>
                <c:pt idx="2169">
                  <c:v>42121</c:v>
                </c:pt>
                <c:pt idx="2170">
                  <c:v>42122</c:v>
                </c:pt>
                <c:pt idx="2171">
                  <c:v>42123</c:v>
                </c:pt>
                <c:pt idx="2172">
                  <c:v>42124</c:v>
                </c:pt>
                <c:pt idx="2173">
                  <c:v>42125</c:v>
                </c:pt>
                <c:pt idx="2174">
                  <c:v>42128</c:v>
                </c:pt>
                <c:pt idx="2175">
                  <c:v>42129</c:v>
                </c:pt>
                <c:pt idx="2176">
                  <c:v>42130</c:v>
                </c:pt>
                <c:pt idx="2177">
                  <c:v>42131</c:v>
                </c:pt>
                <c:pt idx="2178">
                  <c:v>42132</c:v>
                </c:pt>
                <c:pt idx="2179">
                  <c:v>42135</c:v>
                </c:pt>
                <c:pt idx="2180">
                  <c:v>42136</c:v>
                </c:pt>
                <c:pt idx="2181">
                  <c:v>42137</c:v>
                </c:pt>
                <c:pt idx="2182">
                  <c:v>42138</c:v>
                </c:pt>
                <c:pt idx="2183">
                  <c:v>42139</c:v>
                </c:pt>
                <c:pt idx="2184">
                  <c:v>42142</c:v>
                </c:pt>
                <c:pt idx="2185">
                  <c:v>42143</c:v>
                </c:pt>
                <c:pt idx="2186">
                  <c:v>42144</c:v>
                </c:pt>
                <c:pt idx="2187">
                  <c:v>42145</c:v>
                </c:pt>
                <c:pt idx="2188">
                  <c:v>42146</c:v>
                </c:pt>
                <c:pt idx="2189">
                  <c:v>42149</c:v>
                </c:pt>
                <c:pt idx="2190">
                  <c:v>42150</c:v>
                </c:pt>
                <c:pt idx="2191">
                  <c:v>42151</c:v>
                </c:pt>
                <c:pt idx="2192">
                  <c:v>42152</c:v>
                </c:pt>
                <c:pt idx="2193">
                  <c:v>42153</c:v>
                </c:pt>
                <c:pt idx="2194">
                  <c:v>42156</c:v>
                </c:pt>
                <c:pt idx="2195">
                  <c:v>42157</c:v>
                </c:pt>
                <c:pt idx="2196">
                  <c:v>42158</c:v>
                </c:pt>
                <c:pt idx="2197">
                  <c:v>42159</c:v>
                </c:pt>
                <c:pt idx="2198">
                  <c:v>42160</c:v>
                </c:pt>
                <c:pt idx="2199">
                  <c:v>42163</c:v>
                </c:pt>
                <c:pt idx="2200">
                  <c:v>42164</c:v>
                </c:pt>
                <c:pt idx="2201">
                  <c:v>42165</c:v>
                </c:pt>
                <c:pt idx="2202">
                  <c:v>42166</c:v>
                </c:pt>
                <c:pt idx="2203">
                  <c:v>42167</c:v>
                </c:pt>
                <c:pt idx="2204">
                  <c:v>42170</c:v>
                </c:pt>
                <c:pt idx="2205">
                  <c:v>42171</c:v>
                </c:pt>
                <c:pt idx="2206">
                  <c:v>42172</c:v>
                </c:pt>
                <c:pt idx="2207">
                  <c:v>42173</c:v>
                </c:pt>
                <c:pt idx="2208">
                  <c:v>42174</c:v>
                </c:pt>
                <c:pt idx="2209">
                  <c:v>42177</c:v>
                </c:pt>
                <c:pt idx="2210">
                  <c:v>42178</c:v>
                </c:pt>
                <c:pt idx="2211">
                  <c:v>42179</c:v>
                </c:pt>
                <c:pt idx="2212">
                  <c:v>42180</c:v>
                </c:pt>
                <c:pt idx="2213">
                  <c:v>42181</c:v>
                </c:pt>
                <c:pt idx="2214">
                  <c:v>42184</c:v>
                </c:pt>
                <c:pt idx="2215">
                  <c:v>42185</c:v>
                </c:pt>
                <c:pt idx="2216">
                  <c:v>42186</c:v>
                </c:pt>
                <c:pt idx="2217">
                  <c:v>42187</c:v>
                </c:pt>
                <c:pt idx="2218">
                  <c:v>42188</c:v>
                </c:pt>
                <c:pt idx="2219">
                  <c:v>42191</c:v>
                </c:pt>
                <c:pt idx="2220">
                  <c:v>42192</c:v>
                </c:pt>
                <c:pt idx="2221">
                  <c:v>42193</c:v>
                </c:pt>
                <c:pt idx="2222">
                  <c:v>42194</c:v>
                </c:pt>
                <c:pt idx="2223">
                  <c:v>42195</c:v>
                </c:pt>
                <c:pt idx="2224">
                  <c:v>42198</c:v>
                </c:pt>
                <c:pt idx="2225">
                  <c:v>42199</c:v>
                </c:pt>
                <c:pt idx="2226">
                  <c:v>42200</c:v>
                </c:pt>
                <c:pt idx="2227">
                  <c:v>42201</c:v>
                </c:pt>
                <c:pt idx="2228">
                  <c:v>42202</c:v>
                </c:pt>
                <c:pt idx="2229">
                  <c:v>42205</c:v>
                </c:pt>
                <c:pt idx="2230">
                  <c:v>42206</c:v>
                </c:pt>
                <c:pt idx="2231">
                  <c:v>42207</c:v>
                </c:pt>
                <c:pt idx="2232">
                  <c:v>42208</c:v>
                </c:pt>
                <c:pt idx="2233">
                  <c:v>42209</c:v>
                </c:pt>
                <c:pt idx="2234">
                  <c:v>42212</c:v>
                </c:pt>
                <c:pt idx="2235">
                  <c:v>42213</c:v>
                </c:pt>
                <c:pt idx="2236">
                  <c:v>42214</c:v>
                </c:pt>
                <c:pt idx="2237">
                  <c:v>42215</c:v>
                </c:pt>
                <c:pt idx="2238">
                  <c:v>42216</c:v>
                </c:pt>
                <c:pt idx="2239">
                  <c:v>42219</c:v>
                </c:pt>
                <c:pt idx="2240">
                  <c:v>42220</c:v>
                </c:pt>
                <c:pt idx="2241">
                  <c:v>42221</c:v>
                </c:pt>
                <c:pt idx="2242">
                  <c:v>42222</c:v>
                </c:pt>
                <c:pt idx="2243">
                  <c:v>42223</c:v>
                </c:pt>
                <c:pt idx="2244">
                  <c:v>42226</c:v>
                </c:pt>
                <c:pt idx="2245">
                  <c:v>42227</c:v>
                </c:pt>
                <c:pt idx="2246">
                  <c:v>42228</c:v>
                </c:pt>
                <c:pt idx="2247">
                  <c:v>42229</c:v>
                </c:pt>
                <c:pt idx="2248">
                  <c:v>42230</c:v>
                </c:pt>
                <c:pt idx="2249">
                  <c:v>42233</c:v>
                </c:pt>
                <c:pt idx="2250">
                  <c:v>42234</c:v>
                </c:pt>
                <c:pt idx="2251">
                  <c:v>42235</c:v>
                </c:pt>
                <c:pt idx="2252">
                  <c:v>42236</c:v>
                </c:pt>
                <c:pt idx="2253">
                  <c:v>42237</c:v>
                </c:pt>
                <c:pt idx="2254">
                  <c:v>42240</c:v>
                </c:pt>
                <c:pt idx="2255">
                  <c:v>42241</c:v>
                </c:pt>
                <c:pt idx="2256">
                  <c:v>42242</c:v>
                </c:pt>
                <c:pt idx="2257">
                  <c:v>42243</c:v>
                </c:pt>
                <c:pt idx="2258">
                  <c:v>42244</c:v>
                </c:pt>
                <c:pt idx="2259">
                  <c:v>42247</c:v>
                </c:pt>
                <c:pt idx="2260">
                  <c:v>42248</c:v>
                </c:pt>
                <c:pt idx="2261">
                  <c:v>42249</c:v>
                </c:pt>
                <c:pt idx="2262">
                  <c:v>42250</c:v>
                </c:pt>
                <c:pt idx="2263">
                  <c:v>42251</c:v>
                </c:pt>
                <c:pt idx="2264">
                  <c:v>42254</c:v>
                </c:pt>
                <c:pt idx="2265">
                  <c:v>42255</c:v>
                </c:pt>
                <c:pt idx="2266">
                  <c:v>42256</c:v>
                </c:pt>
                <c:pt idx="2267">
                  <c:v>42257</c:v>
                </c:pt>
                <c:pt idx="2268">
                  <c:v>42258</c:v>
                </c:pt>
                <c:pt idx="2269">
                  <c:v>42261</c:v>
                </c:pt>
                <c:pt idx="2270">
                  <c:v>42262</c:v>
                </c:pt>
                <c:pt idx="2271">
                  <c:v>42263</c:v>
                </c:pt>
                <c:pt idx="2272">
                  <c:v>42264</c:v>
                </c:pt>
                <c:pt idx="2273">
                  <c:v>42265</c:v>
                </c:pt>
                <c:pt idx="2274">
                  <c:v>42268</c:v>
                </c:pt>
                <c:pt idx="2275">
                  <c:v>42269</c:v>
                </c:pt>
                <c:pt idx="2276">
                  <c:v>42270</c:v>
                </c:pt>
                <c:pt idx="2277">
                  <c:v>42271</c:v>
                </c:pt>
                <c:pt idx="2278">
                  <c:v>42272</c:v>
                </c:pt>
                <c:pt idx="2279">
                  <c:v>42275</c:v>
                </c:pt>
                <c:pt idx="2280">
                  <c:v>42276</c:v>
                </c:pt>
                <c:pt idx="2281">
                  <c:v>42277</c:v>
                </c:pt>
                <c:pt idx="2282">
                  <c:v>42278</c:v>
                </c:pt>
                <c:pt idx="2283">
                  <c:v>42279</c:v>
                </c:pt>
                <c:pt idx="2284">
                  <c:v>42282</c:v>
                </c:pt>
                <c:pt idx="2285">
                  <c:v>42283</c:v>
                </c:pt>
                <c:pt idx="2286">
                  <c:v>42284</c:v>
                </c:pt>
                <c:pt idx="2287">
                  <c:v>42285</c:v>
                </c:pt>
                <c:pt idx="2288">
                  <c:v>42286</c:v>
                </c:pt>
                <c:pt idx="2289">
                  <c:v>42289</c:v>
                </c:pt>
                <c:pt idx="2290">
                  <c:v>42290</c:v>
                </c:pt>
                <c:pt idx="2291">
                  <c:v>42291</c:v>
                </c:pt>
                <c:pt idx="2292">
                  <c:v>42292</c:v>
                </c:pt>
                <c:pt idx="2293">
                  <c:v>42293</c:v>
                </c:pt>
                <c:pt idx="2294">
                  <c:v>42296</c:v>
                </c:pt>
                <c:pt idx="2295">
                  <c:v>42297</c:v>
                </c:pt>
                <c:pt idx="2296">
                  <c:v>42298</c:v>
                </c:pt>
                <c:pt idx="2297">
                  <c:v>42299</c:v>
                </c:pt>
                <c:pt idx="2298">
                  <c:v>42300</c:v>
                </c:pt>
                <c:pt idx="2299">
                  <c:v>42303</c:v>
                </c:pt>
                <c:pt idx="2300">
                  <c:v>42304</c:v>
                </c:pt>
                <c:pt idx="2301">
                  <c:v>42305</c:v>
                </c:pt>
                <c:pt idx="2302">
                  <c:v>42306</c:v>
                </c:pt>
                <c:pt idx="2303">
                  <c:v>42307</c:v>
                </c:pt>
                <c:pt idx="2304">
                  <c:v>42310</c:v>
                </c:pt>
                <c:pt idx="2305">
                  <c:v>42311</c:v>
                </c:pt>
                <c:pt idx="2306">
                  <c:v>42312</c:v>
                </c:pt>
                <c:pt idx="2307">
                  <c:v>42313</c:v>
                </c:pt>
                <c:pt idx="2308">
                  <c:v>42314</c:v>
                </c:pt>
                <c:pt idx="2309">
                  <c:v>42317</c:v>
                </c:pt>
                <c:pt idx="2310">
                  <c:v>42318</c:v>
                </c:pt>
                <c:pt idx="2311">
                  <c:v>42319</c:v>
                </c:pt>
                <c:pt idx="2312">
                  <c:v>42320</c:v>
                </c:pt>
                <c:pt idx="2313">
                  <c:v>42321</c:v>
                </c:pt>
                <c:pt idx="2314">
                  <c:v>42324</c:v>
                </c:pt>
                <c:pt idx="2315">
                  <c:v>42325</c:v>
                </c:pt>
                <c:pt idx="2316">
                  <c:v>42326</c:v>
                </c:pt>
                <c:pt idx="2317">
                  <c:v>42327</c:v>
                </c:pt>
                <c:pt idx="2318">
                  <c:v>42328</c:v>
                </c:pt>
                <c:pt idx="2319">
                  <c:v>42331</c:v>
                </c:pt>
                <c:pt idx="2320">
                  <c:v>42332</c:v>
                </c:pt>
                <c:pt idx="2321">
                  <c:v>42333</c:v>
                </c:pt>
                <c:pt idx="2322">
                  <c:v>42334</c:v>
                </c:pt>
                <c:pt idx="2323">
                  <c:v>42335</c:v>
                </c:pt>
                <c:pt idx="2324">
                  <c:v>42338</c:v>
                </c:pt>
                <c:pt idx="2325">
                  <c:v>42339</c:v>
                </c:pt>
                <c:pt idx="2326">
                  <c:v>42340</c:v>
                </c:pt>
                <c:pt idx="2327">
                  <c:v>42341</c:v>
                </c:pt>
                <c:pt idx="2328">
                  <c:v>42342</c:v>
                </c:pt>
                <c:pt idx="2329">
                  <c:v>42345</c:v>
                </c:pt>
                <c:pt idx="2330">
                  <c:v>42346</c:v>
                </c:pt>
                <c:pt idx="2331">
                  <c:v>42347</c:v>
                </c:pt>
                <c:pt idx="2332">
                  <c:v>42348</c:v>
                </c:pt>
                <c:pt idx="2333">
                  <c:v>42349</c:v>
                </c:pt>
                <c:pt idx="2334">
                  <c:v>42352</c:v>
                </c:pt>
                <c:pt idx="2335">
                  <c:v>42353</c:v>
                </c:pt>
                <c:pt idx="2336">
                  <c:v>42354</c:v>
                </c:pt>
                <c:pt idx="2337">
                  <c:v>42355</c:v>
                </c:pt>
                <c:pt idx="2338">
                  <c:v>42356</c:v>
                </c:pt>
                <c:pt idx="2339">
                  <c:v>42359</c:v>
                </c:pt>
                <c:pt idx="2340">
                  <c:v>42360</c:v>
                </c:pt>
                <c:pt idx="2341">
                  <c:v>42361</c:v>
                </c:pt>
                <c:pt idx="2342">
                  <c:v>42362</c:v>
                </c:pt>
                <c:pt idx="2343">
                  <c:v>42363</c:v>
                </c:pt>
                <c:pt idx="2344">
                  <c:v>42366</c:v>
                </c:pt>
                <c:pt idx="2345">
                  <c:v>42367</c:v>
                </c:pt>
                <c:pt idx="2346">
                  <c:v>42368</c:v>
                </c:pt>
                <c:pt idx="2347">
                  <c:v>42369</c:v>
                </c:pt>
                <c:pt idx="2348">
                  <c:v>42370</c:v>
                </c:pt>
                <c:pt idx="2349">
                  <c:v>42373</c:v>
                </c:pt>
                <c:pt idx="2350">
                  <c:v>42374</c:v>
                </c:pt>
                <c:pt idx="2351">
                  <c:v>42375</c:v>
                </c:pt>
                <c:pt idx="2352">
                  <c:v>42376</c:v>
                </c:pt>
                <c:pt idx="2353">
                  <c:v>42377</c:v>
                </c:pt>
                <c:pt idx="2354">
                  <c:v>42380</c:v>
                </c:pt>
                <c:pt idx="2355">
                  <c:v>42381</c:v>
                </c:pt>
                <c:pt idx="2356">
                  <c:v>42382</c:v>
                </c:pt>
                <c:pt idx="2357">
                  <c:v>42383</c:v>
                </c:pt>
                <c:pt idx="2358">
                  <c:v>42384</c:v>
                </c:pt>
                <c:pt idx="2359">
                  <c:v>42387</c:v>
                </c:pt>
                <c:pt idx="2360">
                  <c:v>42388</c:v>
                </c:pt>
                <c:pt idx="2361">
                  <c:v>42389</c:v>
                </c:pt>
                <c:pt idx="2362">
                  <c:v>42390</c:v>
                </c:pt>
                <c:pt idx="2363">
                  <c:v>42391</c:v>
                </c:pt>
                <c:pt idx="2364">
                  <c:v>42394</c:v>
                </c:pt>
                <c:pt idx="2365">
                  <c:v>42395</c:v>
                </c:pt>
                <c:pt idx="2366">
                  <c:v>42396</c:v>
                </c:pt>
                <c:pt idx="2367">
                  <c:v>42397</c:v>
                </c:pt>
                <c:pt idx="2368">
                  <c:v>42398</c:v>
                </c:pt>
                <c:pt idx="2369">
                  <c:v>42401</c:v>
                </c:pt>
                <c:pt idx="2370">
                  <c:v>42402</c:v>
                </c:pt>
                <c:pt idx="2371">
                  <c:v>42403</c:v>
                </c:pt>
                <c:pt idx="2372">
                  <c:v>42404</c:v>
                </c:pt>
                <c:pt idx="2373">
                  <c:v>42405</c:v>
                </c:pt>
                <c:pt idx="2374">
                  <c:v>42408</c:v>
                </c:pt>
                <c:pt idx="2375">
                  <c:v>42409</c:v>
                </c:pt>
                <c:pt idx="2376">
                  <c:v>42410</c:v>
                </c:pt>
                <c:pt idx="2377">
                  <c:v>42411</c:v>
                </c:pt>
                <c:pt idx="2378">
                  <c:v>42412</c:v>
                </c:pt>
                <c:pt idx="2379">
                  <c:v>42415</c:v>
                </c:pt>
                <c:pt idx="2380">
                  <c:v>42416</c:v>
                </c:pt>
                <c:pt idx="2381">
                  <c:v>42417</c:v>
                </c:pt>
                <c:pt idx="2382">
                  <c:v>42418</c:v>
                </c:pt>
                <c:pt idx="2383">
                  <c:v>42419</c:v>
                </c:pt>
                <c:pt idx="2384">
                  <c:v>42422</c:v>
                </c:pt>
                <c:pt idx="2385">
                  <c:v>42423</c:v>
                </c:pt>
                <c:pt idx="2386">
                  <c:v>42424</c:v>
                </c:pt>
                <c:pt idx="2387">
                  <c:v>42425</c:v>
                </c:pt>
                <c:pt idx="2388">
                  <c:v>42426</c:v>
                </c:pt>
                <c:pt idx="2389">
                  <c:v>42429</c:v>
                </c:pt>
                <c:pt idx="2390">
                  <c:v>42430</c:v>
                </c:pt>
                <c:pt idx="2391">
                  <c:v>42431</c:v>
                </c:pt>
                <c:pt idx="2392">
                  <c:v>42432</c:v>
                </c:pt>
                <c:pt idx="2393">
                  <c:v>42433</c:v>
                </c:pt>
                <c:pt idx="2394">
                  <c:v>42436</c:v>
                </c:pt>
                <c:pt idx="2395">
                  <c:v>42437</c:v>
                </c:pt>
                <c:pt idx="2396">
                  <c:v>42438</c:v>
                </c:pt>
                <c:pt idx="2397">
                  <c:v>42439</c:v>
                </c:pt>
                <c:pt idx="2398">
                  <c:v>42440</c:v>
                </c:pt>
                <c:pt idx="2399">
                  <c:v>42443</c:v>
                </c:pt>
                <c:pt idx="2400">
                  <c:v>42444</c:v>
                </c:pt>
                <c:pt idx="2401">
                  <c:v>42445</c:v>
                </c:pt>
                <c:pt idx="2402">
                  <c:v>42446</c:v>
                </c:pt>
                <c:pt idx="2403">
                  <c:v>42447</c:v>
                </c:pt>
                <c:pt idx="2404">
                  <c:v>42450</c:v>
                </c:pt>
                <c:pt idx="2405">
                  <c:v>42451</c:v>
                </c:pt>
                <c:pt idx="2406">
                  <c:v>42452</c:v>
                </c:pt>
                <c:pt idx="2407">
                  <c:v>42453</c:v>
                </c:pt>
                <c:pt idx="2408">
                  <c:v>42454</c:v>
                </c:pt>
                <c:pt idx="2409">
                  <c:v>42457</c:v>
                </c:pt>
                <c:pt idx="2410">
                  <c:v>42458</c:v>
                </c:pt>
                <c:pt idx="2411">
                  <c:v>42459</c:v>
                </c:pt>
                <c:pt idx="2412">
                  <c:v>42460</c:v>
                </c:pt>
                <c:pt idx="2413">
                  <c:v>42461</c:v>
                </c:pt>
                <c:pt idx="2414">
                  <c:v>42464</c:v>
                </c:pt>
                <c:pt idx="2415">
                  <c:v>42465</c:v>
                </c:pt>
                <c:pt idx="2416">
                  <c:v>42466</c:v>
                </c:pt>
                <c:pt idx="2417">
                  <c:v>42467</c:v>
                </c:pt>
                <c:pt idx="2418">
                  <c:v>42468</c:v>
                </c:pt>
                <c:pt idx="2419">
                  <c:v>42471</c:v>
                </c:pt>
                <c:pt idx="2420">
                  <c:v>42472</c:v>
                </c:pt>
                <c:pt idx="2421">
                  <c:v>42473</c:v>
                </c:pt>
                <c:pt idx="2422">
                  <c:v>42474</c:v>
                </c:pt>
                <c:pt idx="2423">
                  <c:v>42475</c:v>
                </c:pt>
                <c:pt idx="2424">
                  <c:v>42478</c:v>
                </c:pt>
                <c:pt idx="2425">
                  <c:v>42479</c:v>
                </c:pt>
                <c:pt idx="2426">
                  <c:v>42480</c:v>
                </c:pt>
                <c:pt idx="2427">
                  <c:v>42481</c:v>
                </c:pt>
                <c:pt idx="2428">
                  <c:v>42482</c:v>
                </c:pt>
                <c:pt idx="2429">
                  <c:v>42485</c:v>
                </c:pt>
                <c:pt idx="2430">
                  <c:v>42486</c:v>
                </c:pt>
                <c:pt idx="2431">
                  <c:v>42487</c:v>
                </c:pt>
                <c:pt idx="2432">
                  <c:v>42488</c:v>
                </c:pt>
                <c:pt idx="2433">
                  <c:v>42489</c:v>
                </c:pt>
                <c:pt idx="2434">
                  <c:v>42492</c:v>
                </c:pt>
                <c:pt idx="2435">
                  <c:v>42493</c:v>
                </c:pt>
                <c:pt idx="2436">
                  <c:v>42494</c:v>
                </c:pt>
                <c:pt idx="2437">
                  <c:v>42495</c:v>
                </c:pt>
                <c:pt idx="2438">
                  <c:v>42496</c:v>
                </c:pt>
                <c:pt idx="2439">
                  <c:v>42499</c:v>
                </c:pt>
                <c:pt idx="2440">
                  <c:v>42500</c:v>
                </c:pt>
                <c:pt idx="2441">
                  <c:v>42501</c:v>
                </c:pt>
                <c:pt idx="2442">
                  <c:v>42502</c:v>
                </c:pt>
                <c:pt idx="2443">
                  <c:v>42503</c:v>
                </c:pt>
                <c:pt idx="2444">
                  <c:v>42506</c:v>
                </c:pt>
                <c:pt idx="2445">
                  <c:v>42507</c:v>
                </c:pt>
                <c:pt idx="2446">
                  <c:v>42508</c:v>
                </c:pt>
                <c:pt idx="2447">
                  <c:v>42509</c:v>
                </c:pt>
                <c:pt idx="2448">
                  <c:v>42510</c:v>
                </c:pt>
                <c:pt idx="2449">
                  <c:v>42513</c:v>
                </c:pt>
                <c:pt idx="2450">
                  <c:v>42514</c:v>
                </c:pt>
                <c:pt idx="2451">
                  <c:v>42515</c:v>
                </c:pt>
                <c:pt idx="2452">
                  <c:v>42516</c:v>
                </c:pt>
                <c:pt idx="2453">
                  <c:v>42517</c:v>
                </c:pt>
                <c:pt idx="2454">
                  <c:v>42520</c:v>
                </c:pt>
                <c:pt idx="2455">
                  <c:v>42521</c:v>
                </c:pt>
                <c:pt idx="2456">
                  <c:v>42522</c:v>
                </c:pt>
                <c:pt idx="2457">
                  <c:v>42523</c:v>
                </c:pt>
                <c:pt idx="2458">
                  <c:v>42524</c:v>
                </c:pt>
                <c:pt idx="2459">
                  <c:v>42527</c:v>
                </c:pt>
                <c:pt idx="2460">
                  <c:v>42528</c:v>
                </c:pt>
                <c:pt idx="2461">
                  <c:v>42529</c:v>
                </c:pt>
                <c:pt idx="2462">
                  <c:v>42530</c:v>
                </c:pt>
                <c:pt idx="2463">
                  <c:v>42531</c:v>
                </c:pt>
                <c:pt idx="2464">
                  <c:v>42534</c:v>
                </c:pt>
                <c:pt idx="2465">
                  <c:v>42535</c:v>
                </c:pt>
                <c:pt idx="2466">
                  <c:v>42536</c:v>
                </c:pt>
                <c:pt idx="2467">
                  <c:v>42537</c:v>
                </c:pt>
                <c:pt idx="2468">
                  <c:v>42538</c:v>
                </c:pt>
                <c:pt idx="2469">
                  <c:v>42541</c:v>
                </c:pt>
                <c:pt idx="2470">
                  <c:v>42542</c:v>
                </c:pt>
                <c:pt idx="2471">
                  <c:v>42543</c:v>
                </c:pt>
                <c:pt idx="2472">
                  <c:v>42544</c:v>
                </c:pt>
                <c:pt idx="2473">
                  <c:v>42545</c:v>
                </c:pt>
                <c:pt idx="2474">
                  <c:v>42548</c:v>
                </c:pt>
                <c:pt idx="2475">
                  <c:v>42549</c:v>
                </c:pt>
                <c:pt idx="2476">
                  <c:v>42550</c:v>
                </c:pt>
                <c:pt idx="2477">
                  <c:v>42551</c:v>
                </c:pt>
                <c:pt idx="2478">
                  <c:v>42552</c:v>
                </c:pt>
                <c:pt idx="2479">
                  <c:v>42555</c:v>
                </c:pt>
                <c:pt idx="2480">
                  <c:v>42556</c:v>
                </c:pt>
                <c:pt idx="2481">
                  <c:v>42557</c:v>
                </c:pt>
                <c:pt idx="2482">
                  <c:v>42558</c:v>
                </c:pt>
                <c:pt idx="2483">
                  <c:v>42559</c:v>
                </c:pt>
                <c:pt idx="2484">
                  <c:v>42562</c:v>
                </c:pt>
                <c:pt idx="2485">
                  <c:v>42563</c:v>
                </c:pt>
                <c:pt idx="2486">
                  <c:v>42564</c:v>
                </c:pt>
                <c:pt idx="2487">
                  <c:v>42565</c:v>
                </c:pt>
                <c:pt idx="2488">
                  <c:v>42566</c:v>
                </c:pt>
                <c:pt idx="2489">
                  <c:v>42569</c:v>
                </c:pt>
                <c:pt idx="2490">
                  <c:v>42570</c:v>
                </c:pt>
                <c:pt idx="2491">
                  <c:v>42571</c:v>
                </c:pt>
                <c:pt idx="2492">
                  <c:v>42572</c:v>
                </c:pt>
                <c:pt idx="2493">
                  <c:v>42573</c:v>
                </c:pt>
                <c:pt idx="2494">
                  <c:v>42576</c:v>
                </c:pt>
                <c:pt idx="2495">
                  <c:v>42577</c:v>
                </c:pt>
                <c:pt idx="2496">
                  <c:v>42578</c:v>
                </c:pt>
                <c:pt idx="2497">
                  <c:v>42579</c:v>
                </c:pt>
                <c:pt idx="2498">
                  <c:v>42580</c:v>
                </c:pt>
                <c:pt idx="2499">
                  <c:v>42583</c:v>
                </c:pt>
                <c:pt idx="2500">
                  <c:v>42584</c:v>
                </c:pt>
                <c:pt idx="2501">
                  <c:v>42585</c:v>
                </c:pt>
                <c:pt idx="2502">
                  <c:v>42586</c:v>
                </c:pt>
                <c:pt idx="2503">
                  <c:v>42587</c:v>
                </c:pt>
                <c:pt idx="2504">
                  <c:v>42590</c:v>
                </c:pt>
                <c:pt idx="2505">
                  <c:v>42591</c:v>
                </c:pt>
                <c:pt idx="2506">
                  <c:v>42592</c:v>
                </c:pt>
                <c:pt idx="2507">
                  <c:v>42593</c:v>
                </c:pt>
                <c:pt idx="2508">
                  <c:v>42594</c:v>
                </c:pt>
                <c:pt idx="2509">
                  <c:v>42597</c:v>
                </c:pt>
                <c:pt idx="2510">
                  <c:v>42598</c:v>
                </c:pt>
                <c:pt idx="2511">
                  <c:v>42599</c:v>
                </c:pt>
                <c:pt idx="2512">
                  <c:v>42600</c:v>
                </c:pt>
                <c:pt idx="2513">
                  <c:v>42601</c:v>
                </c:pt>
                <c:pt idx="2514">
                  <c:v>42604</c:v>
                </c:pt>
                <c:pt idx="2515">
                  <c:v>42605</c:v>
                </c:pt>
                <c:pt idx="2516">
                  <c:v>42606</c:v>
                </c:pt>
                <c:pt idx="2517">
                  <c:v>42607</c:v>
                </c:pt>
                <c:pt idx="2518">
                  <c:v>42608</c:v>
                </c:pt>
                <c:pt idx="2519">
                  <c:v>42611</c:v>
                </c:pt>
                <c:pt idx="2520">
                  <c:v>42612</c:v>
                </c:pt>
                <c:pt idx="2521">
                  <c:v>42613</c:v>
                </c:pt>
                <c:pt idx="2522">
                  <c:v>42614</c:v>
                </c:pt>
                <c:pt idx="2523">
                  <c:v>42615</c:v>
                </c:pt>
                <c:pt idx="2524">
                  <c:v>42618</c:v>
                </c:pt>
                <c:pt idx="2525">
                  <c:v>42619</c:v>
                </c:pt>
                <c:pt idx="2526">
                  <c:v>42620</c:v>
                </c:pt>
                <c:pt idx="2527">
                  <c:v>42621</c:v>
                </c:pt>
                <c:pt idx="2528">
                  <c:v>42622</c:v>
                </c:pt>
                <c:pt idx="2529">
                  <c:v>42625</c:v>
                </c:pt>
                <c:pt idx="2530">
                  <c:v>42626</c:v>
                </c:pt>
                <c:pt idx="2531">
                  <c:v>42627</c:v>
                </c:pt>
                <c:pt idx="2532">
                  <c:v>42628</c:v>
                </c:pt>
                <c:pt idx="2533">
                  <c:v>42629</c:v>
                </c:pt>
                <c:pt idx="2534">
                  <c:v>42632</c:v>
                </c:pt>
                <c:pt idx="2535">
                  <c:v>42633</c:v>
                </c:pt>
                <c:pt idx="2536">
                  <c:v>42634</c:v>
                </c:pt>
                <c:pt idx="2537">
                  <c:v>42635</c:v>
                </c:pt>
                <c:pt idx="2538">
                  <c:v>42636</c:v>
                </c:pt>
                <c:pt idx="2539">
                  <c:v>42639</c:v>
                </c:pt>
                <c:pt idx="2540">
                  <c:v>42640</c:v>
                </c:pt>
                <c:pt idx="2541">
                  <c:v>42641</c:v>
                </c:pt>
                <c:pt idx="2542">
                  <c:v>42642</c:v>
                </c:pt>
                <c:pt idx="2543">
                  <c:v>42643</c:v>
                </c:pt>
                <c:pt idx="2544">
                  <c:v>42646</c:v>
                </c:pt>
                <c:pt idx="2545">
                  <c:v>42647</c:v>
                </c:pt>
                <c:pt idx="2546">
                  <c:v>42648</c:v>
                </c:pt>
                <c:pt idx="2547">
                  <c:v>42649</c:v>
                </c:pt>
                <c:pt idx="2548">
                  <c:v>42650</c:v>
                </c:pt>
                <c:pt idx="2549">
                  <c:v>42653</c:v>
                </c:pt>
                <c:pt idx="2550">
                  <c:v>42654</c:v>
                </c:pt>
                <c:pt idx="2551">
                  <c:v>42655</c:v>
                </c:pt>
                <c:pt idx="2552">
                  <c:v>42656</c:v>
                </c:pt>
                <c:pt idx="2553">
                  <c:v>42657</c:v>
                </c:pt>
                <c:pt idx="2554">
                  <c:v>42660</c:v>
                </c:pt>
                <c:pt idx="2555">
                  <c:v>42661</c:v>
                </c:pt>
                <c:pt idx="2556">
                  <c:v>42662</c:v>
                </c:pt>
                <c:pt idx="2557">
                  <c:v>42663</c:v>
                </c:pt>
                <c:pt idx="2558">
                  <c:v>42664</c:v>
                </c:pt>
                <c:pt idx="2559">
                  <c:v>42667</c:v>
                </c:pt>
                <c:pt idx="2560">
                  <c:v>42668</c:v>
                </c:pt>
                <c:pt idx="2561">
                  <c:v>42669</c:v>
                </c:pt>
                <c:pt idx="2562">
                  <c:v>42670</c:v>
                </c:pt>
                <c:pt idx="2563">
                  <c:v>42671</c:v>
                </c:pt>
                <c:pt idx="2564">
                  <c:v>42674</c:v>
                </c:pt>
                <c:pt idx="2565">
                  <c:v>42675</c:v>
                </c:pt>
                <c:pt idx="2566">
                  <c:v>42676</c:v>
                </c:pt>
                <c:pt idx="2567">
                  <c:v>42677</c:v>
                </c:pt>
                <c:pt idx="2568">
                  <c:v>42678</c:v>
                </c:pt>
                <c:pt idx="2569">
                  <c:v>42681</c:v>
                </c:pt>
                <c:pt idx="2570">
                  <c:v>42682</c:v>
                </c:pt>
                <c:pt idx="2571">
                  <c:v>42683</c:v>
                </c:pt>
                <c:pt idx="2572">
                  <c:v>42684</c:v>
                </c:pt>
                <c:pt idx="2573">
                  <c:v>42685</c:v>
                </c:pt>
                <c:pt idx="2574">
                  <c:v>42688</c:v>
                </c:pt>
                <c:pt idx="2575">
                  <c:v>42689</c:v>
                </c:pt>
                <c:pt idx="2576">
                  <c:v>42690</c:v>
                </c:pt>
                <c:pt idx="2577">
                  <c:v>42691</c:v>
                </c:pt>
                <c:pt idx="2578">
                  <c:v>42692</c:v>
                </c:pt>
                <c:pt idx="2579">
                  <c:v>42695</c:v>
                </c:pt>
                <c:pt idx="2580">
                  <c:v>42696</c:v>
                </c:pt>
                <c:pt idx="2581">
                  <c:v>42697</c:v>
                </c:pt>
                <c:pt idx="2582">
                  <c:v>42698</c:v>
                </c:pt>
                <c:pt idx="2583">
                  <c:v>42699</c:v>
                </c:pt>
                <c:pt idx="2584">
                  <c:v>42702</c:v>
                </c:pt>
                <c:pt idx="2585">
                  <c:v>42703</c:v>
                </c:pt>
                <c:pt idx="2586">
                  <c:v>42704</c:v>
                </c:pt>
                <c:pt idx="2587">
                  <c:v>42705</c:v>
                </c:pt>
                <c:pt idx="2588">
                  <c:v>42706</c:v>
                </c:pt>
                <c:pt idx="2589">
                  <c:v>42709</c:v>
                </c:pt>
                <c:pt idx="2590">
                  <c:v>42710</c:v>
                </c:pt>
                <c:pt idx="2591">
                  <c:v>42711</c:v>
                </c:pt>
                <c:pt idx="2592">
                  <c:v>42712</c:v>
                </c:pt>
                <c:pt idx="2593">
                  <c:v>42713</c:v>
                </c:pt>
                <c:pt idx="2594">
                  <c:v>42716</c:v>
                </c:pt>
                <c:pt idx="2595">
                  <c:v>42717</c:v>
                </c:pt>
                <c:pt idx="2596">
                  <c:v>42718</c:v>
                </c:pt>
                <c:pt idx="2597">
                  <c:v>42719</c:v>
                </c:pt>
                <c:pt idx="2598">
                  <c:v>42720</c:v>
                </c:pt>
                <c:pt idx="2599">
                  <c:v>42723</c:v>
                </c:pt>
                <c:pt idx="2600">
                  <c:v>42724</c:v>
                </c:pt>
                <c:pt idx="2601">
                  <c:v>42725</c:v>
                </c:pt>
                <c:pt idx="2602">
                  <c:v>42726</c:v>
                </c:pt>
                <c:pt idx="2603">
                  <c:v>42727</c:v>
                </c:pt>
                <c:pt idx="2604">
                  <c:v>42730</c:v>
                </c:pt>
                <c:pt idx="2605">
                  <c:v>42731</c:v>
                </c:pt>
                <c:pt idx="2606">
                  <c:v>42732</c:v>
                </c:pt>
                <c:pt idx="2607">
                  <c:v>42733</c:v>
                </c:pt>
                <c:pt idx="2608">
                  <c:v>42734</c:v>
                </c:pt>
                <c:pt idx="2609">
                  <c:v>42737</c:v>
                </c:pt>
                <c:pt idx="2610">
                  <c:v>42738</c:v>
                </c:pt>
                <c:pt idx="2611">
                  <c:v>42739</c:v>
                </c:pt>
                <c:pt idx="2612">
                  <c:v>42740</c:v>
                </c:pt>
                <c:pt idx="2613">
                  <c:v>42741</c:v>
                </c:pt>
                <c:pt idx="2614">
                  <c:v>42744</c:v>
                </c:pt>
                <c:pt idx="2615">
                  <c:v>42745</c:v>
                </c:pt>
                <c:pt idx="2616">
                  <c:v>42746</c:v>
                </c:pt>
                <c:pt idx="2617">
                  <c:v>42747</c:v>
                </c:pt>
                <c:pt idx="2618">
                  <c:v>42748</c:v>
                </c:pt>
                <c:pt idx="2619">
                  <c:v>42751</c:v>
                </c:pt>
                <c:pt idx="2620">
                  <c:v>42752</c:v>
                </c:pt>
                <c:pt idx="2621">
                  <c:v>42753</c:v>
                </c:pt>
                <c:pt idx="2622">
                  <c:v>42754</c:v>
                </c:pt>
                <c:pt idx="2623">
                  <c:v>42755</c:v>
                </c:pt>
                <c:pt idx="2624">
                  <c:v>42758</c:v>
                </c:pt>
                <c:pt idx="2625">
                  <c:v>42759</c:v>
                </c:pt>
                <c:pt idx="2626">
                  <c:v>42760</c:v>
                </c:pt>
                <c:pt idx="2627">
                  <c:v>42761</c:v>
                </c:pt>
                <c:pt idx="2628">
                  <c:v>42762</c:v>
                </c:pt>
                <c:pt idx="2629">
                  <c:v>42765</c:v>
                </c:pt>
                <c:pt idx="2630">
                  <c:v>42766</c:v>
                </c:pt>
                <c:pt idx="2631">
                  <c:v>42767</c:v>
                </c:pt>
                <c:pt idx="2632">
                  <c:v>42768</c:v>
                </c:pt>
                <c:pt idx="2633">
                  <c:v>42769</c:v>
                </c:pt>
                <c:pt idx="2634">
                  <c:v>42772</c:v>
                </c:pt>
                <c:pt idx="2635">
                  <c:v>42773</c:v>
                </c:pt>
                <c:pt idx="2636">
                  <c:v>42774</c:v>
                </c:pt>
                <c:pt idx="2637">
                  <c:v>42775</c:v>
                </c:pt>
                <c:pt idx="2638">
                  <c:v>42776</c:v>
                </c:pt>
                <c:pt idx="2639">
                  <c:v>42779</c:v>
                </c:pt>
                <c:pt idx="2640">
                  <c:v>42780</c:v>
                </c:pt>
                <c:pt idx="2641">
                  <c:v>42781</c:v>
                </c:pt>
                <c:pt idx="2642">
                  <c:v>42782</c:v>
                </c:pt>
                <c:pt idx="2643">
                  <c:v>42783</c:v>
                </c:pt>
                <c:pt idx="2644">
                  <c:v>42786</c:v>
                </c:pt>
                <c:pt idx="2645">
                  <c:v>42787</c:v>
                </c:pt>
                <c:pt idx="2646">
                  <c:v>42788</c:v>
                </c:pt>
                <c:pt idx="2647">
                  <c:v>42789</c:v>
                </c:pt>
                <c:pt idx="2648">
                  <c:v>42790</c:v>
                </c:pt>
                <c:pt idx="2649">
                  <c:v>42793</c:v>
                </c:pt>
                <c:pt idx="2650">
                  <c:v>42794</c:v>
                </c:pt>
                <c:pt idx="2651">
                  <c:v>42795</c:v>
                </c:pt>
                <c:pt idx="2652">
                  <c:v>42796</c:v>
                </c:pt>
                <c:pt idx="2653">
                  <c:v>42797</c:v>
                </c:pt>
                <c:pt idx="2654">
                  <c:v>42800</c:v>
                </c:pt>
                <c:pt idx="2655">
                  <c:v>42801</c:v>
                </c:pt>
                <c:pt idx="2656">
                  <c:v>42802</c:v>
                </c:pt>
                <c:pt idx="2657">
                  <c:v>42803</c:v>
                </c:pt>
                <c:pt idx="2658">
                  <c:v>42804</c:v>
                </c:pt>
                <c:pt idx="2659">
                  <c:v>42807</c:v>
                </c:pt>
                <c:pt idx="2660">
                  <c:v>42808</c:v>
                </c:pt>
                <c:pt idx="2661">
                  <c:v>42809</c:v>
                </c:pt>
                <c:pt idx="2662">
                  <c:v>42810</c:v>
                </c:pt>
                <c:pt idx="2663">
                  <c:v>42811</c:v>
                </c:pt>
                <c:pt idx="2664">
                  <c:v>42814</c:v>
                </c:pt>
                <c:pt idx="2665">
                  <c:v>42815</c:v>
                </c:pt>
                <c:pt idx="2666">
                  <c:v>42816</c:v>
                </c:pt>
                <c:pt idx="2667">
                  <c:v>42817</c:v>
                </c:pt>
                <c:pt idx="2668">
                  <c:v>42818</c:v>
                </c:pt>
                <c:pt idx="2669">
                  <c:v>42821</c:v>
                </c:pt>
                <c:pt idx="2670">
                  <c:v>42822</c:v>
                </c:pt>
                <c:pt idx="2671">
                  <c:v>42823</c:v>
                </c:pt>
                <c:pt idx="2672">
                  <c:v>42824</c:v>
                </c:pt>
                <c:pt idx="2673">
                  <c:v>42825</c:v>
                </c:pt>
                <c:pt idx="2674">
                  <c:v>42828</c:v>
                </c:pt>
                <c:pt idx="2675">
                  <c:v>42829</c:v>
                </c:pt>
                <c:pt idx="2676">
                  <c:v>42830</c:v>
                </c:pt>
                <c:pt idx="2677">
                  <c:v>42831</c:v>
                </c:pt>
                <c:pt idx="2678">
                  <c:v>42832</c:v>
                </c:pt>
                <c:pt idx="2679">
                  <c:v>42835</c:v>
                </c:pt>
                <c:pt idx="2680">
                  <c:v>42836</c:v>
                </c:pt>
                <c:pt idx="2681">
                  <c:v>42837</c:v>
                </c:pt>
                <c:pt idx="2682">
                  <c:v>42838</c:v>
                </c:pt>
                <c:pt idx="2683">
                  <c:v>42839</c:v>
                </c:pt>
                <c:pt idx="2684">
                  <c:v>42842</c:v>
                </c:pt>
                <c:pt idx="2685">
                  <c:v>42843</c:v>
                </c:pt>
                <c:pt idx="2686">
                  <c:v>42844</c:v>
                </c:pt>
                <c:pt idx="2687">
                  <c:v>42845</c:v>
                </c:pt>
                <c:pt idx="2688">
                  <c:v>42846</c:v>
                </c:pt>
                <c:pt idx="2689">
                  <c:v>42849</c:v>
                </c:pt>
                <c:pt idx="2690">
                  <c:v>42850</c:v>
                </c:pt>
                <c:pt idx="2691">
                  <c:v>42851</c:v>
                </c:pt>
                <c:pt idx="2692">
                  <c:v>42852</c:v>
                </c:pt>
                <c:pt idx="2693">
                  <c:v>42853</c:v>
                </c:pt>
                <c:pt idx="2694">
                  <c:v>42856</c:v>
                </c:pt>
                <c:pt idx="2695">
                  <c:v>42857</c:v>
                </c:pt>
                <c:pt idx="2696">
                  <c:v>42858</c:v>
                </c:pt>
                <c:pt idx="2697">
                  <c:v>42859</c:v>
                </c:pt>
                <c:pt idx="2698">
                  <c:v>42860</c:v>
                </c:pt>
                <c:pt idx="2699">
                  <c:v>42863</c:v>
                </c:pt>
                <c:pt idx="2700">
                  <c:v>42864</c:v>
                </c:pt>
                <c:pt idx="2701">
                  <c:v>42865</c:v>
                </c:pt>
                <c:pt idx="2702">
                  <c:v>42866</c:v>
                </c:pt>
                <c:pt idx="2703">
                  <c:v>42867</c:v>
                </c:pt>
                <c:pt idx="2704">
                  <c:v>42870</c:v>
                </c:pt>
                <c:pt idx="2705">
                  <c:v>42871</c:v>
                </c:pt>
                <c:pt idx="2706">
                  <c:v>42872</c:v>
                </c:pt>
                <c:pt idx="2707">
                  <c:v>42873</c:v>
                </c:pt>
                <c:pt idx="2708">
                  <c:v>42874</c:v>
                </c:pt>
                <c:pt idx="2709">
                  <c:v>42877</c:v>
                </c:pt>
                <c:pt idx="2710">
                  <c:v>42878</c:v>
                </c:pt>
                <c:pt idx="2711">
                  <c:v>42879</c:v>
                </c:pt>
                <c:pt idx="2712">
                  <c:v>42880</c:v>
                </c:pt>
                <c:pt idx="2713">
                  <c:v>42881</c:v>
                </c:pt>
                <c:pt idx="2714">
                  <c:v>42884</c:v>
                </c:pt>
                <c:pt idx="2715">
                  <c:v>42885</c:v>
                </c:pt>
                <c:pt idx="2716">
                  <c:v>42886</c:v>
                </c:pt>
                <c:pt idx="2717">
                  <c:v>42887</c:v>
                </c:pt>
                <c:pt idx="2718">
                  <c:v>42888</c:v>
                </c:pt>
                <c:pt idx="2719">
                  <c:v>42891</c:v>
                </c:pt>
                <c:pt idx="2720">
                  <c:v>42892</c:v>
                </c:pt>
                <c:pt idx="2721">
                  <c:v>42893</c:v>
                </c:pt>
                <c:pt idx="2722">
                  <c:v>42894</c:v>
                </c:pt>
                <c:pt idx="2723">
                  <c:v>42895</c:v>
                </c:pt>
                <c:pt idx="2724">
                  <c:v>42898</c:v>
                </c:pt>
                <c:pt idx="2725">
                  <c:v>42899</c:v>
                </c:pt>
                <c:pt idx="2726">
                  <c:v>42900</c:v>
                </c:pt>
                <c:pt idx="2727">
                  <c:v>42901</c:v>
                </c:pt>
                <c:pt idx="2728">
                  <c:v>42902</c:v>
                </c:pt>
                <c:pt idx="2729">
                  <c:v>42905</c:v>
                </c:pt>
                <c:pt idx="2730">
                  <c:v>42906</c:v>
                </c:pt>
                <c:pt idx="2731">
                  <c:v>42907</c:v>
                </c:pt>
                <c:pt idx="2732">
                  <c:v>42908</c:v>
                </c:pt>
                <c:pt idx="2733">
                  <c:v>42909</c:v>
                </c:pt>
                <c:pt idx="2734">
                  <c:v>42912</c:v>
                </c:pt>
                <c:pt idx="2735">
                  <c:v>42913</c:v>
                </c:pt>
                <c:pt idx="2736">
                  <c:v>42914</c:v>
                </c:pt>
                <c:pt idx="2737">
                  <c:v>42915</c:v>
                </c:pt>
                <c:pt idx="2738">
                  <c:v>42916</c:v>
                </c:pt>
                <c:pt idx="2739">
                  <c:v>42919</c:v>
                </c:pt>
                <c:pt idx="2740">
                  <c:v>42920</c:v>
                </c:pt>
                <c:pt idx="2741">
                  <c:v>42921</c:v>
                </c:pt>
                <c:pt idx="2742">
                  <c:v>42922</c:v>
                </c:pt>
                <c:pt idx="2743">
                  <c:v>42923</c:v>
                </c:pt>
                <c:pt idx="2744">
                  <c:v>42926</c:v>
                </c:pt>
                <c:pt idx="2745">
                  <c:v>42927</c:v>
                </c:pt>
                <c:pt idx="2746">
                  <c:v>42928</c:v>
                </c:pt>
                <c:pt idx="2747">
                  <c:v>42929</c:v>
                </c:pt>
                <c:pt idx="2748">
                  <c:v>42930</c:v>
                </c:pt>
                <c:pt idx="2749">
                  <c:v>42933</c:v>
                </c:pt>
                <c:pt idx="2750">
                  <c:v>42934</c:v>
                </c:pt>
                <c:pt idx="2751">
                  <c:v>42935</c:v>
                </c:pt>
                <c:pt idx="2752">
                  <c:v>42936</c:v>
                </c:pt>
                <c:pt idx="2753">
                  <c:v>42937</c:v>
                </c:pt>
                <c:pt idx="2754">
                  <c:v>42940</c:v>
                </c:pt>
                <c:pt idx="2755">
                  <c:v>42941</c:v>
                </c:pt>
                <c:pt idx="2756">
                  <c:v>42942</c:v>
                </c:pt>
                <c:pt idx="2757">
                  <c:v>42943</c:v>
                </c:pt>
                <c:pt idx="2758">
                  <c:v>42944</c:v>
                </c:pt>
                <c:pt idx="2759">
                  <c:v>42947</c:v>
                </c:pt>
              </c:numCache>
            </c:numRef>
          </c:cat>
          <c:val>
            <c:numRef>
              <c:f>Data!$Q$2:$Q$2761</c:f>
              <c:numCache>
                <c:formatCode>_-[$$-409]* #,##0.00_ ;_-[$$-409]* \-#,##0.00\ ;_-[$$-409]* "-"??_ ;_-@_ </c:formatCode>
                <c:ptCount val="2760"/>
                <c:pt idx="0">
                  <c:v>100</c:v>
                </c:pt>
                <c:pt idx="1">
                  <c:v>104.762416150967</c:v>
                </c:pt>
                <c:pt idx="2">
                  <c:v>106.241051710983</c:v>
                </c:pt>
                <c:pt idx="3">
                  <c:v>104.0355332119712</c:v>
                </c:pt>
                <c:pt idx="4">
                  <c:v>103.8020882472659</c:v>
                </c:pt>
                <c:pt idx="5">
                  <c:v>103.91364294093719</c:v>
                </c:pt>
                <c:pt idx="6">
                  <c:v>105.22086340314161</c:v>
                </c:pt>
                <c:pt idx="7">
                  <c:v>106.1263987018467</c:v>
                </c:pt>
                <c:pt idx="8">
                  <c:v>105.48762477097171</c:v>
                </c:pt>
                <c:pt idx="9">
                  <c:v>105.48762477097171</c:v>
                </c:pt>
                <c:pt idx="10">
                  <c:v>106.5099247420506</c:v>
                </c:pt>
                <c:pt idx="11">
                  <c:v>106.1169831311835</c:v>
                </c:pt>
                <c:pt idx="12">
                  <c:v>104.3829083362796</c:v>
                </c:pt>
                <c:pt idx="13">
                  <c:v>104.422156465326</c:v>
                </c:pt>
                <c:pt idx="14">
                  <c:v>105.63195563605269</c:v>
                </c:pt>
                <c:pt idx="15">
                  <c:v>106.8368246203364</c:v>
                </c:pt>
                <c:pt idx="16">
                  <c:v>109.5286671955264</c:v>
                </c:pt>
                <c:pt idx="17">
                  <c:v>108.62263555665059</c:v>
                </c:pt>
                <c:pt idx="18">
                  <c:v>108.7812578099123</c:v>
                </c:pt>
                <c:pt idx="19">
                  <c:v>110.06999848347471</c:v>
                </c:pt>
                <c:pt idx="20">
                  <c:v>110.3597342800267</c:v>
                </c:pt>
                <c:pt idx="21">
                  <c:v>109.142086750014</c:v>
                </c:pt>
                <c:pt idx="22">
                  <c:v>106.7440576609512</c:v>
                </c:pt>
                <c:pt idx="23">
                  <c:v>107.898579800813</c:v>
                </c:pt>
                <c:pt idx="24">
                  <c:v>107.68008533288059</c:v>
                </c:pt>
                <c:pt idx="25">
                  <c:v>106.48361757209329</c:v>
                </c:pt>
                <c:pt idx="26">
                  <c:v>106.9702167908472</c:v>
                </c:pt>
                <c:pt idx="27">
                  <c:v>109.614431561936</c:v>
                </c:pt>
                <c:pt idx="28">
                  <c:v>107.3840619650037</c:v>
                </c:pt>
                <c:pt idx="29">
                  <c:v>104.3770180092497</c:v>
                </c:pt>
                <c:pt idx="30">
                  <c:v>102.96091267791959</c:v>
                </c:pt>
                <c:pt idx="31">
                  <c:v>104.71097536188211</c:v>
                </c:pt>
                <c:pt idx="32">
                  <c:v>102.9740489528747</c:v>
                </c:pt>
                <c:pt idx="33">
                  <c:v>103.8206326828363</c:v>
                </c:pt>
                <c:pt idx="34">
                  <c:v>103.8206326828363</c:v>
                </c:pt>
                <c:pt idx="35">
                  <c:v>106.15010292464549</c:v>
                </c:pt>
                <c:pt idx="36">
                  <c:v>106.50548604399739</c:v>
                </c:pt>
                <c:pt idx="37">
                  <c:v>106.4998303340215</c:v>
                </c:pt>
                <c:pt idx="38">
                  <c:v>106.93661112260131</c:v>
                </c:pt>
                <c:pt idx="39">
                  <c:v>107.74994144870401</c:v>
                </c:pt>
                <c:pt idx="40">
                  <c:v>100.4063317684314</c:v>
                </c:pt>
                <c:pt idx="41">
                  <c:v>102.1688148403325</c:v>
                </c:pt>
                <c:pt idx="42">
                  <c:v>100.91076343207619</c:v>
                </c:pt>
                <c:pt idx="43">
                  <c:v>97.5312599056696</c:v>
                </c:pt>
                <c:pt idx="44">
                  <c:v>94.143761190741046</c:v>
                </c:pt>
                <c:pt idx="45">
                  <c:v>98.204641184143014</c:v>
                </c:pt>
                <c:pt idx="46">
                  <c:v>97.518805270233486</c:v>
                </c:pt>
                <c:pt idx="47">
                  <c:v>98.552834109716443</c:v>
                </c:pt>
                <c:pt idx="48">
                  <c:v>98.11286486735257</c:v>
                </c:pt>
                <c:pt idx="49">
                  <c:v>99.01109610802321</c:v>
                </c:pt>
                <c:pt idx="50">
                  <c:v>96.256511456225155</c:v>
                </c:pt>
                <c:pt idx="51">
                  <c:v>96.556636914189284</c:v>
                </c:pt>
                <c:pt idx="52">
                  <c:v>97.172500988631342</c:v>
                </c:pt>
                <c:pt idx="53">
                  <c:v>98.125964977378032</c:v>
                </c:pt>
                <c:pt idx="54">
                  <c:v>98.193525620475654</c:v>
                </c:pt>
                <c:pt idx="55">
                  <c:v>99.496165612186729</c:v>
                </c:pt>
                <c:pt idx="56">
                  <c:v>101.17648856504211</c:v>
                </c:pt>
                <c:pt idx="57">
                  <c:v>101.2434529772877</c:v>
                </c:pt>
                <c:pt idx="58">
                  <c:v>101.8822767742075</c:v>
                </c:pt>
                <c:pt idx="59">
                  <c:v>101.50682920990459</c:v>
                </c:pt>
                <c:pt idx="60">
                  <c:v>101.2302389417728</c:v>
                </c:pt>
                <c:pt idx="61">
                  <c:v>100.14680399074351</c:v>
                </c:pt>
                <c:pt idx="62">
                  <c:v>99.058001439557259</c:v>
                </c:pt>
                <c:pt idx="63">
                  <c:v>98.451305955425028</c:v>
                </c:pt>
                <c:pt idx="64">
                  <c:v>98.145373755896173</c:v>
                </c:pt>
                <c:pt idx="65">
                  <c:v>98.916403025957393</c:v>
                </c:pt>
                <c:pt idx="66">
                  <c:v>99.299391116702836</c:v>
                </c:pt>
                <c:pt idx="67">
                  <c:v>99.614691728371554</c:v>
                </c:pt>
                <c:pt idx="68">
                  <c:v>99.614691728371554</c:v>
                </c:pt>
                <c:pt idx="69">
                  <c:v>99.378337904327694</c:v>
                </c:pt>
                <c:pt idx="70">
                  <c:v>100.02563664932541</c:v>
                </c:pt>
                <c:pt idx="71">
                  <c:v>99.53903459935043</c:v>
                </c:pt>
                <c:pt idx="72">
                  <c:v>100.35523543612121</c:v>
                </c:pt>
                <c:pt idx="73">
                  <c:v>100.2101353990421</c:v>
                </c:pt>
                <c:pt idx="74">
                  <c:v>102.10633804689679</c:v>
                </c:pt>
                <c:pt idx="75">
                  <c:v>102.3555400804195</c:v>
                </c:pt>
                <c:pt idx="76">
                  <c:v>102.88376129085221</c:v>
                </c:pt>
                <c:pt idx="77">
                  <c:v>101.1906206312981</c:v>
                </c:pt>
                <c:pt idx="78">
                  <c:v>101.65862853143901</c:v>
                </c:pt>
                <c:pt idx="79">
                  <c:v>101.17437927295531</c:v>
                </c:pt>
                <c:pt idx="80">
                  <c:v>101.4144811371539</c:v>
                </c:pt>
                <c:pt idx="81">
                  <c:v>102.5464230192085</c:v>
                </c:pt>
                <c:pt idx="82">
                  <c:v>104.86310142839631</c:v>
                </c:pt>
                <c:pt idx="83">
                  <c:v>109.0044208477138</c:v>
                </c:pt>
                <c:pt idx="84">
                  <c:v>106.1473988150285</c:v>
                </c:pt>
                <c:pt idx="85">
                  <c:v>105.99298604737371</c:v>
                </c:pt>
                <c:pt idx="86">
                  <c:v>105.7986937856496</c:v>
                </c:pt>
                <c:pt idx="87">
                  <c:v>107.00109529818459</c:v>
                </c:pt>
                <c:pt idx="88">
                  <c:v>108.1743997253331</c:v>
                </c:pt>
                <c:pt idx="89">
                  <c:v>107.77909653434099</c:v>
                </c:pt>
                <c:pt idx="90">
                  <c:v>108.30781199093219</c:v>
                </c:pt>
                <c:pt idx="91">
                  <c:v>109.33619004777221</c:v>
                </c:pt>
                <c:pt idx="92">
                  <c:v>107.7673514286237</c:v>
                </c:pt>
                <c:pt idx="93">
                  <c:v>109.6281432961715</c:v>
                </c:pt>
                <c:pt idx="94">
                  <c:v>109.8738972223796</c:v>
                </c:pt>
                <c:pt idx="95">
                  <c:v>108.0942984682937</c:v>
                </c:pt>
                <c:pt idx="96">
                  <c:v>108.7804131480201</c:v>
                </c:pt>
                <c:pt idx="97">
                  <c:v>110.46062030079349</c:v>
                </c:pt>
                <c:pt idx="98">
                  <c:v>110.6514609172428</c:v>
                </c:pt>
                <c:pt idx="99">
                  <c:v>114.87528642638971</c:v>
                </c:pt>
                <c:pt idx="100">
                  <c:v>114.8340183270509</c:v>
                </c:pt>
                <c:pt idx="101">
                  <c:v>111.417296927175</c:v>
                </c:pt>
                <c:pt idx="102">
                  <c:v>108.4905926805743</c:v>
                </c:pt>
                <c:pt idx="103">
                  <c:v>110.1665390391271</c:v>
                </c:pt>
                <c:pt idx="104">
                  <c:v>110.1665390391271</c:v>
                </c:pt>
                <c:pt idx="105">
                  <c:v>111.7835290600776</c:v>
                </c:pt>
                <c:pt idx="106">
                  <c:v>112.18795361395991</c:v>
                </c:pt>
                <c:pt idx="107">
                  <c:v>113.71487609660289</c:v>
                </c:pt>
                <c:pt idx="108">
                  <c:v>113.8260294440795</c:v>
                </c:pt>
                <c:pt idx="109">
                  <c:v>113.88077465752031</c:v>
                </c:pt>
                <c:pt idx="110">
                  <c:v>114.7019298535448</c:v>
                </c:pt>
                <c:pt idx="111">
                  <c:v>113.1793085698671</c:v>
                </c:pt>
                <c:pt idx="112">
                  <c:v>110.4670877923698</c:v>
                </c:pt>
                <c:pt idx="113">
                  <c:v>111.516131741028</c:v>
                </c:pt>
                <c:pt idx="114">
                  <c:v>111.8224073990678</c:v>
                </c:pt>
                <c:pt idx="115">
                  <c:v>110.5885814729013</c:v>
                </c:pt>
                <c:pt idx="116">
                  <c:v>111.78542003103949</c:v>
                </c:pt>
                <c:pt idx="117">
                  <c:v>112.23371679042189</c:v>
                </c:pt>
                <c:pt idx="118">
                  <c:v>112.88862419926819</c:v>
                </c:pt>
                <c:pt idx="119">
                  <c:v>116.7037877477019</c:v>
                </c:pt>
                <c:pt idx="120">
                  <c:v>117.5271959825331</c:v>
                </c:pt>
                <c:pt idx="121">
                  <c:v>116.592120251249</c:v>
                </c:pt>
                <c:pt idx="122">
                  <c:v>117.85144165487419</c:v>
                </c:pt>
                <c:pt idx="123">
                  <c:v>118.0728290810731</c:v>
                </c:pt>
                <c:pt idx="124">
                  <c:v>116.6686366789701</c:v>
                </c:pt>
                <c:pt idx="125">
                  <c:v>116.6240472077786</c:v>
                </c:pt>
                <c:pt idx="126">
                  <c:v>116.9990523038158</c:v>
                </c:pt>
                <c:pt idx="127">
                  <c:v>119.4444751947148</c:v>
                </c:pt>
                <c:pt idx="128">
                  <c:v>122.5693135014893</c:v>
                </c:pt>
                <c:pt idx="129">
                  <c:v>128.811728058786</c:v>
                </c:pt>
                <c:pt idx="130">
                  <c:v>129.6619395464424</c:v>
                </c:pt>
                <c:pt idx="131">
                  <c:v>129.6619395464424</c:v>
                </c:pt>
                <c:pt idx="132">
                  <c:v>132.50668164484139</c:v>
                </c:pt>
                <c:pt idx="133">
                  <c:v>136.04054803146181</c:v>
                </c:pt>
                <c:pt idx="134">
                  <c:v>136.26178532571541</c:v>
                </c:pt>
                <c:pt idx="135">
                  <c:v>136.09484449321459</c:v>
                </c:pt>
                <c:pt idx="136">
                  <c:v>137.29265984002109</c:v>
                </c:pt>
                <c:pt idx="137">
                  <c:v>137.83802414914649</c:v>
                </c:pt>
                <c:pt idx="138">
                  <c:v>139.04434481350941</c:v>
                </c:pt>
                <c:pt idx="139">
                  <c:v>136.42956620495551</c:v>
                </c:pt>
                <c:pt idx="140">
                  <c:v>137.32221799217459</c:v>
                </c:pt>
                <c:pt idx="141">
                  <c:v>133.9344348270792</c:v>
                </c:pt>
                <c:pt idx="142">
                  <c:v>134.97280114633131</c:v>
                </c:pt>
                <c:pt idx="143">
                  <c:v>131.83436691992799</c:v>
                </c:pt>
                <c:pt idx="144">
                  <c:v>130.90761591278101</c:v>
                </c:pt>
                <c:pt idx="145">
                  <c:v>125.5788781583298</c:v>
                </c:pt>
                <c:pt idx="146">
                  <c:v>127.3334678462336</c:v>
                </c:pt>
                <c:pt idx="147">
                  <c:v>129.3599095283825</c:v>
                </c:pt>
                <c:pt idx="148">
                  <c:v>126.3159796440861</c:v>
                </c:pt>
                <c:pt idx="149">
                  <c:v>128.19804245141009</c:v>
                </c:pt>
                <c:pt idx="150">
                  <c:v>128.27321078133821</c:v>
                </c:pt>
                <c:pt idx="151">
                  <c:v>126.78924351821</c:v>
                </c:pt>
                <c:pt idx="152">
                  <c:v>129.84869686660781</c:v>
                </c:pt>
                <c:pt idx="153">
                  <c:v>128.63241229779021</c:v>
                </c:pt>
                <c:pt idx="154">
                  <c:v>127.3385897851844</c:v>
                </c:pt>
                <c:pt idx="155">
                  <c:v>126.6628496716976</c:v>
                </c:pt>
                <c:pt idx="156">
                  <c:v>129.52833236442061</c:v>
                </c:pt>
                <c:pt idx="157">
                  <c:v>124.8135631669046</c:v>
                </c:pt>
                <c:pt idx="158">
                  <c:v>120.89423746403151</c:v>
                </c:pt>
                <c:pt idx="159">
                  <c:v>123.27445215277039</c:v>
                </c:pt>
                <c:pt idx="160">
                  <c:v>120.1872790347215</c:v>
                </c:pt>
                <c:pt idx="161">
                  <c:v>117.3135725476554</c:v>
                </c:pt>
                <c:pt idx="162">
                  <c:v>112.176518002698</c:v>
                </c:pt>
                <c:pt idx="163">
                  <c:v>117.0011884715876</c:v>
                </c:pt>
                <c:pt idx="164">
                  <c:v>118.5403552814314</c:v>
                </c:pt>
                <c:pt idx="165">
                  <c:v>119.938880664724</c:v>
                </c:pt>
                <c:pt idx="166">
                  <c:v>127.54762246076599</c:v>
                </c:pt>
                <c:pt idx="167">
                  <c:v>126.6722992312683</c:v>
                </c:pt>
                <c:pt idx="168">
                  <c:v>128.2532754676746</c:v>
                </c:pt>
                <c:pt idx="169">
                  <c:v>131.35032197470119</c:v>
                </c:pt>
                <c:pt idx="170">
                  <c:v>125.2959761932473</c:v>
                </c:pt>
                <c:pt idx="171">
                  <c:v>128.54410907732469</c:v>
                </c:pt>
                <c:pt idx="172">
                  <c:v>127.6184228839048</c:v>
                </c:pt>
                <c:pt idx="173">
                  <c:v>130.26080416800261</c:v>
                </c:pt>
                <c:pt idx="174">
                  <c:v>130.26080416800261</c:v>
                </c:pt>
                <c:pt idx="175">
                  <c:v>133.831026365648</c:v>
                </c:pt>
                <c:pt idx="176">
                  <c:v>134.76941585140219</c:v>
                </c:pt>
                <c:pt idx="177">
                  <c:v>135.31897143786441</c:v>
                </c:pt>
                <c:pt idx="178">
                  <c:v>132.62077640981329</c:v>
                </c:pt>
                <c:pt idx="179">
                  <c:v>133.5267587031033</c:v>
                </c:pt>
                <c:pt idx="180">
                  <c:v>136.92444201440929</c:v>
                </c:pt>
                <c:pt idx="181">
                  <c:v>139.16235154138531</c:v>
                </c:pt>
                <c:pt idx="182">
                  <c:v>140.02986027914471</c:v>
                </c:pt>
                <c:pt idx="183">
                  <c:v>141.076540827184</c:v>
                </c:pt>
                <c:pt idx="184">
                  <c:v>144.72339320181669</c:v>
                </c:pt>
                <c:pt idx="185">
                  <c:v>150.30769374217451</c:v>
                </c:pt>
                <c:pt idx="186">
                  <c:v>153.13089336140499</c:v>
                </c:pt>
                <c:pt idx="187">
                  <c:v>154.84623032939911</c:v>
                </c:pt>
                <c:pt idx="188">
                  <c:v>157.82916467304429</c:v>
                </c:pt>
                <c:pt idx="189">
                  <c:v>161.8684655932615</c:v>
                </c:pt>
                <c:pt idx="190">
                  <c:v>163.60549038601519</c:v>
                </c:pt>
                <c:pt idx="191">
                  <c:v>162.3776289388725</c:v>
                </c:pt>
                <c:pt idx="192">
                  <c:v>163.253311137824</c:v>
                </c:pt>
                <c:pt idx="193">
                  <c:v>163.4778574314002</c:v>
                </c:pt>
                <c:pt idx="194">
                  <c:v>165.12695660326821</c:v>
                </c:pt>
                <c:pt idx="195">
                  <c:v>173.5706808619951</c:v>
                </c:pt>
                <c:pt idx="196">
                  <c:v>170.95873053530011</c:v>
                </c:pt>
                <c:pt idx="197">
                  <c:v>169.25108368746061</c:v>
                </c:pt>
                <c:pt idx="198">
                  <c:v>171.65321786593881</c:v>
                </c:pt>
                <c:pt idx="199">
                  <c:v>172.62233666281671</c:v>
                </c:pt>
                <c:pt idx="200">
                  <c:v>174.99421061790369</c:v>
                </c:pt>
                <c:pt idx="201">
                  <c:v>181.36645710383141</c:v>
                </c:pt>
                <c:pt idx="202">
                  <c:v>171.59261180172001</c:v>
                </c:pt>
                <c:pt idx="203">
                  <c:v>176.95831880160321</c:v>
                </c:pt>
                <c:pt idx="204">
                  <c:v>177.80771341184641</c:v>
                </c:pt>
                <c:pt idx="205">
                  <c:v>176.00782681386659</c:v>
                </c:pt>
                <c:pt idx="206">
                  <c:v>180.8357068175776</c:v>
                </c:pt>
                <c:pt idx="207">
                  <c:v>182.45486294784021</c:v>
                </c:pt>
                <c:pt idx="208">
                  <c:v>176.83083614249151</c:v>
                </c:pt>
                <c:pt idx="209">
                  <c:v>176.3981662752054</c:v>
                </c:pt>
                <c:pt idx="210">
                  <c:v>186.79038035278501</c:v>
                </c:pt>
                <c:pt idx="211">
                  <c:v>182.76399960467711</c:v>
                </c:pt>
                <c:pt idx="212">
                  <c:v>183.14992945245709</c:v>
                </c:pt>
                <c:pt idx="213">
                  <c:v>192.36943115031349</c:v>
                </c:pt>
                <c:pt idx="214">
                  <c:v>199.61018615768401</c:v>
                </c:pt>
                <c:pt idx="215">
                  <c:v>198.80251765779909</c:v>
                </c:pt>
                <c:pt idx="216">
                  <c:v>204.65155937750259</c:v>
                </c:pt>
                <c:pt idx="217">
                  <c:v>204.91666549855631</c:v>
                </c:pt>
                <c:pt idx="218">
                  <c:v>211.0340716402691</c:v>
                </c:pt>
                <c:pt idx="219">
                  <c:v>211.0813865116227</c:v>
                </c:pt>
                <c:pt idx="220">
                  <c:v>210.92952927264139</c:v>
                </c:pt>
                <c:pt idx="221">
                  <c:v>204.04626598030529</c:v>
                </c:pt>
                <c:pt idx="222">
                  <c:v>192.42360229318609</c:v>
                </c:pt>
                <c:pt idx="223">
                  <c:v>185.64430660586689</c:v>
                </c:pt>
                <c:pt idx="224">
                  <c:v>170.32912121412801</c:v>
                </c:pt>
                <c:pt idx="225">
                  <c:v>187.89583305522959</c:v>
                </c:pt>
                <c:pt idx="226">
                  <c:v>184.80779450950561</c:v>
                </c:pt>
                <c:pt idx="227">
                  <c:v>179.20062192685771</c:v>
                </c:pt>
                <c:pt idx="228">
                  <c:v>178.39726106735949</c:v>
                </c:pt>
                <c:pt idx="229">
                  <c:v>169.97473066740969</c:v>
                </c:pt>
                <c:pt idx="230">
                  <c:v>171.491395822014</c:v>
                </c:pt>
                <c:pt idx="231">
                  <c:v>167.08688286193711</c:v>
                </c:pt>
                <c:pt idx="232">
                  <c:v>167.08688286193711</c:v>
                </c:pt>
                <c:pt idx="233">
                  <c:v>168.9068128211315</c:v>
                </c:pt>
                <c:pt idx="234">
                  <c:v>172.93075121180831</c:v>
                </c:pt>
                <c:pt idx="235">
                  <c:v>177.32097814908511</c:v>
                </c:pt>
                <c:pt idx="236">
                  <c:v>188.2208768777727</c:v>
                </c:pt>
                <c:pt idx="237">
                  <c:v>190.96792851740739</c:v>
                </c:pt>
                <c:pt idx="238">
                  <c:v>194.15981714950379</c:v>
                </c:pt>
                <c:pt idx="239">
                  <c:v>196.01197374496229</c:v>
                </c:pt>
                <c:pt idx="240">
                  <c:v>197.64723813250461</c:v>
                </c:pt>
                <c:pt idx="241">
                  <c:v>200.4073875088788</c:v>
                </c:pt>
                <c:pt idx="242">
                  <c:v>201.63917001177111</c:v>
                </c:pt>
                <c:pt idx="243">
                  <c:v>197.92095101538999</c:v>
                </c:pt>
                <c:pt idx="244">
                  <c:v>199.62197838827461</c:v>
                </c:pt>
                <c:pt idx="245">
                  <c:v>191.85585139990869</c:v>
                </c:pt>
                <c:pt idx="246">
                  <c:v>196.04418473103749</c:v>
                </c:pt>
                <c:pt idx="247">
                  <c:v>193.51305418640919</c:v>
                </c:pt>
                <c:pt idx="248">
                  <c:v>194.8944156494351</c:v>
                </c:pt>
                <c:pt idx="249">
                  <c:v>181.47271589807929</c:v>
                </c:pt>
                <c:pt idx="250">
                  <c:v>187.0655879820344</c:v>
                </c:pt>
                <c:pt idx="251">
                  <c:v>186.42173576270099</c:v>
                </c:pt>
                <c:pt idx="252">
                  <c:v>188.5740309110393</c:v>
                </c:pt>
                <c:pt idx="253">
                  <c:v>190.40248455906271</c:v>
                </c:pt>
                <c:pt idx="254">
                  <c:v>190.73998619231341</c:v>
                </c:pt>
                <c:pt idx="255">
                  <c:v>190.73998619231341</c:v>
                </c:pt>
                <c:pt idx="256">
                  <c:v>195.84908721810481</c:v>
                </c:pt>
                <c:pt idx="257">
                  <c:v>194.44996901032911</c:v>
                </c:pt>
                <c:pt idx="258">
                  <c:v>191.45137037756029</c:v>
                </c:pt>
                <c:pt idx="259">
                  <c:v>190.4833966785792</c:v>
                </c:pt>
                <c:pt idx="260">
                  <c:v>190.4833966785792</c:v>
                </c:pt>
                <c:pt idx="261">
                  <c:v>187.95249525588801</c:v>
                </c:pt>
                <c:pt idx="262">
                  <c:v>188.87787343610901</c:v>
                </c:pt>
                <c:pt idx="263">
                  <c:v>185.68978853958811</c:v>
                </c:pt>
                <c:pt idx="264">
                  <c:v>180.24735185392001</c:v>
                </c:pt>
                <c:pt idx="265">
                  <c:v>180.54907959334321</c:v>
                </c:pt>
                <c:pt idx="266">
                  <c:v>179.63569895128069</c:v>
                </c:pt>
                <c:pt idx="267">
                  <c:v>179.71916491057331</c:v>
                </c:pt>
                <c:pt idx="268">
                  <c:v>177.85136184535671</c:v>
                </c:pt>
                <c:pt idx="269">
                  <c:v>182.02183188677611</c:v>
                </c:pt>
                <c:pt idx="270">
                  <c:v>166.7488861046526</c:v>
                </c:pt>
                <c:pt idx="271">
                  <c:v>158.46701725289699</c:v>
                </c:pt>
                <c:pt idx="272">
                  <c:v>150.2555013286578</c:v>
                </c:pt>
                <c:pt idx="273">
                  <c:v>152.08846919320149</c:v>
                </c:pt>
                <c:pt idx="274">
                  <c:v>152.08846919320149</c:v>
                </c:pt>
                <c:pt idx="275">
                  <c:v>148.118848726153</c:v>
                </c:pt>
                <c:pt idx="276">
                  <c:v>147.9013448282526</c:v>
                </c:pt>
                <c:pt idx="277">
                  <c:v>160.5715153875679</c:v>
                </c:pt>
                <c:pt idx="278">
                  <c:v>160.3503126844227</c:v>
                </c:pt>
                <c:pt idx="279">
                  <c:v>157.00840579054241</c:v>
                </c:pt>
                <c:pt idx="280">
                  <c:v>151.286637643304</c:v>
                </c:pt>
                <c:pt idx="281">
                  <c:v>145.27991265501441</c:v>
                </c:pt>
                <c:pt idx="282">
                  <c:v>151.05393670231831</c:v>
                </c:pt>
                <c:pt idx="283">
                  <c:v>154.43567373876019</c:v>
                </c:pt>
                <c:pt idx="284">
                  <c:v>157.08530558070501</c:v>
                </c:pt>
                <c:pt idx="285">
                  <c:v>146.86315217862901</c:v>
                </c:pt>
                <c:pt idx="286">
                  <c:v>139.08904233569561</c:v>
                </c:pt>
                <c:pt idx="287">
                  <c:v>139.784655104542</c:v>
                </c:pt>
                <c:pt idx="288">
                  <c:v>140.79855818640539</c:v>
                </c:pt>
                <c:pt idx="289">
                  <c:v>145.48477886271721</c:v>
                </c:pt>
                <c:pt idx="290">
                  <c:v>144.91190371191121</c:v>
                </c:pt>
                <c:pt idx="291">
                  <c:v>151.71959761834961</c:v>
                </c:pt>
                <c:pt idx="292">
                  <c:v>152.50841956609011</c:v>
                </c:pt>
                <c:pt idx="293">
                  <c:v>150.20423741432899</c:v>
                </c:pt>
                <c:pt idx="294">
                  <c:v>150.20423741432899</c:v>
                </c:pt>
                <c:pt idx="295">
                  <c:v>149.15978382959159</c:v>
                </c:pt>
                <c:pt idx="296">
                  <c:v>150.69027697453609</c:v>
                </c:pt>
                <c:pt idx="297">
                  <c:v>149.7864531651019</c:v>
                </c:pt>
                <c:pt idx="298">
                  <c:v>149.72059090942301</c:v>
                </c:pt>
                <c:pt idx="299">
                  <c:v>148.568627946725</c:v>
                </c:pt>
                <c:pt idx="300">
                  <c:v>151.46997459373901</c:v>
                </c:pt>
                <c:pt idx="301">
                  <c:v>154.09217347853681</c:v>
                </c:pt>
                <c:pt idx="302">
                  <c:v>155.60695664421269</c:v>
                </c:pt>
                <c:pt idx="303">
                  <c:v>153.83855780231551</c:v>
                </c:pt>
                <c:pt idx="304">
                  <c:v>151.20720420635769</c:v>
                </c:pt>
                <c:pt idx="305">
                  <c:v>149.81646663535429</c:v>
                </c:pt>
                <c:pt idx="306">
                  <c:v>150.2367621899333</c:v>
                </c:pt>
                <c:pt idx="307">
                  <c:v>147.48870364257201</c:v>
                </c:pt>
                <c:pt idx="308">
                  <c:v>144.51909957548139</c:v>
                </c:pt>
                <c:pt idx="309">
                  <c:v>139.03052493683541</c:v>
                </c:pt>
                <c:pt idx="310">
                  <c:v>148.65268432930779</c:v>
                </c:pt>
                <c:pt idx="311">
                  <c:v>152.01627248705839</c:v>
                </c:pt>
                <c:pt idx="312">
                  <c:v>150.6287222107137</c:v>
                </c:pt>
                <c:pt idx="313">
                  <c:v>147.81321608170441</c:v>
                </c:pt>
                <c:pt idx="314">
                  <c:v>140.39801270775521</c:v>
                </c:pt>
                <c:pt idx="315">
                  <c:v>143.41883509039809</c:v>
                </c:pt>
                <c:pt idx="316">
                  <c:v>133.39057151618849</c:v>
                </c:pt>
                <c:pt idx="317">
                  <c:v>133.2875635689347</c:v>
                </c:pt>
                <c:pt idx="318">
                  <c:v>133.2875635689347</c:v>
                </c:pt>
                <c:pt idx="319">
                  <c:v>142.90760472753041</c:v>
                </c:pt>
                <c:pt idx="320">
                  <c:v>145.959253687619</c:v>
                </c:pt>
                <c:pt idx="321">
                  <c:v>147.3918305086934</c:v>
                </c:pt>
                <c:pt idx="322">
                  <c:v>146.06013214972941</c:v>
                </c:pt>
                <c:pt idx="323">
                  <c:v>149.72124221681671</c:v>
                </c:pt>
                <c:pt idx="324">
                  <c:v>146.43836821096349</c:v>
                </c:pt>
                <c:pt idx="325">
                  <c:v>156.66382377860691</c:v>
                </c:pt>
                <c:pt idx="326">
                  <c:v>159.2368412498914</c:v>
                </c:pt>
                <c:pt idx="327">
                  <c:v>160.45924719571201</c:v>
                </c:pt>
                <c:pt idx="328">
                  <c:v>165.80842652546249</c:v>
                </c:pt>
                <c:pt idx="329">
                  <c:v>166.2985249025588</c:v>
                </c:pt>
                <c:pt idx="330">
                  <c:v>164.4312971991508</c:v>
                </c:pt>
                <c:pt idx="331">
                  <c:v>161.740452542036</c:v>
                </c:pt>
                <c:pt idx="332">
                  <c:v>162.16186727260731</c:v>
                </c:pt>
                <c:pt idx="333">
                  <c:v>157.86352220291141</c:v>
                </c:pt>
                <c:pt idx="334">
                  <c:v>159.15142095862561</c:v>
                </c:pt>
                <c:pt idx="335">
                  <c:v>160.85123166419299</c:v>
                </c:pt>
                <c:pt idx="336">
                  <c:v>170.84072101736481</c:v>
                </c:pt>
                <c:pt idx="337">
                  <c:v>169.240273848756</c:v>
                </c:pt>
                <c:pt idx="338">
                  <c:v>176.9285876721074</c:v>
                </c:pt>
                <c:pt idx="339">
                  <c:v>179.94525816522381</c:v>
                </c:pt>
                <c:pt idx="340">
                  <c:v>179.25949165392021</c:v>
                </c:pt>
                <c:pt idx="341">
                  <c:v>180.63391349299241</c:v>
                </c:pt>
                <c:pt idx="342">
                  <c:v>179.97542870805611</c:v>
                </c:pt>
                <c:pt idx="343">
                  <c:v>187.36248529903801</c:v>
                </c:pt>
                <c:pt idx="344">
                  <c:v>189.5954425237878</c:v>
                </c:pt>
                <c:pt idx="345">
                  <c:v>192.03354766131261</c:v>
                </c:pt>
                <c:pt idx="346">
                  <c:v>191.11819879756149</c:v>
                </c:pt>
                <c:pt idx="347">
                  <c:v>194.94722207552809</c:v>
                </c:pt>
                <c:pt idx="348">
                  <c:v>195.31283558197319</c:v>
                </c:pt>
                <c:pt idx="349">
                  <c:v>198.05403693881479</c:v>
                </c:pt>
                <c:pt idx="350">
                  <c:v>198.22451101799561</c:v>
                </c:pt>
                <c:pt idx="351">
                  <c:v>190.84464640996271</c:v>
                </c:pt>
                <c:pt idx="352">
                  <c:v>191.70807683862671</c:v>
                </c:pt>
                <c:pt idx="353">
                  <c:v>191.11766256630511</c:v>
                </c:pt>
                <c:pt idx="354">
                  <c:v>194.51121672014949</c:v>
                </c:pt>
                <c:pt idx="355">
                  <c:v>197.02159543133061</c:v>
                </c:pt>
                <c:pt idx="356">
                  <c:v>198.55880931961201</c:v>
                </c:pt>
                <c:pt idx="357">
                  <c:v>198.84695170368701</c:v>
                </c:pt>
                <c:pt idx="358">
                  <c:v>201.24558347748041</c:v>
                </c:pt>
                <c:pt idx="359">
                  <c:v>200.21357115139139</c:v>
                </c:pt>
                <c:pt idx="360">
                  <c:v>197.44752407608371</c:v>
                </c:pt>
                <c:pt idx="361">
                  <c:v>193.00849424327851</c:v>
                </c:pt>
                <c:pt idx="362">
                  <c:v>186.75681269572141</c:v>
                </c:pt>
                <c:pt idx="363">
                  <c:v>186.26909781653629</c:v>
                </c:pt>
                <c:pt idx="364">
                  <c:v>186.26909781653629</c:v>
                </c:pt>
                <c:pt idx="365">
                  <c:v>187.84311448899479</c:v>
                </c:pt>
                <c:pt idx="366">
                  <c:v>191.6354225278813</c:v>
                </c:pt>
                <c:pt idx="367">
                  <c:v>189.478082326991</c:v>
                </c:pt>
                <c:pt idx="368">
                  <c:v>189.36399756215121</c:v>
                </c:pt>
                <c:pt idx="369">
                  <c:v>187.4662929200282</c:v>
                </c:pt>
                <c:pt idx="370">
                  <c:v>187.0355857010679</c:v>
                </c:pt>
                <c:pt idx="371">
                  <c:v>187.61327346446609</c:v>
                </c:pt>
                <c:pt idx="372">
                  <c:v>192.67133792608129</c:v>
                </c:pt>
                <c:pt idx="373">
                  <c:v>184.98245601079151</c:v>
                </c:pt>
                <c:pt idx="374">
                  <c:v>180.26850424816661</c:v>
                </c:pt>
                <c:pt idx="375">
                  <c:v>173.08728376224801</c:v>
                </c:pt>
                <c:pt idx="376">
                  <c:v>172.03289139733059</c:v>
                </c:pt>
                <c:pt idx="377">
                  <c:v>170.32338496214129</c:v>
                </c:pt>
                <c:pt idx="378">
                  <c:v>176.26177453145709</c:v>
                </c:pt>
                <c:pt idx="379">
                  <c:v>179.71837589057799</c:v>
                </c:pt>
                <c:pt idx="380">
                  <c:v>179.08754913338919</c:v>
                </c:pt>
                <c:pt idx="381">
                  <c:v>178.2214013400484</c:v>
                </c:pt>
                <c:pt idx="382">
                  <c:v>178.89659405374181</c:v>
                </c:pt>
                <c:pt idx="383">
                  <c:v>170.0932134893786</c:v>
                </c:pt>
                <c:pt idx="384">
                  <c:v>168.54731611382229</c:v>
                </c:pt>
                <c:pt idx="385">
                  <c:v>164.7661124886142</c:v>
                </c:pt>
                <c:pt idx="386">
                  <c:v>170.32581288111709</c:v>
                </c:pt>
                <c:pt idx="387">
                  <c:v>163.5863226232112</c:v>
                </c:pt>
                <c:pt idx="388">
                  <c:v>162.92476260934501</c:v>
                </c:pt>
                <c:pt idx="389">
                  <c:v>161.82152151986611</c:v>
                </c:pt>
                <c:pt idx="390">
                  <c:v>160.7030837217541</c:v>
                </c:pt>
                <c:pt idx="391">
                  <c:v>156.55642719559461</c:v>
                </c:pt>
                <c:pt idx="392">
                  <c:v>157.99889859794141</c:v>
                </c:pt>
                <c:pt idx="393">
                  <c:v>157.99889859794141</c:v>
                </c:pt>
                <c:pt idx="394">
                  <c:v>160.0536970586902</c:v>
                </c:pt>
                <c:pt idx="395">
                  <c:v>161.50766852359979</c:v>
                </c:pt>
                <c:pt idx="396">
                  <c:v>161.6180737634067</c:v>
                </c:pt>
                <c:pt idx="397">
                  <c:v>159.42625686478959</c:v>
                </c:pt>
                <c:pt idx="398">
                  <c:v>155.87925711844059</c:v>
                </c:pt>
                <c:pt idx="399">
                  <c:v>154.0011584845395</c:v>
                </c:pt>
                <c:pt idx="400">
                  <c:v>150.6711818110428</c:v>
                </c:pt>
                <c:pt idx="401">
                  <c:v>160.31179729265469</c:v>
                </c:pt>
                <c:pt idx="402">
                  <c:v>160.72162415245811</c:v>
                </c:pt>
                <c:pt idx="403">
                  <c:v>158.94220738552369</c:v>
                </c:pt>
                <c:pt idx="404">
                  <c:v>162.4859339034611</c:v>
                </c:pt>
                <c:pt idx="405">
                  <c:v>161.61390324981369</c:v>
                </c:pt>
                <c:pt idx="406">
                  <c:v>162.7875218831762</c:v>
                </c:pt>
                <c:pt idx="407">
                  <c:v>167.7794839027282</c:v>
                </c:pt>
                <c:pt idx="408">
                  <c:v>167.8196680082221</c:v>
                </c:pt>
                <c:pt idx="409">
                  <c:v>165.1224538981082</c:v>
                </c:pt>
                <c:pt idx="410">
                  <c:v>170.03444240135721</c:v>
                </c:pt>
                <c:pt idx="411">
                  <c:v>172.41548202693659</c:v>
                </c:pt>
                <c:pt idx="412">
                  <c:v>169.7041768970131</c:v>
                </c:pt>
                <c:pt idx="413">
                  <c:v>171.30296443396659</c:v>
                </c:pt>
                <c:pt idx="414">
                  <c:v>166.31970017539621</c:v>
                </c:pt>
                <c:pt idx="415">
                  <c:v>167.87690550154261</c:v>
                </c:pt>
                <c:pt idx="416">
                  <c:v>171.01540200154531</c:v>
                </c:pt>
                <c:pt idx="417">
                  <c:v>164.30006178807301</c:v>
                </c:pt>
                <c:pt idx="418">
                  <c:v>162.00815094791571</c:v>
                </c:pt>
                <c:pt idx="419">
                  <c:v>157.9911870491982</c:v>
                </c:pt>
                <c:pt idx="420">
                  <c:v>160.23463277885779</c:v>
                </c:pt>
                <c:pt idx="421">
                  <c:v>160.82283650580899</c:v>
                </c:pt>
                <c:pt idx="422">
                  <c:v>168.38997525847751</c:v>
                </c:pt>
                <c:pt idx="423">
                  <c:v>168.9604553820796</c:v>
                </c:pt>
                <c:pt idx="424">
                  <c:v>163.8405675783192</c:v>
                </c:pt>
                <c:pt idx="425">
                  <c:v>163.37968672615199</c:v>
                </c:pt>
                <c:pt idx="426">
                  <c:v>168.17886057479879</c:v>
                </c:pt>
                <c:pt idx="427">
                  <c:v>168.73810344556219</c:v>
                </c:pt>
                <c:pt idx="428">
                  <c:v>170.96281776116189</c:v>
                </c:pt>
                <c:pt idx="429">
                  <c:v>170.5114947951877</c:v>
                </c:pt>
                <c:pt idx="430">
                  <c:v>165.96874385498299</c:v>
                </c:pt>
                <c:pt idx="431">
                  <c:v>168.2131566413311</c:v>
                </c:pt>
                <c:pt idx="432">
                  <c:v>169.45724206643811</c:v>
                </c:pt>
                <c:pt idx="433">
                  <c:v>169.32795096155019</c:v>
                </c:pt>
                <c:pt idx="434">
                  <c:v>169.32795096155019</c:v>
                </c:pt>
                <c:pt idx="435">
                  <c:v>167.7191334174386</c:v>
                </c:pt>
                <c:pt idx="436">
                  <c:v>160.90607838126081</c:v>
                </c:pt>
                <c:pt idx="437">
                  <c:v>152.05473738016431</c:v>
                </c:pt>
                <c:pt idx="438">
                  <c:v>152.57898812609659</c:v>
                </c:pt>
                <c:pt idx="439">
                  <c:v>152.09166851440199</c:v>
                </c:pt>
                <c:pt idx="440">
                  <c:v>141.12346374052709</c:v>
                </c:pt>
                <c:pt idx="441">
                  <c:v>143.23948542549101</c:v>
                </c:pt>
                <c:pt idx="442">
                  <c:v>144.11310173806089</c:v>
                </c:pt>
                <c:pt idx="443">
                  <c:v>146.54074789880619</c:v>
                </c:pt>
                <c:pt idx="444">
                  <c:v>138.82484413892749</c:v>
                </c:pt>
                <c:pt idx="445">
                  <c:v>138.53227980285541</c:v>
                </c:pt>
                <c:pt idx="446">
                  <c:v>132.43037814841551</c:v>
                </c:pt>
                <c:pt idx="447">
                  <c:v>150.00445058402519</c:v>
                </c:pt>
                <c:pt idx="448">
                  <c:v>152.73486555355171</c:v>
                </c:pt>
                <c:pt idx="449">
                  <c:v>144.98925677172321</c:v>
                </c:pt>
                <c:pt idx="450">
                  <c:v>140.26731183301109</c:v>
                </c:pt>
                <c:pt idx="451">
                  <c:v>141.6517998983511</c:v>
                </c:pt>
                <c:pt idx="452">
                  <c:v>144.60324189374529</c:v>
                </c:pt>
                <c:pt idx="453">
                  <c:v>136.9659963293158</c:v>
                </c:pt>
                <c:pt idx="454">
                  <c:v>121.8554712477997</c:v>
                </c:pt>
                <c:pt idx="455">
                  <c:v>131.1160850649519</c:v>
                </c:pt>
                <c:pt idx="456">
                  <c:v>130.90079151187871</c:v>
                </c:pt>
                <c:pt idx="457">
                  <c:v>122.8689376396658</c:v>
                </c:pt>
                <c:pt idx="458">
                  <c:v>120.7366445591867</c:v>
                </c:pt>
                <c:pt idx="459">
                  <c:v>119.50077407565981</c:v>
                </c:pt>
                <c:pt idx="460">
                  <c:v>114.00919288780349</c:v>
                </c:pt>
                <c:pt idx="461">
                  <c:v>114.50135341372911</c:v>
                </c:pt>
                <c:pt idx="462">
                  <c:v>110.1747046043358</c:v>
                </c:pt>
                <c:pt idx="463">
                  <c:v>108.395580058882</c:v>
                </c:pt>
                <c:pt idx="464">
                  <c:v>127.16036540428421</c:v>
                </c:pt>
                <c:pt idx="465">
                  <c:v>122.05077948983769</c:v>
                </c:pt>
                <c:pt idx="466">
                  <c:v>112.18529939882239</c:v>
                </c:pt>
                <c:pt idx="467">
                  <c:v>112.9589053051594</c:v>
                </c:pt>
                <c:pt idx="468">
                  <c:v>117.389932267863</c:v>
                </c:pt>
                <c:pt idx="469">
                  <c:v>122.9885747938463</c:v>
                </c:pt>
                <c:pt idx="470">
                  <c:v>120.27935883068869</c:v>
                </c:pt>
                <c:pt idx="471">
                  <c:v>117.0223307033731</c:v>
                </c:pt>
                <c:pt idx="472">
                  <c:v>106.16607113724891</c:v>
                </c:pt>
                <c:pt idx="473">
                  <c:v>97.061800858553383</c:v>
                </c:pt>
                <c:pt idx="474">
                  <c:v>90.643694452464445</c:v>
                </c:pt>
                <c:pt idx="475">
                  <c:v>102.87036196971241</c:v>
                </c:pt>
                <c:pt idx="476">
                  <c:v>107.8077546368618</c:v>
                </c:pt>
                <c:pt idx="477">
                  <c:v>111.6417643166053</c:v>
                </c:pt>
                <c:pt idx="478">
                  <c:v>112.114460370876</c:v>
                </c:pt>
                <c:pt idx="479">
                  <c:v>114.3207434168573</c:v>
                </c:pt>
                <c:pt idx="480">
                  <c:v>120.8737997123748</c:v>
                </c:pt>
                <c:pt idx="481">
                  <c:v>112.3028793745526</c:v>
                </c:pt>
                <c:pt idx="482">
                  <c:v>106.8216079273451</c:v>
                </c:pt>
                <c:pt idx="483">
                  <c:v>108.8764548219043</c:v>
                </c:pt>
                <c:pt idx="484">
                  <c:v>107.5392858201372</c:v>
                </c:pt>
                <c:pt idx="485">
                  <c:v>98.428890530217899</c:v>
                </c:pt>
                <c:pt idx="486">
                  <c:v>92.347698648558094</c:v>
                </c:pt>
                <c:pt idx="487">
                  <c:v>96.777573875501645</c:v>
                </c:pt>
                <c:pt idx="488">
                  <c:v>93.043790729425112</c:v>
                </c:pt>
                <c:pt idx="489">
                  <c:v>84.536978796180975</c:v>
                </c:pt>
                <c:pt idx="490">
                  <c:v>80.884690303482316</c:v>
                </c:pt>
                <c:pt idx="491">
                  <c:v>71.755380288079579</c:v>
                </c:pt>
                <c:pt idx="492">
                  <c:v>67.776388692875983</c:v>
                </c:pt>
                <c:pt idx="493">
                  <c:v>71.027615665029103</c:v>
                </c:pt>
                <c:pt idx="494">
                  <c:v>77.196894793309838</c:v>
                </c:pt>
                <c:pt idx="495">
                  <c:v>80.032153287745501</c:v>
                </c:pt>
                <c:pt idx="496">
                  <c:v>88.274545749725362</c:v>
                </c:pt>
                <c:pt idx="497">
                  <c:v>88.274545749725362</c:v>
                </c:pt>
                <c:pt idx="498">
                  <c:v>88.359839213465236</c:v>
                </c:pt>
                <c:pt idx="499">
                  <c:v>79.092892683636052</c:v>
                </c:pt>
                <c:pt idx="500">
                  <c:v>79.7915072432275</c:v>
                </c:pt>
                <c:pt idx="501">
                  <c:v>80.964880825845597</c:v>
                </c:pt>
                <c:pt idx="502">
                  <c:v>79.821944233476074</c:v>
                </c:pt>
                <c:pt idx="503">
                  <c:v>79.975369116622232</c:v>
                </c:pt>
                <c:pt idx="504">
                  <c:v>85.556580614453125</c:v>
                </c:pt>
                <c:pt idx="505">
                  <c:v>82.591187596601117</c:v>
                </c:pt>
                <c:pt idx="506">
                  <c:v>83.212868153818988</c:v>
                </c:pt>
                <c:pt idx="507">
                  <c:v>82.344004771895385</c:v>
                </c:pt>
                <c:pt idx="508">
                  <c:v>83.092014268895298</c:v>
                </c:pt>
                <c:pt idx="509">
                  <c:v>82.198579899268879</c:v>
                </c:pt>
                <c:pt idx="510">
                  <c:v>87.039521694367593</c:v>
                </c:pt>
                <c:pt idx="511">
                  <c:v>89.859500302647575</c:v>
                </c:pt>
                <c:pt idx="512">
                  <c:v>88.247915615170996</c:v>
                </c:pt>
                <c:pt idx="513">
                  <c:v>88.644831212908088</c:v>
                </c:pt>
                <c:pt idx="514">
                  <c:v>83.160617263263731</c:v>
                </c:pt>
                <c:pt idx="515">
                  <c:v>82.704610548893797</c:v>
                </c:pt>
                <c:pt idx="516">
                  <c:v>82.667755240875167</c:v>
                </c:pt>
                <c:pt idx="517">
                  <c:v>82.667755240875167</c:v>
                </c:pt>
                <c:pt idx="518">
                  <c:v>83.641663383652727</c:v>
                </c:pt>
                <c:pt idx="519">
                  <c:v>84.178941967613383</c:v>
                </c:pt>
                <c:pt idx="520">
                  <c:v>87.903622993304467</c:v>
                </c:pt>
                <c:pt idx="521">
                  <c:v>89.463544927218095</c:v>
                </c:pt>
                <c:pt idx="522">
                  <c:v>89.463544927218095</c:v>
                </c:pt>
                <c:pt idx="523">
                  <c:v>93.056825692225885</c:v>
                </c:pt>
                <c:pt idx="524">
                  <c:v>92.42723822001642</c:v>
                </c:pt>
                <c:pt idx="525">
                  <c:v>90.463584531636585</c:v>
                </c:pt>
                <c:pt idx="526">
                  <c:v>84.929972301531691</c:v>
                </c:pt>
                <c:pt idx="527">
                  <c:v>83.649307286343102</c:v>
                </c:pt>
                <c:pt idx="528">
                  <c:v>82.482321253821894</c:v>
                </c:pt>
                <c:pt idx="529">
                  <c:v>79.006376963309108</c:v>
                </c:pt>
                <c:pt idx="530">
                  <c:v>79.703872024747639</c:v>
                </c:pt>
                <c:pt idx="531">
                  <c:v>76.563463660170896</c:v>
                </c:pt>
                <c:pt idx="532">
                  <c:v>77.540804571866232</c:v>
                </c:pt>
                <c:pt idx="533">
                  <c:v>79.776356708014049</c:v>
                </c:pt>
                <c:pt idx="534">
                  <c:v>79.776356708014049</c:v>
                </c:pt>
                <c:pt idx="535">
                  <c:v>75.078954089253898</c:v>
                </c:pt>
                <c:pt idx="536">
                  <c:v>76.831266265786454</c:v>
                </c:pt>
                <c:pt idx="537">
                  <c:v>75.474499777444677</c:v>
                </c:pt>
                <c:pt idx="538">
                  <c:v>75.789308539525663</c:v>
                </c:pt>
                <c:pt idx="539">
                  <c:v>75.656644208444447</c:v>
                </c:pt>
                <c:pt idx="540">
                  <c:v>76.430823033045272</c:v>
                </c:pt>
                <c:pt idx="541">
                  <c:v>80.645439366625482</c:v>
                </c:pt>
                <c:pt idx="542">
                  <c:v>79.674048853740771</c:v>
                </c:pt>
                <c:pt idx="543">
                  <c:v>79.541980742599875</c:v>
                </c:pt>
                <c:pt idx="544">
                  <c:v>78.661508058233011</c:v>
                </c:pt>
                <c:pt idx="545">
                  <c:v>79.893861434459836</c:v>
                </c:pt>
                <c:pt idx="546">
                  <c:v>82.031892442891348</c:v>
                </c:pt>
                <c:pt idx="547">
                  <c:v>82.387493048572736</c:v>
                </c:pt>
                <c:pt idx="548">
                  <c:v>84.818481812484734</c:v>
                </c:pt>
                <c:pt idx="549">
                  <c:v>87.750031667607345</c:v>
                </c:pt>
                <c:pt idx="550">
                  <c:v>84.043877385566049</c:v>
                </c:pt>
                <c:pt idx="551">
                  <c:v>84.280649968740306</c:v>
                </c:pt>
                <c:pt idx="552">
                  <c:v>80.504356627177273</c:v>
                </c:pt>
                <c:pt idx="553">
                  <c:v>80.356851336392054</c:v>
                </c:pt>
                <c:pt idx="554">
                  <c:v>80.356851336392054</c:v>
                </c:pt>
                <c:pt idx="555">
                  <c:v>77.311266328704633</c:v>
                </c:pt>
                <c:pt idx="556">
                  <c:v>78.328992465936679</c:v>
                </c:pt>
                <c:pt idx="557">
                  <c:v>78.890614820609201</c:v>
                </c:pt>
                <c:pt idx="558">
                  <c:v>79.941721748450632</c:v>
                </c:pt>
                <c:pt idx="559">
                  <c:v>78.482256489528154</c:v>
                </c:pt>
                <c:pt idx="560">
                  <c:v>81.823795868227279</c:v>
                </c:pt>
                <c:pt idx="561">
                  <c:v>81.560154958430232</c:v>
                </c:pt>
                <c:pt idx="562">
                  <c:v>81.817624427896064</c:v>
                </c:pt>
                <c:pt idx="563">
                  <c:v>83.549581752429859</c:v>
                </c:pt>
                <c:pt idx="564">
                  <c:v>78.858279600766281</c:v>
                </c:pt>
                <c:pt idx="565">
                  <c:v>79.935669725003507</c:v>
                </c:pt>
                <c:pt idx="566">
                  <c:v>84.174549479066442</c:v>
                </c:pt>
                <c:pt idx="567">
                  <c:v>82.901947403553379</c:v>
                </c:pt>
                <c:pt idx="568">
                  <c:v>82.701993844881969</c:v>
                </c:pt>
                <c:pt idx="569">
                  <c:v>81.824895937343484</c:v>
                </c:pt>
                <c:pt idx="570">
                  <c:v>87.215645707271364</c:v>
                </c:pt>
                <c:pt idx="571">
                  <c:v>87.942002183939351</c:v>
                </c:pt>
                <c:pt idx="572">
                  <c:v>89.090142935714653</c:v>
                </c:pt>
                <c:pt idx="573">
                  <c:v>92.108260181042155</c:v>
                </c:pt>
                <c:pt idx="574">
                  <c:v>87.809810218007883</c:v>
                </c:pt>
                <c:pt idx="575">
                  <c:v>92.546483359834752</c:v>
                </c:pt>
                <c:pt idx="576">
                  <c:v>92.842764742742716</c:v>
                </c:pt>
                <c:pt idx="577">
                  <c:v>91.322971075709745</c:v>
                </c:pt>
                <c:pt idx="578">
                  <c:v>90.794086705742416</c:v>
                </c:pt>
                <c:pt idx="579">
                  <c:v>95.718785787465976</c:v>
                </c:pt>
                <c:pt idx="580">
                  <c:v>98.284737699395606</c:v>
                </c:pt>
                <c:pt idx="581">
                  <c:v>97.455172093726389</c:v>
                </c:pt>
                <c:pt idx="582">
                  <c:v>100.45938966950079</c:v>
                </c:pt>
                <c:pt idx="583">
                  <c:v>99.022722749083087</c:v>
                </c:pt>
                <c:pt idx="584">
                  <c:v>95.850912526210678</c:v>
                </c:pt>
                <c:pt idx="585">
                  <c:v>98.234012891800205</c:v>
                </c:pt>
                <c:pt idx="586">
                  <c:v>98.483061246915298</c:v>
                </c:pt>
                <c:pt idx="587">
                  <c:v>101.1449232360288</c:v>
                </c:pt>
                <c:pt idx="588">
                  <c:v>103.2842686880597</c:v>
                </c:pt>
                <c:pt idx="589">
                  <c:v>104.2724856557487</c:v>
                </c:pt>
                <c:pt idx="590">
                  <c:v>100.7946250822867</c:v>
                </c:pt>
                <c:pt idx="591">
                  <c:v>101.7475648791675</c:v>
                </c:pt>
                <c:pt idx="592">
                  <c:v>105.9777287201747</c:v>
                </c:pt>
                <c:pt idx="593">
                  <c:v>105.9777287201747</c:v>
                </c:pt>
                <c:pt idx="594">
                  <c:v>109.6592197242621</c:v>
                </c:pt>
                <c:pt idx="595">
                  <c:v>108.45496666718709</c:v>
                </c:pt>
                <c:pt idx="596">
                  <c:v>108.05674149277731</c:v>
                </c:pt>
                <c:pt idx="597">
                  <c:v>110.4429102407901</c:v>
                </c:pt>
                <c:pt idx="598">
                  <c:v>111.3844656120106</c:v>
                </c:pt>
                <c:pt idx="599">
                  <c:v>107.0871335430537</c:v>
                </c:pt>
                <c:pt idx="600">
                  <c:v>109.8149222365254</c:v>
                </c:pt>
                <c:pt idx="601">
                  <c:v>110.2778226407424</c:v>
                </c:pt>
                <c:pt idx="602">
                  <c:v>111.7427248142797</c:v>
                </c:pt>
                <c:pt idx="603">
                  <c:v>115.93881243901011</c:v>
                </c:pt>
                <c:pt idx="604">
                  <c:v>114.6557537973022</c:v>
                </c:pt>
                <c:pt idx="605">
                  <c:v>111.8994862065862</c:v>
                </c:pt>
                <c:pt idx="606">
                  <c:v>114.6077666844464</c:v>
                </c:pt>
                <c:pt idx="607">
                  <c:v>116.62319978844469</c:v>
                </c:pt>
                <c:pt idx="608">
                  <c:v>117.8895119553527</c:v>
                </c:pt>
                <c:pt idx="609">
                  <c:v>123.989471192897</c:v>
                </c:pt>
                <c:pt idx="610">
                  <c:v>124.005342461239</c:v>
                </c:pt>
                <c:pt idx="611">
                  <c:v>126.27765993815279</c:v>
                </c:pt>
                <c:pt idx="612">
                  <c:v>122.0778956630777</c:v>
                </c:pt>
                <c:pt idx="613">
                  <c:v>122.22864811150831</c:v>
                </c:pt>
                <c:pt idx="614">
                  <c:v>120.9972906798906</c:v>
                </c:pt>
                <c:pt idx="615">
                  <c:v>122.3528273166127</c:v>
                </c:pt>
                <c:pt idx="616">
                  <c:v>118.5780666295281</c:v>
                </c:pt>
                <c:pt idx="617">
                  <c:v>119.3311525313197</c:v>
                </c:pt>
                <c:pt idx="618">
                  <c:v>118.5554308741453</c:v>
                </c:pt>
                <c:pt idx="619">
                  <c:v>122.24113572397179</c:v>
                </c:pt>
                <c:pt idx="620">
                  <c:v>123.3452968800981</c:v>
                </c:pt>
                <c:pt idx="621">
                  <c:v>123.30216497772111</c:v>
                </c:pt>
                <c:pt idx="622">
                  <c:v>123.09354772914649</c:v>
                </c:pt>
                <c:pt idx="623">
                  <c:v>124.67371046575219</c:v>
                </c:pt>
                <c:pt idx="624">
                  <c:v>124.67371046575219</c:v>
                </c:pt>
                <c:pt idx="625">
                  <c:v>127.5817492022932</c:v>
                </c:pt>
                <c:pt idx="626">
                  <c:v>128.25221103217709</c:v>
                </c:pt>
                <c:pt idx="627">
                  <c:v>131.49492340634319</c:v>
                </c:pt>
                <c:pt idx="628">
                  <c:v>134.39944424047641</c:v>
                </c:pt>
                <c:pt idx="629">
                  <c:v>142.9901099479431</c:v>
                </c:pt>
                <c:pt idx="630">
                  <c:v>142.12658334502751</c:v>
                </c:pt>
                <c:pt idx="631">
                  <c:v>143.05274809638419</c:v>
                </c:pt>
                <c:pt idx="632">
                  <c:v>146.43544506240519</c:v>
                </c:pt>
                <c:pt idx="633">
                  <c:v>150.44313577331721</c:v>
                </c:pt>
                <c:pt idx="634">
                  <c:v>150.18335391515399</c:v>
                </c:pt>
                <c:pt idx="635">
                  <c:v>154.1505191541026</c:v>
                </c:pt>
                <c:pt idx="636">
                  <c:v>153.17402934635319</c:v>
                </c:pt>
                <c:pt idx="637">
                  <c:v>150.77405005082551</c:v>
                </c:pt>
                <c:pt idx="638">
                  <c:v>147.13129292323251</c:v>
                </c:pt>
                <c:pt idx="639">
                  <c:v>144.19207907385891</c:v>
                </c:pt>
                <c:pt idx="640">
                  <c:v>143.19542163049331</c:v>
                </c:pt>
                <c:pt idx="641">
                  <c:v>143.98424862455539</c:v>
                </c:pt>
                <c:pt idx="642">
                  <c:v>144.3988410804721</c:v>
                </c:pt>
                <c:pt idx="643">
                  <c:v>146.0261778983282</c:v>
                </c:pt>
                <c:pt idx="644">
                  <c:v>138.33074809632501</c:v>
                </c:pt>
                <c:pt idx="645">
                  <c:v>137.4549094187926</c:v>
                </c:pt>
                <c:pt idx="646">
                  <c:v>143.65644866231801</c:v>
                </c:pt>
                <c:pt idx="647">
                  <c:v>147.78839284886081</c:v>
                </c:pt>
                <c:pt idx="648">
                  <c:v>151.00366258380811</c:v>
                </c:pt>
                <c:pt idx="649">
                  <c:v>148.37769493153709</c:v>
                </c:pt>
                <c:pt idx="650">
                  <c:v>147.96296680757001</c:v>
                </c:pt>
                <c:pt idx="651">
                  <c:v>146.64939141300891</c:v>
                </c:pt>
                <c:pt idx="652">
                  <c:v>142.49527015360081</c:v>
                </c:pt>
                <c:pt idx="653">
                  <c:v>142.49527015360081</c:v>
                </c:pt>
                <c:pt idx="654">
                  <c:v>139.7278018930096</c:v>
                </c:pt>
                <c:pt idx="655">
                  <c:v>136.83740277036901</c:v>
                </c:pt>
                <c:pt idx="656">
                  <c:v>133.80002683286949</c:v>
                </c:pt>
                <c:pt idx="657">
                  <c:v>138.26905664523329</c:v>
                </c:pt>
                <c:pt idx="658">
                  <c:v>137.7741906425166</c:v>
                </c:pt>
                <c:pt idx="659">
                  <c:v>140.60896334810911</c:v>
                </c:pt>
                <c:pt idx="660">
                  <c:v>144.17946464123241</c:v>
                </c:pt>
                <c:pt idx="661">
                  <c:v>149.08554312440961</c:v>
                </c:pt>
                <c:pt idx="662">
                  <c:v>153.0237417144707</c:v>
                </c:pt>
                <c:pt idx="663">
                  <c:v>153.00396930380401</c:v>
                </c:pt>
                <c:pt idx="664">
                  <c:v>159.53309947171061</c:v>
                </c:pt>
                <c:pt idx="665">
                  <c:v>160.0202714712926</c:v>
                </c:pt>
                <c:pt idx="666">
                  <c:v>161.13142232453541</c:v>
                </c:pt>
                <c:pt idx="667">
                  <c:v>162.42143611092021</c:v>
                </c:pt>
                <c:pt idx="668">
                  <c:v>167.7360399050124</c:v>
                </c:pt>
                <c:pt idx="669">
                  <c:v>165.71183987146651</c:v>
                </c:pt>
                <c:pt idx="670">
                  <c:v>165.21224030054461</c:v>
                </c:pt>
                <c:pt idx="671">
                  <c:v>163.04981537316351</c:v>
                </c:pt>
                <c:pt idx="672">
                  <c:v>167.245107574396</c:v>
                </c:pt>
                <c:pt idx="673">
                  <c:v>167.32292132343579</c:v>
                </c:pt>
                <c:pt idx="674">
                  <c:v>173.06109809518159</c:v>
                </c:pt>
                <c:pt idx="675">
                  <c:v>172.48255259395029</c:v>
                </c:pt>
                <c:pt idx="676">
                  <c:v>169.91097734469969</c:v>
                </c:pt>
                <c:pt idx="677">
                  <c:v>167.6529879969334</c:v>
                </c:pt>
                <c:pt idx="678">
                  <c:v>169.23294065929309</c:v>
                </c:pt>
                <c:pt idx="679">
                  <c:v>170.77941941057799</c:v>
                </c:pt>
                <c:pt idx="680">
                  <c:v>168.85772483225901</c:v>
                </c:pt>
                <c:pt idx="681">
                  <c:v>169.81060716406421</c:v>
                </c:pt>
                <c:pt idx="682">
                  <c:v>166.7624289133843</c:v>
                </c:pt>
                <c:pt idx="683">
                  <c:v>163.94060171478449</c:v>
                </c:pt>
                <c:pt idx="684">
                  <c:v>156.25748647710199</c:v>
                </c:pt>
                <c:pt idx="685">
                  <c:v>160.1277251057387</c:v>
                </c:pt>
                <c:pt idx="686">
                  <c:v>160.02997402858961</c:v>
                </c:pt>
                <c:pt idx="687">
                  <c:v>163.28010081351141</c:v>
                </c:pt>
                <c:pt idx="688">
                  <c:v>165.60754331397601</c:v>
                </c:pt>
                <c:pt idx="689">
                  <c:v>166.06249393539261</c:v>
                </c:pt>
                <c:pt idx="690">
                  <c:v>165.65499732457181</c:v>
                </c:pt>
                <c:pt idx="691">
                  <c:v>164.7584976100776</c:v>
                </c:pt>
                <c:pt idx="692">
                  <c:v>163.1105176204174</c:v>
                </c:pt>
                <c:pt idx="693">
                  <c:v>161.77692282240801</c:v>
                </c:pt>
                <c:pt idx="694">
                  <c:v>159.28247449394661</c:v>
                </c:pt>
                <c:pt idx="695">
                  <c:v>155.53243951173809</c:v>
                </c:pt>
                <c:pt idx="696">
                  <c:v>156.53226701728701</c:v>
                </c:pt>
                <c:pt idx="697">
                  <c:v>159.64463164023729</c:v>
                </c:pt>
                <c:pt idx="698">
                  <c:v>164.88856249362161</c:v>
                </c:pt>
                <c:pt idx="699">
                  <c:v>164.88856249362161</c:v>
                </c:pt>
                <c:pt idx="700">
                  <c:v>169.54818120509501</c:v>
                </c:pt>
                <c:pt idx="701">
                  <c:v>172.90322553894961</c:v>
                </c:pt>
                <c:pt idx="702">
                  <c:v>174.5737385786932</c:v>
                </c:pt>
                <c:pt idx="703">
                  <c:v>172.9966201200032</c:v>
                </c:pt>
                <c:pt idx="704">
                  <c:v>173.86294236125801</c:v>
                </c:pt>
                <c:pt idx="705">
                  <c:v>177.92798786634401</c:v>
                </c:pt>
                <c:pt idx="706">
                  <c:v>182.92809998221949</c:v>
                </c:pt>
                <c:pt idx="707">
                  <c:v>184.08954241198921</c:v>
                </c:pt>
                <c:pt idx="708">
                  <c:v>184.1303187607368</c:v>
                </c:pt>
                <c:pt idx="709">
                  <c:v>183.07032794321981</c:v>
                </c:pt>
                <c:pt idx="710">
                  <c:v>184.60113759812239</c:v>
                </c:pt>
                <c:pt idx="711">
                  <c:v>186.69237988841749</c:v>
                </c:pt>
                <c:pt idx="712">
                  <c:v>182.37326607197639</c:v>
                </c:pt>
                <c:pt idx="713">
                  <c:v>179.79416041930531</c:v>
                </c:pt>
                <c:pt idx="714">
                  <c:v>182.38360217896729</c:v>
                </c:pt>
                <c:pt idx="715">
                  <c:v>184.88325789549231</c:v>
                </c:pt>
                <c:pt idx="716">
                  <c:v>184.14645567349339</c:v>
                </c:pt>
                <c:pt idx="717">
                  <c:v>176.96444407208909</c:v>
                </c:pt>
                <c:pt idx="718">
                  <c:v>176.52384725387941</c:v>
                </c:pt>
                <c:pt idx="719">
                  <c:v>178.12528646248231</c:v>
                </c:pt>
                <c:pt idx="720">
                  <c:v>184.97153179097819</c:v>
                </c:pt>
                <c:pt idx="721">
                  <c:v>187.5537607496631</c:v>
                </c:pt>
                <c:pt idx="722">
                  <c:v>186.30708897244841</c:v>
                </c:pt>
                <c:pt idx="723">
                  <c:v>187.43519051957111</c:v>
                </c:pt>
                <c:pt idx="724">
                  <c:v>183.2629225037704</c:v>
                </c:pt>
                <c:pt idx="725">
                  <c:v>184.08413354956201</c:v>
                </c:pt>
                <c:pt idx="726">
                  <c:v>185.37565459139091</c:v>
                </c:pt>
                <c:pt idx="727">
                  <c:v>183.36621292512899</c:v>
                </c:pt>
                <c:pt idx="728">
                  <c:v>180.698474707602</c:v>
                </c:pt>
                <c:pt idx="729">
                  <c:v>185.6829701619217</c:v>
                </c:pt>
                <c:pt idx="730">
                  <c:v>183.17947578708339</c:v>
                </c:pt>
                <c:pt idx="731">
                  <c:v>181.9235745387378</c:v>
                </c:pt>
                <c:pt idx="732">
                  <c:v>183.63875355819681</c:v>
                </c:pt>
                <c:pt idx="733">
                  <c:v>186.86821924422699</c:v>
                </c:pt>
                <c:pt idx="734">
                  <c:v>182.942221113507</c:v>
                </c:pt>
                <c:pt idx="735">
                  <c:v>171.64858485875561</c:v>
                </c:pt>
                <c:pt idx="736">
                  <c:v>171.1850893627217</c:v>
                </c:pt>
                <c:pt idx="737">
                  <c:v>174.55940405126441</c:v>
                </c:pt>
                <c:pt idx="738">
                  <c:v>169.55738109005111</c:v>
                </c:pt>
                <c:pt idx="739">
                  <c:v>168.5004697569357</c:v>
                </c:pt>
                <c:pt idx="740">
                  <c:v>170.31991111752799</c:v>
                </c:pt>
                <c:pt idx="741">
                  <c:v>174.10450087193061</c:v>
                </c:pt>
                <c:pt idx="742">
                  <c:v>177.500699506057</c:v>
                </c:pt>
                <c:pt idx="743">
                  <c:v>180.83084250141931</c:v>
                </c:pt>
                <c:pt idx="744">
                  <c:v>186.16742609628221</c:v>
                </c:pt>
                <c:pt idx="745">
                  <c:v>186.7679971604642</c:v>
                </c:pt>
                <c:pt idx="746">
                  <c:v>187.7073380369973</c:v>
                </c:pt>
                <c:pt idx="747">
                  <c:v>188.76821136516239</c:v>
                </c:pt>
                <c:pt idx="748">
                  <c:v>190.73047735351011</c:v>
                </c:pt>
                <c:pt idx="749">
                  <c:v>192.78864645714921</c:v>
                </c:pt>
                <c:pt idx="750">
                  <c:v>196.30924767072241</c:v>
                </c:pt>
                <c:pt idx="751">
                  <c:v>193.06723404770671</c:v>
                </c:pt>
                <c:pt idx="752">
                  <c:v>186.665383206135</c:v>
                </c:pt>
                <c:pt idx="753">
                  <c:v>187.01854154999921</c:v>
                </c:pt>
                <c:pt idx="754">
                  <c:v>191.28191885697279</c:v>
                </c:pt>
                <c:pt idx="755">
                  <c:v>190.42907202922461</c:v>
                </c:pt>
                <c:pt idx="756">
                  <c:v>192.67975697753869</c:v>
                </c:pt>
                <c:pt idx="757">
                  <c:v>192.67975697753869</c:v>
                </c:pt>
                <c:pt idx="758">
                  <c:v>191.02019896969969</c:v>
                </c:pt>
                <c:pt idx="759">
                  <c:v>193.84077355223101</c:v>
                </c:pt>
                <c:pt idx="760">
                  <c:v>197.54880892213859</c:v>
                </c:pt>
                <c:pt idx="761">
                  <c:v>197.88472916961231</c:v>
                </c:pt>
                <c:pt idx="762">
                  <c:v>195.06038372108151</c:v>
                </c:pt>
                <c:pt idx="763">
                  <c:v>193.20534342700051</c:v>
                </c:pt>
                <c:pt idx="764">
                  <c:v>192.4010056625504</c:v>
                </c:pt>
                <c:pt idx="765">
                  <c:v>190.60408318056261</c:v>
                </c:pt>
                <c:pt idx="766">
                  <c:v>190.93754252427379</c:v>
                </c:pt>
                <c:pt idx="767">
                  <c:v>191.92817156407969</c:v>
                </c:pt>
                <c:pt idx="768">
                  <c:v>191.317825419218</c:v>
                </c:pt>
                <c:pt idx="769">
                  <c:v>194.3846143734132</c:v>
                </c:pt>
                <c:pt idx="770">
                  <c:v>194.76728283033799</c:v>
                </c:pt>
                <c:pt idx="771">
                  <c:v>197.04178952048841</c:v>
                </c:pt>
                <c:pt idx="772">
                  <c:v>192.70305928710499</c:v>
                </c:pt>
                <c:pt idx="773">
                  <c:v>191.97158790714121</c:v>
                </c:pt>
                <c:pt idx="774">
                  <c:v>191.02462078666559</c:v>
                </c:pt>
                <c:pt idx="775">
                  <c:v>188.13063192790679</c:v>
                </c:pt>
                <c:pt idx="776">
                  <c:v>192.10548883230919</c:v>
                </c:pt>
                <c:pt idx="777">
                  <c:v>192.97577286979339</c:v>
                </c:pt>
                <c:pt idx="778">
                  <c:v>192.97577286979339</c:v>
                </c:pt>
                <c:pt idx="779">
                  <c:v>194.3000094462756</c:v>
                </c:pt>
                <c:pt idx="780">
                  <c:v>193.44519522480451</c:v>
                </c:pt>
                <c:pt idx="781">
                  <c:v>192.5130625427559</c:v>
                </c:pt>
                <c:pt idx="782">
                  <c:v>191.35745703168169</c:v>
                </c:pt>
                <c:pt idx="783">
                  <c:v>191.35745703168169</c:v>
                </c:pt>
                <c:pt idx="784">
                  <c:v>196.63406713284229</c:v>
                </c:pt>
                <c:pt idx="785">
                  <c:v>199.68791567562229</c:v>
                </c:pt>
                <c:pt idx="786">
                  <c:v>201.22620623644281</c:v>
                </c:pt>
                <c:pt idx="787">
                  <c:v>197.92955685287001</c:v>
                </c:pt>
                <c:pt idx="788">
                  <c:v>197.82509651390961</c:v>
                </c:pt>
                <c:pt idx="789">
                  <c:v>197.4904482037856</c:v>
                </c:pt>
                <c:pt idx="790">
                  <c:v>192.0406573950051</c:v>
                </c:pt>
                <c:pt idx="791">
                  <c:v>200.0916484309933</c:v>
                </c:pt>
                <c:pt idx="792">
                  <c:v>204.89477429584841</c:v>
                </c:pt>
                <c:pt idx="793">
                  <c:v>201.22941176681681</c:v>
                </c:pt>
                <c:pt idx="794">
                  <c:v>201.22941176681681</c:v>
                </c:pt>
                <c:pt idx="795">
                  <c:v>199.72726090002331</c:v>
                </c:pt>
                <c:pt idx="796">
                  <c:v>195.45662725947619</c:v>
                </c:pt>
                <c:pt idx="797">
                  <c:v>191.05336998794721</c:v>
                </c:pt>
                <c:pt idx="798">
                  <c:v>182.55782307496861</c:v>
                </c:pt>
                <c:pt idx="799">
                  <c:v>183.74656836468719</c:v>
                </c:pt>
                <c:pt idx="800">
                  <c:v>182.48558680458959</c:v>
                </c:pt>
                <c:pt idx="801">
                  <c:v>182.0948791757036</c:v>
                </c:pt>
                <c:pt idx="802">
                  <c:v>180.2606354569341</c:v>
                </c:pt>
                <c:pt idx="803">
                  <c:v>176.0236030468503</c:v>
                </c:pt>
                <c:pt idx="804">
                  <c:v>179.84656275122279</c:v>
                </c:pt>
                <c:pt idx="805">
                  <c:v>182.92997865484901</c:v>
                </c:pt>
                <c:pt idx="806">
                  <c:v>185.6822388057206</c:v>
                </c:pt>
                <c:pt idx="807">
                  <c:v>178.94474487120971</c:v>
                </c:pt>
                <c:pt idx="808">
                  <c:v>179.83426169471781</c:v>
                </c:pt>
                <c:pt idx="809">
                  <c:v>179.43768391396</c:v>
                </c:pt>
                <c:pt idx="810">
                  <c:v>179.8193761174374</c:v>
                </c:pt>
                <c:pt idx="811">
                  <c:v>188.33773797389</c:v>
                </c:pt>
                <c:pt idx="812">
                  <c:v>191.82681536202</c:v>
                </c:pt>
                <c:pt idx="813">
                  <c:v>193.83558829392479</c:v>
                </c:pt>
                <c:pt idx="814">
                  <c:v>193.83558829392479</c:v>
                </c:pt>
                <c:pt idx="815">
                  <c:v>197.3172038943832</c:v>
                </c:pt>
                <c:pt idx="816">
                  <c:v>198.03659227941799</c:v>
                </c:pt>
                <c:pt idx="817">
                  <c:v>200.02762143189321</c:v>
                </c:pt>
                <c:pt idx="818">
                  <c:v>199.4321025532588</c:v>
                </c:pt>
                <c:pt idx="819">
                  <c:v>200.44321480167449</c:v>
                </c:pt>
                <c:pt idx="820">
                  <c:v>199.07779888068629</c:v>
                </c:pt>
                <c:pt idx="821">
                  <c:v>201.11433538050511</c:v>
                </c:pt>
                <c:pt idx="822">
                  <c:v>203.01392826081019</c:v>
                </c:pt>
                <c:pt idx="823">
                  <c:v>206.18065529767711</c:v>
                </c:pt>
                <c:pt idx="824">
                  <c:v>207.0879550054666</c:v>
                </c:pt>
                <c:pt idx="825">
                  <c:v>204.97666525273181</c:v>
                </c:pt>
                <c:pt idx="826">
                  <c:v>203.91995891002429</c:v>
                </c:pt>
                <c:pt idx="827">
                  <c:v>206.75829449356439</c:v>
                </c:pt>
                <c:pt idx="828">
                  <c:v>209.62198952498829</c:v>
                </c:pt>
                <c:pt idx="829">
                  <c:v>213.4836604341501</c:v>
                </c:pt>
                <c:pt idx="830">
                  <c:v>213.53196776322051</c:v>
                </c:pt>
                <c:pt idx="831">
                  <c:v>215.9549583757838</c:v>
                </c:pt>
                <c:pt idx="832">
                  <c:v>216.86388733180661</c:v>
                </c:pt>
                <c:pt idx="833">
                  <c:v>217.06028853565019</c:v>
                </c:pt>
                <c:pt idx="834">
                  <c:v>218.80933592255599</c:v>
                </c:pt>
                <c:pt idx="835">
                  <c:v>217.56905151436729</c:v>
                </c:pt>
                <c:pt idx="836">
                  <c:v>217.49594111966931</c:v>
                </c:pt>
                <c:pt idx="837">
                  <c:v>216.67499427026911</c:v>
                </c:pt>
                <c:pt idx="838">
                  <c:v>215.44974939386441</c:v>
                </c:pt>
                <c:pt idx="839">
                  <c:v>217.80871294660921</c:v>
                </c:pt>
                <c:pt idx="840">
                  <c:v>220.40843740348981</c:v>
                </c:pt>
                <c:pt idx="841">
                  <c:v>221.94794349009851</c:v>
                </c:pt>
                <c:pt idx="842">
                  <c:v>219.86181873588811</c:v>
                </c:pt>
                <c:pt idx="843">
                  <c:v>220.01108389004631</c:v>
                </c:pt>
                <c:pt idx="844">
                  <c:v>223.25403971270799</c:v>
                </c:pt>
                <c:pt idx="845">
                  <c:v>223.75592260555521</c:v>
                </c:pt>
                <c:pt idx="846">
                  <c:v>220.29387609391381</c:v>
                </c:pt>
                <c:pt idx="847">
                  <c:v>222.50920173800961</c:v>
                </c:pt>
                <c:pt idx="848">
                  <c:v>222.50920173800961</c:v>
                </c:pt>
                <c:pt idx="849">
                  <c:v>223.91250761830881</c:v>
                </c:pt>
                <c:pt idx="850">
                  <c:v>226.7880118823866</c:v>
                </c:pt>
                <c:pt idx="851">
                  <c:v>225.85016503554999</c:v>
                </c:pt>
                <c:pt idx="852">
                  <c:v>226.26136606889199</c:v>
                </c:pt>
                <c:pt idx="853">
                  <c:v>227.03420573372321</c:v>
                </c:pt>
                <c:pt idx="854">
                  <c:v>227.21286705029539</c:v>
                </c:pt>
                <c:pt idx="855">
                  <c:v>227.40088397146141</c:v>
                </c:pt>
                <c:pt idx="856">
                  <c:v>230.72263872607971</c:v>
                </c:pt>
                <c:pt idx="857">
                  <c:v>232.4960131007378</c:v>
                </c:pt>
                <c:pt idx="858">
                  <c:v>225.69161741622699</c:v>
                </c:pt>
                <c:pt idx="859">
                  <c:v>220.8269035629317</c:v>
                </c:pt>
                <c:pt idx="860">
                  <c:v>228.6417651487013</c:v>
                </c:pt>
                <c:pt idx="861">
                  <c:v>225.8548479650307</c:v>
                </c:pt>
                <c:pt idx="862">
                  <c:v>229.13150232443459</c:v>
                </c:pt>
                <c:pt idx="863">
                  <c:v>231.7678735548765</c:v>
                </c:pt>
                <c:pt idx="864">
                  <c:v>232.06378148013891</c:v>
                </c:pt>
                <c:pt idx="865">
                  <c:v>224.20779947922799</c:v>
                </c:pt>
                <c:pt idx="866">
                  <c:v>223.2260678762824</c:v>
                </c:pt>
                <c:pt idx="867">
                  <c:v>237.63158676927549</c:v>
                </c:pt>
                <c:pt idx="868">
                  <c:v>233.0653226662248</c:v>
                </c:pt>
                <c:pt idx="869">
                  <c:v>237.48334231064081</c:v>
                </c:pt>
                <c:pt idx="870">
                  <c:v>230.26591472463261</c:v>
                </c:pt>
                <c:pt idx="871">
                  <c:v>227.0479134208127</c:v>
                </c:pt>
                <c:pt idx="872">
                  <c:v>220.16126355053439</c:v>
                </c:pt>
                <c:pt idx="873">
                  <c:v>213.5647370888648</c:v>
                </c:pt>
                <c:pt idx="874">
                  <c:v>230.25080016489059</c:v>
                </c:pt>
                <c:pt idx="875">
                  <c:v>230.94900724132549</c:v>
                </c:pt>
                <c:pt idx="876">
                  <c:v>245.8893509976576</c:v>
                </c:pt>
                <c:pt idx="877">
                  <c:v>242.28244105649199</c:v>
                </c:pt>
                <c:pt idx="878">
                  <c:v>236.77272021271011</c:v>
                </c:pt>
                <c:pt idx="879">
                  <c:v>233.62641156850879</c:v>
                </c:pt>
                <c:pt idx="880">
                  <c:v>231.14143866055139</c:v>
                </c:pt>
                <c:pt idx="881">
                  <c:v>226.47076847674489</c:v>
                </c:pt>
                <c:pt idx="882">
                  <c:v>215.62420947680499</c:v>
                </c:pt>
                <c:pt idx="883">
                  <c:v>223.8083510840456</c:v>
                </c:pt>
                <c:pt idx="884">
                  <c:v>225.27863328625619</c:v>
                </c:pt>
                <c:pt idx="885">
                  <c:v>220.10990091455261</c:v>
                </c:pt>
                <c:pt idx="886">
                  <c:v>218.90812879795641</c:v>
                </c:pt>
                <c:pt idx="887">
                  <c:v>234.20864556446961</c:v>
                </c:pt>
                <c:pt idx="888">
                  <c:v>232.100918714795</c:v>
                </c:pt>
                <c:pt idx="889">
                  <c:v>232.100918714795</c:v>
                </c:pt>
                <c:pt idx="890">
                  <c:v>229.63043108121329</c:v>
                </c:pt>
                <c:pt idx="891">
                  <c:v>236.27364818722211</c:v>
                </c:pt>
                <c:pt idx="892">
                  <c:v>239.4485381836098</c:v>
                </c:pt>
                <c:pt idx="893">
                  <c:v>230.49347379913229</c:v>
                </c:pt>
                <c:pt idx="894">
                  <c:v>222.00833218272621</c:v>
                </c:pt>
                <c:pt idx="895">
                  <c:v>223.03756924963719</c:v>
                </c:pt>
                <c:pt idx="896">
                  <c:v>217.86304425537509</c:v>
                </c:pt>
                <c:pt idx="897">
                  <c:v>228.54463585069331</c:v>
                </c:pt>
                <c:pt idx="898">
                  <c:v>230.69390887413959</c:v>
                </c:pt>
                <c:pt idx="899">
                  <c:v>232.99144594542059</c:v>
                </c:pt>
                <c:pt idx="900">
                  <c:v>240.9380296369018</c:v>
                </c:pt>
                <c:pt idx="901">
                  <c:v>241.09010341558451</c:v>
                </c:pt>
                <c:pt idx="902">
                  <c:v>236.81004582634651</c:v>
                </c:pt>
                <c:pt idx="903">
                  <c:v>239.60914823261439</c:v>
                </c:pt>
                <c:pt idx="904">
                  <c:v>248.26316321087839</c:v>
                </c:pt>
                <c:pt idx="905">
                  <c:v>242.86149428022259</c:v>
                </c:pt>
                <c:pt idx="906">
                  <c:v>244.23411681332169</c:v>
                </c:pt>
                <c:pt idx="907">
                  <c:v>237.5201420296093</c:v>
                </c:pt>
                <c:pt idx="908">
                  <c:v>242.75015047614329</c:v>
                </c:pt>
                <c:pt idx="909">
                  <c:v>239.691013086586</c:v>
                </c:pt>
                <c:pt idx="910">
                  <c:v>220.79350055037071</c:v>
                </c:pt>
                <c:pt idx="911">
                  <c:v>222.15568918704739</c:v>
                </c:pt>
                <c:pt idx="912">
                  <c:v>223.51944768876629</c:v>
                </c:pt>
                <c:pt idx="913">
                  <c:v>222.07966686566979</c:v>
                </c:pt>
                <c:pt idx="914">
                  <c:v>222.07966686566979</c:v>
                </c:pt>
                <c:pt idx="915">
                  <c:v>218.78679638249901</c:v>
                </c:pt>
                <c:pt idx="916">
                  <c:v>229.60200649693451</c:v>
                </c:pt>
                <c:pt idx="917">
                  <c:v>231.47576384079721</c:v>
                </c:pt>
                <c:pt idx="918">
                  <c:v>231.47270112305131</c:v>
                </c:pt>
                <c:pt idx="919">
                  <c:v>229.11632833414819</c:v>
                </c:pt>
                <c:pt idx="920">
                  <c:v>236.87784750528101</c:v>
                </c:pt>
                <c:pt idx="921">
                  <c:v>237.90239206650111</c:v>
                </c:pt>
                <c:pt idx="922">
                  <c:v>239.33195929743039</c:v>
                </c:pt>
                <c:pt idx="923">
                  <c:v>234.52027580112181</c:v>
                </c:pt>
                <c:pt idx="924">
                  <c:v>234.5458400448245</c:v>
                </c:pt>
                <c:pt idx="925">
                  <c:v>239.38690635553311</c:v>
                </c:pt>
                <c:pt idx="926">
                  <c:v>236.74907893751089</c:v>
                </c:pt>
                <c:pt idx="927">
                  <c:v>242.4679820522926</c:v>
                </c:pt>
                <c:pt idx="928">
                  <c:v>250.34671570387371</c:v>
                </c:pt>
                <c:pt idx="929">
                  <c:v>255.25989720961101</c:v>
                </c:pt>
                <c:pt idx="930">
                  <c:v>253.9958322322247</c:v>
                </c:pt>
                <c:pt idx="931">
                  <c:v>250.94635032986679</c:v>
                </c:pt>
                <c:pt idx="932">
                  <c:v>251.18467800775429</c:v>
                </c:pt>
                <c:pt idx="933">
                  <c:v>256.71593213221149</c:v>
                </c:pt>
                <c:pt idx="934">
                  <c:v>263.24522193072158</c:v>
                </c:pt>
                <c:pt idx="935">
                  <c:v>263.26726341927713</c:v>
                </c:pt>
                <c:pt idx="936">
                  <c:v>268.08395773579872</c:v>
                </c:pt>
                <c:pt idx="937">
                  <c:v>268.05561625678092</c:v>
                </c:pt>
                <c:pt idx="938">
                  <c:v>269.82098963164862</c:v>
                </c:pt>
                <c:pt idx="939">
                  <c:v>272.1421978629171</c:v>
                </c:pt>
                <c:pt idx="940">
                  <c:v>268.67450831260129</c:v>
                </c:pt>
                <c:pt idx="941">
                  <c:v>259.00856204604821</c:v>
                </c:pt>
                <c:pt idx="942">
                  <c:v>257.3483121073005</c:v>
                </c:pt>
                <c:pt idx="943">
                  <c:v>257.15012104276201</c:v>
                </c:pt>
                <c:pt idx="944">
                  <c:v>260.00561988328752</c:v>
                </c:pt>
                <c:pt idx="945">
                  <c:v>261.47697724698241</c:v>
                </c:pt>
                <c:pt idx="946">
                  <c:v>259.12058335734059</c:v>
                </c:pt>
                <c:pt idx="947">
                  <c:v>259.01712202831368</c:v>
                </c:pt>
                <c:pt idx="948">
                  <c:v>262.31919666560742</c:v>
                </c:pt>
                <c:pt idx="949">
                  <c:v>256.62522953481698</c:v>
                </c:pt>
                <c:pt idx="950">
                  <c:v>250.61459557627359</c:v>
                </c:pt>
                <c:pt idx="951">
                  <c:v>251.97007912365839</c:v>
                </c:pt>
                <c:pt idx="952">
                  <c:v>249.66910088439911</c:v>
                </c:pt>
                <c:pt idx="953">
                  <c:v>257.28511713153921</c:v>
                </c:pt>
                <c:pt idx="954">
                  <c:v>252.66333301963761</c:v>
                </c:pt>
                <c:pt idx="955">
                  <c:v>253.2881886461274</c:v>
                </c:pt>
                <c:pt idx="956">
                  <c:v>261.19699949102318</c:v>
                </c:pt>
                <c:pt idx="957">
                  <c:v>264.20759337743442</c:v>
                </c:pt>
                <c:pt idx="958">
                  <c:v>267.6274411558997</c:v>
                </c:pt>
                <c:pt idx="959">
                  <c:v>267.6274411558997</c:v>
                </c:pt>
                <c:pt idx="960">
                  <c:v>260.07586471958717</c:v>
                </c:pt>
                <c:pt idx="961">
                  <c:v>264.68385452169559</c:v>
                </c:pt>
                <c:pt idx="962">
                  <c:v>263.86306830113301</c:v>
                </c:pt>
                <c:pt idx="963">
                  <c:v>265.17088690985702</c:v>
                </c:pt>
                <c:pt idx="964">
                  <c:v>271.35194568075411</c:v>
                </c:pt>
                <c:pt idx="965">
                  <c:v>271.57147615088752</c:v>
                </c:pt>
                <c:pt idx="966">
                  <c:v>272.7628980549552</c:v>
                </c:pt>
                <c:pt idx="967">
                  <c:v>274.43472761578221</c:v>
                </c:pt>
                <c:pt idx="968">
                  <c:v>273.32901973417842</c:v>
                </c:pt>
                <c:pt idx="969">
                  <c:v>282.6632791489692</c:v>
                </c:pt>
                <c:pt idx="970">
                  <c:v>286.45502032655622</c:v>
                </c:pt>
                <c:pt idx="971">
                  <c:v>286.88660363385941</c:v>
                </c:pt>
                <c:pt idx="972">
                  <c:v>293.40501663748393</c:v>
                </c:pt>
                <c:pt idx="973">
                  <c:v>297.71561208116952</c:v>
                </c:pt>
                <c:pt idx="974">
                  <c:v>307.45434362307259</c:v>
                </c:pt>
                <c:pt idx="975">
                  <c:v>304.43176921852807</c:v>
                </c:pt>
                <c:pt idx="976">
                  <c:v>308.33693404778001</c:v>
                </c:pt>
                <c:pt idx="977">
                  <c:v>306.96940549044882</c:v>
                </c:pt>
                <c:pt idx="978">
                  <c:v>301.76994926692072</c:v>
                </c:pt>
                <c:pt idx="979">
                  <c:v>295.53479543195971</c:v>
                </c:pt>
                <c:pt idx="980">
                  <c:v>305.41223944090359</c:v>
                </c:pt>
                <c:pt idx="981">
                  <c:v>296.32623041621412</c:v>
                </c:pt>
                <c:pt idx="982">
                  <c:v>297.89963345216262</c:v>
                </c:pt>
                <c:pt idx="983">
                  <c:v>297.82837131179292</c:v>
                </c:pt>
                <c:pt idx="984">
                  <c:v>301.86021573111532</c:v>
                </c:pt>
                <c:pt idx="985">
                  <c:v>301.62600440122259</c:v>
                </c:pt>
                <c:pt idx="986">
                  <c:v>306.22524786387942</c:v>
                </c:pt>
                <c:pt idx="987">
                  <c:v>303.09238796188271</c:v>
                </c:pt>
                <c:pt idx="988">
                  <c:v>305.27355622868208</c:v>
                </c:pt>
                <c:pt idx="989">
                  <c:v>313.79362594633051</c:v>
                </c:pt>
                <c:pt idx="990">
                  <c:v>305.19446192154311</c:v>
                </c:pt>
                <c:pt idx="991">
                  <c:v>306.67004808128252</c:v>
                </c:pt>
                <c:pt idx="992">
                  <c:v>311.46126643483569</c:v>
                </c:pt>
                <c:pt idx="993">
                  <c:v>320.97666800177552</c:v>
                </c:pt>
                <c:pt idx="994">
                  <c:v>331.89646733719661</c:v>
                </c:pt>
                <c:pt idx="995">
                  <c:v>335.41384894316383</c:v>
                </c:pt>
                <c:pt idx="996">
                  <c:v>334.01913223122432</c:v>
                </c:pt>
                <c:pt idx="997">
                  <c:v>332.77606352838501</c:v>
                </c:pt>
                <c:pt idx="998">
                  <c:v>332.06423964047821</c:v>
                </c:pt>
                <c:pt idx="999">
                  <c:v>326.43308035739142</c:v>
                </c:pt>
                <c:pt idx="1000">
                  <c:v>331.58628690813771</c:v>
                </c:pt>
                <c:pt idx="1001">
                  <c:v>330.71815535459848</c:v>
                </c:pt>
                <c:pt idx="1002">
                  <c:v>329.41287213119301</c:v>
                </c:pt>
                <c:pt idx="1003">
                  <c:v>328.15308737409532</c:v>
                </c:pt>
                <c:pt idx="1004">
                  <c:v>335.09666440818648</c:v>
                </c:pt>
                <c:pt idx="1005">
                  <c:v>329.46875095890499</c:v>
                </c:pt>
                <c:pt idx="1006">
                  <c:v>334.9847595372749</c:v>
                </c:pt>
                <c:pt idx="1007">
                  <c:v>338.42462448776058</c:v>
                </c:pt>
                <c:pt idx="1008">
                  <c:v>330.38393526781891</c:v>
                </c:pt>
                <c:pt idx="1009">
                  <c:v>325.56634531522502</c:v>
                </c:pt>
                <c:pt idx="1010">
                  <c:v>313.45301723900991</c:v>
                </c:pt>
                <c:pt idx="1011">
                  <c:v>321.45858235507541</c:v>
                </c:pt>
                <c:pt idx="1012">
                  <c:v>323.39687737057352</c:v>
                </c:pt>
                <c:pt idx="1013">
                  <c:v>323.57917455468561</c:v>
                </c:pt>
                <c:pt idx="1014">
                  <c:v>324.79337728802818</c:v>
                </c:pt>
                <c:pt idx="1015">
                  <c:v>317.58314374949731</c:v>
                </c:pt>
                <c:pt idx="1016">
                  <c:v>325.79715890391259</c:v>
                </c:pt>
                <c:pt idx="1017">
                  <c:v>325.79715890391259</c:v>
                </c:pt>
                <c:pt idx="1018">
                  <c:v>325.14271565299231</c:v>
                </c:pt>
                <c:pt idx="1019">
                  <c:v>321.64542042543502</c:v>
                </c:pt>
                <c:pt idx="1020">
                  <c:v>313.88247689322111</c:v>
                </c:pt>
                <c:pt idx="1021">
                  <c:v>318.03576119714148</c:v>
                </c:pt>
                <c:pt idx="1022">
                  <c:v>317.66580404016349</c:v>
                </c:pt>
                <c:pt idx="1023">
                  <c:v>323.72536383481901</c:v>
                </c:pt>
                <c:pt idx="1024">
                  <c:v>325.71896139554872</c:v>
                </c:pt>
                <c:pt idx="1025">
                  <c:v>325.14135311003702</c:v>
                </c:pt>
                <c:pt idx="1026">
                  <c:v>320.78676568219561</c:v>
                </c:pt>
                <c:pt idx="1027">
                  <c:v>323.48825972404211</c:v>
                </c:pt>
                <c:pt idx="1028">
                  <c:v>323.4858613613896</c:v>
                </c:pt>
                <c:pt idx="1029">
                  <c:v>320.44145079486339</c:v>
                </c:pt>
                <c:pt idx="1030">
                  <c:v>312.02353754785491</c:v>
                </c:pt>
                <c:pt idx="1031">
                  <c:v>304.34523246647558</c:v>
                </c:pt>
                <c:pt idx="1032">
                  <c:v>299.64267573646771</c:v>
                </c:pt>
                <c:pt idx="1033">
                  <c:v>300.77917186996859</c:v>
                </c:pt>
                <c:pt idx="1034">
                  <c:v>298.67029245513118</c:v>
                </c:pt>
                <c:pt idx="1035">
                  <c:v>305.78132106663162</c:v>
                </c:pt>
                <c:pt idx="1036">
                  <c:v>304.95296019542872</c:v>
                </c:pt>
                <c:pt idx="1037">
                  <c:v>303.76142032169571</c:v>
                </c:pt>
                <c:pt idx="1038">
                  <c:v>303.76142032169571</c:v>
                </c:pt>
                <c:pt idx="1039">
                  <c:v>303.3442433010307</c:v>
                </c:pt>
                <c:pt idx="1040">
                  <c:v>300.75489854799719</c:v>
                </c:pt>
                <c:pt idx="1041">
                  <c:v>301.44724906428672</c:v>
                </c:pt>
                <c:pt idx="1042">
                  <c:v>300.58673830281913</c:v>
                </c:pt>
                <c:pt idx="1043">
                  <c:v>296.5561600860504</c:v>
                </c:pt>
                <c:pt idx="1044">
                  <c:v>304.5420776045417</c:v>
                </c:pt>
                <c:pt idx="1045">
                  <c:v>309.40312837852889</c:v>
                </c:pt>
                <c:pt idx="1046">
                  <c:v>315.53481967244909</c:v>
                </c:pt>
                <c:pt idx="1047">
                  <c:v>318.52339285766021</c:v>
                </c:pt>
                <c:pt idx="1048">
                  <c:v>320.63817964211188</c:v>
                </c:pt>
                <c:pt idx="1049">
                  <c:v>322.32868574239632</c:v>
                </c:pt>
                <c:pt idx="1050">
                  <c:v>327.08314135576211</c:v>
                </c:pt>
                <c:pt idx="1051">
                  <c:v>324.77022954527831</c:v>
                </c:pt>
                <c:pt idx="1052">
                  <c:v>326.74330595054022</c:v>
                </c:pt>
                <c:pt idx="1053">
                  <c:v>327.28625563206259</c:v>
                </c:pt>
                <c:pt idx="1054">
                  <c:v>327.28625563206259</c:v>
                </c:pt>
                <c:pt idx="1055">
                  <c:v>330.25534650327461</c:v>
                </c:pt>
                <c:pt idx="1056">
                  <c:v>324.70833148442119</c:v>
                </c:pt>
                <c:pt idx="1057">
                  <c:v>320.81702568111518</c:v>
                </c:pt>
                <c:pt idx="1058">
                  <c:v>319.08819071080592</c:v>
                </c:pt>
                <c:pt idx="1059">
                  <c:v>324.90401956738691</c:v>
                </c:pt>
                <c:pt idx="1060">
                  <c:v>322.40161575769599</c:v>
                </c:pt>
                <c:pt idx="1061">
                  <c:v>326.82899294797733</c:v>
                </c:pt>
                <c:pt idx="1062">
                  <c:v>327.70556214869322</c:v>
                </c:pt>
                <c:pt idx="1063">
                  <c:v>319.62875174150429</c:v>
                </c:pt>
                <c:pt idx="1064">
                  <c:v>325.04953424690689</c:v>
                </c:pt>
                <c:pt idx="1065">
                  <c:v>342.12265270650772</c:v>
                </c:pt>
                <c:pt idx="1066">
                  <c:v>342.75599908019592</c:v>
                </c:pt>
                <c:pt idx="1067">
                  <c:v>343.15043955639379</c:v>
                </c:pt>
                <c:pt idx="1068">
                  <c:v>342.44604693191349</c:v>
                </c:pt>
                <c:pt idx="1069">
                  <c:v>345.05813257841152</c:v>
                </c:pt>
                <c:pt idx="1070">
                  <c:v>343.87998841506442</c:v>
                </c:pt>
                <c:pt idx="1071">
                  <c:v>348.67332881713321</c:v>
                </c:pt>
                <c:pt idx="1072">
                  <c:v>355.74674977173203</c:v>
                </c:pt>
                <c:pt idx="1073">
                  <c:v>361.57697788954658</c:v>
                </c:pt>
                <c:pt idx="1074">
                  <c:v>360.42292163385702</c:v>
                </c:pt>
                <c:pt idx="1075">
                  <c:v>358.20681949745682</c:v>
                </c:pt>
                <c:pt idx="1076">
                  <c:v>357.67118879399789</c:v>
                </c:pt>
                <c:pt idx="1077">
                  <c:v>357.68224667943412</c:v>
                </c:pt>
                <c:pt idx="1078">
                  <c:v>353.45532786623102</c:v>
                </c:pt>
                <c:pt idx="1079">
                  <c:v>353.45532786623102</c:v>
                </c:pt>
                <c:pt idx="1080">
                  <c:v>337.08414391038463</c:v>
                </c:pt>
                <c:pt idx="1081">
                  <c:v>328.17248263163771</c:v>
                </c:pt>
                <c:pt idx="1082">
                  <c:v>336.72696883118721</c:v>
                </c:pt>
                <c:pt idx="1083">
                  <c:v>342.89942812267861</c:v>
                </c:pt>
                <c:pt idx="1084">
                  <c:v>342.97250472971768</c:v>
                </c:pt>
                <c:pt idx="1085">
                  <c:v>335.46115599104769</c:v>
                </c:pt>
                <c:pt idx="1086">
                  <c:v>335.87011552827408</c:v>
                </c:pt>
                <c:pt idx="1087">
                  <c:v>342.90047647838571</c:v>
                </c:pt>
                <c:pt idx="1088">
                  <c:v>344.47107060957131</c:v>
                </c:pt>
                <c:pt idx="1089">
                  <c:v>337.28435700138061</c:v>
                </c:pt>
                <c:pt idx="1090">
                  <c:v>339.83950030139351</c:v>
                </c:pt>
                <c:pt idx="1091">
                  <c:v>339.69596936317203</c:v>
                </c:pt>
                <c:pt idx="1092">
                  <c:v>340.4305670344512</c:v>
                </c:pt>
                <c:pt idx="1093">
                  <c:v>347.7158013357228</c:v>
                </c:pt>
                <c:pt idx="1094">
                  <c:v>345.852920184163</c:v>
                </c:pt>
                <c:pt idx="1095">
                  <c:v>340.4714205201642</c:v>
                </c:pt>
                <c:pt idx="1096">
                  <c:v>333.56780071801847</c:v>
                </c:pt>
                <c:pt idx="1097">
                  <c:v>335.15605632205552</c:v>
                </c:pt>
                <c:pt idx="1098">
                  <c:v>332.98146170622817</c:v>
                </c:pt>
                <c:pt idx="1099">
                  <c:v>343.4100337473817</c:v>
                </c:pt>
                <c:pt idx="1100">
                  <c:v>346.95552027115389</c:v>
                </c:pt>
                <c:pt idx="1101">
                  <c:v>356.98368305573462</c:v>
                </c:pt>
                <c:pt idx="1102">
                  <c:v>360.65304743587961</c:v>
                </c:pt>
                <c:pt idx="1103">
                  <c:v>364.33364406253241</c:v>
                </c:pt>
                <c:pt idx="1104">
                  <c:v>363.74015902070602</c:v>
                </c:pt>
                <c:pt idx="1105">
                  <c:v>370.84501721297852</c:v>
                </c:pt>
                <c:pt idx="1106">
                  <c:v>372.07158729177189</c:v>
                </c:pt>
                <c:pt idx="1107">
                  <c:v>374.90783316435011</c:v>
                </c:pt>
                <c:pt idx="1108">
                  <c:v>379.42596942390259</c:v>
                </c:pt>
                <c:pt idx="1109">
                  <c:v>389.12012581769119</c:v>
                </c:pt>
                <c:pt idx="1110">
                  <c:v>387.70839202575638</c:v>
                </c:pt>
                <c:pt idx="1111">
                  <c:v>381.47213924719381</c:v>
                </c:pt>
                <c:pt idx="1112">
                  <c:v>389.27253394048893</c:v>
                </c:pt>
                <c:pt idx="1113">
                  <c:v>393.43139816253603</c:v>
                </c:pt>
                <c:pt idx="1114">
                  <c:v>395.66416997977802</c:v>
                </c:pt>
                <c:pt idx="1115">
                  <c:v>384.2258451903441</c:v>
                </c:pt>
                <c:pt idx="1116">
                  <c:v>396.07337099485841</c:v>
                </c:pt>
                <c:pt idx="1117">
                  <c:v>399.1173671300408</c:v>
                </c:pt>
                <c:pt idx="1118">
                  <c:v>398.88493940508232</c:v>
                </c:pt>
                <c:pt idx="1119">
                  <c:v>400.8326685541752</c:v>
                </c:pt>
                <c:pt idx="1120">
                  <c:v>411.00733197947642</c:v>
                </c:pt>
                <c:pt idx="1121">
                  <c:v>410.61311176299682</c:v>
                </c:pt>
                <c:pt idx="1122">
                  <c:v>408.40188387550768</c:v>
                </c:pt>
                <c:pt idx="1123">
                  <c:v>408.40188387550768</c:v>
                </c:pt>
                <c:pt idx="1124">
                  <c:v>414.60185282782112</c:v>
                </c:pt>
                <c:pt idx="1125">
                  <c:v>412.89144361971108</c:v>
                </c:pt>
                <c:pt idx="1126">
                  <c:v>410.87558077312502</c:v>
                </c:pt>
                <c:pt idx="1127">
                  <c:v>406.66289366721259</c:v>
                </c:pt>
                <c:pt idx="1128">
                  <c:v>409.07721690122122</c:v>
                </c:pt>
                <c:pt idx="1129">
                  <c:v>407.45284223797711</c:v>
                </c:pt>
                <c:pt idx="1130">
                  <c:v>385.15063212138222</c:v>
                </c:pt>
                <c:pt idx="1131">
                  <c:v>382.11932578671599</c:v>
                </c:pt>
                <c:pt idx="1132">
                  <c:v>384.11979366583108</c:v>
                </c:pt>
                <c:pt idx="1133">
                  <c:v>389.9780951365384</c:v>
                </c:pt>
                <c:pt idx="1134">
                  <c:v>392.90347985220239</c:v>
                </c:pt>
                <c:pt idx="1135">
                  <c:v>391.22592831476049</c:v>
                </c:pt>
                <c:pt idx="1136">
                  <c:v>383.758666345336</c:v>
                </c:pt>
                <c:pt idx="1137">
                  <c:v>380.33741873824113</c:v>
                </c:pt>
                <c:pt idx="1138">
                  <c:v>366.55090726359992</c:v>
                </c:pt>
                <c:pt idx="1139">
                  <c:v>359.30505440129701</c:v>
                </c:pt>
                <c:pt idx="1140">
                  <c:v>364.5922709138523</c:v>
                </c:pt>
                <c:pt idx="1141">
                  <c:v>365.00076223614337</c:v>
                </c:pt>
                <c:pt idx="1142">
                  <c:v>373.53291375362312</c:v>
                </c:pt>
                <c:pt idx="1143">
                  <c:v>369.60544600566112</c:v>
                </c:pt>
                <c:pt idx="1144">
                  <c:v>354.48741134728829</c:v>
                </c:pt>
                <c:pt idx="1145">
                  <c:v>354.20449200360969</c:v>
                </c:pt>
                <c:pt idx="1146">
                  <c:v>355.70209827689717</c:v>
                </c:pt>
                <c:pt idx="1147">
                  <c:v>357.74915947006139</c:v>
                </c:pt>
                <c:pt idx="1148">
                  <c:v>365.02961734029321</c:v>
                </c:pt>
                <c:pt idx="1149">
                  <c:v>365.02961734029321</c:v>
                </c:pt>
                <c:pt idx="1150">
                  <c:v>369.65786536407978</c:v>
                </c:pt>
                <c:pt idx="1151">
                  <c:v>363.68800312301761</c:v>
                </c:pt>
                <c:pt idx="1152">
                  <c:v>374.64725873193782</c:v>
                </c:pt>
                <c:pt idx="1153">
                  <c:v>359.79614417313752</c:v>
                </c:pt>
                <c:pt idx="1154">
                  <c:v>343.80364181223041</c:v>
                </c:pt>
                <c:pt idx="1155">
                  <c:v>340.26092021379901</c:v>
                </c:pt>
                <c:pt idx="1156">
                  <c:v>327.1038203643048</c:v>
                </c:pt>
                <c:pt idx="1157">
                  <c:v>329.51161560112672</c:v>
                </c:pt>
                <c:pt idx="1158">
                  <c:v>323.64246447522299</c:v>
                </c:pt>
                <c:pt idx="1159">
                  <c:v>317.20138393587013</c:v>
                </c:pt>
                <c:pt idx="1160">
                  <c:v>332.89192861292901</c:v>
                </c:pt>
                <c:pt idx="1161">
                  <c:v>320.86984125312841</c:v>
                </c:pt>
                <c:pt idx="1162">
                  <c:v>314.13323547308852</c:v>
                </c:pt>
                <c:pt idx="1163">
                  <c:v>314.19803448608309</c:v>
                </c:pt>
                <c:pt idx="1164">
                  <c:v>313.62685019984468</c:v>
                </c:pt>
                <c:pt idx="1165">
                  <c:v>335.43507820679253</c:v>
                </c:pt>
                <c:pt idx="1166">
                  <c:v>329.28732489291059</c:v>
                </c:pt>
                <c:pt idx="1167">
                  <c:v>336.50921549398572</c:v>
                </c:pt>
                <c:pt idx="1168">
                  <c:v>335.57837353440459</c:v>
                </c:pt>
                <c:pt idx="1169">
                  <c:v>343.76509245594173</c:v>
                </c:pt>
                <c:pt idx="1170">
                  <c:v>354.02222450352849</c:v>
                </c:pt>
                <c:pt idx="1171">
                  <c:v>356.33095439735308</c:v>
                </c:pt>
                <c:pt idx="1172">
                  <c:v>363.16460907389541</c:v>
                </c:pt>
                <c:pt idx="1173">
                  <c:v>373.09982872617883</c:v>
                </c:pt>
                <c:pt idx="1174">
                  <c:v>373.09982872617883</c:v>
                </c:pt>
                <c:pt idx="1175">
                  <c:v>380.12500220886773</c:v>
                </c:pt>
                <c:pt idx="1176">
                  <c:v>378.43828277406072</c:v>
                </c:pt>
                <c:pt idx="1177">
                  <c:v>382.11144005055797</c:v>
                </c:pt>
                <c:pt idx="1178">
                  <c:v>382.29417587241261</c:v>
                </c:pt>
                <c:pt idx="1179">
                  <c:v>367.850464209937</c:v>
                </c:pt>
                <c:pt idx="1180">
                  <c:v>362.61575961514598</c:v>
                </c:pt>
                <c:pt idx="1181">
                  <c:v>374.15644674409901</c:v>
                </c:pt>
                <c:pt idx="1182">
                  <c:v>372.28269046785272</c:v>
                </c:pt>
                <c:pt idx="1183">
                  <c:v>383.60149349364502</c:v>
                </c:pt>
                <c:pt idx="1184">
                  <c:v>384.34357869527253</c:v>
                </c:pt>
                <c:pt idx="1185">
                  <c:v>392.96182051406652</c:v>
                </c:pt>
                <c:pt idx="1186">
                  <c:v>396.82146281274868</c:v>
                </c:pt>
                <c:pt idx="1187">
                  <c:v>387.06409266700661</c:v>
                </c:pt>
                <c:pt idx="1188">
                  <c:v>395.4507995747266</c:v>
                </c:pt>
                <c:pt idx="1189">
                  <c:v>398.60222187618302</c:v>
                </c:pt>
                <c:pt idx="1190">
                  <c:v>412.05445095930571</c:v>
                </c:pt>
                <c:pt idx="1191">
                  <c:v>403.38872707215421</c:v>
                </c:pt>
                <c:pt idx="1192">
                  <c:v>399.45741156221919</c:v>
                </c:pt>
                <c:pt idx="1193">
                  <c:v>398.09523929073441</c:v>
                </c:pt>
                <c:pt idx="1194">
                  <c:v>394.86743134596782</c:v>
                </c:pt>
                <c:pt idx="1195">
                  <c:v>378.58966136765628</c:v>
                </c:pt>
                <c:pt idx="1196">
                  <c:v>376.99872226565861</c:v>
                </c:pt>
                <c:pt idx="1197">
                  <c:v>354.28892743680183</c:v>
                </c:pt>
                <c:pt idx="1198">
                  <c:v>349.86257420444798</c:v>
                </c:pt>
                <c:pt idx="1199">
                  <c:v>323.51740527075651</c:v>
                </c:pt>
                <c:pt idx="1200">
                  <c:v>354.05912115097999</c:v>
                </c:pt>
                <c:pt idx="1201">
                  <c:v>350.29357286780362</c:v>
                </c:pt>
                <c:pt idx="1202">
                  <c:v>367.58027396293721</c:v>
                </c:pt>
                <c:pt idx="1203">
                  <c:v>373.2131021071902</c:v>
                </c:pt>
                <c:pt idx="1204">
                  <c:v>370.13475258668882</c:v>
                </c:pt>
                <c:pt idx="1205">
                  <c:v>353.29827346437111</c:v>
                </c:pt>
                <c:pt idx="1206">
                  <c:v>351.38344701257392</c:v>
                </c:pt>
                <c:pt idx="1207">
                  <c:v>332.01947585834358</c:v>
                </c:pt>
                <c:pt idx="1208">
                  <c:v>325.10128215389261</c:v>
                </c:pt>
                <c:pt idx="1209">
                  <c:v>324.21836617800892</c:v>
                </c:pt>
                <c:pt idx="1210">
                  <c:v>345.06958688585382</c:v>
                </c:pt>
                <c:pt idx="1211">
                  <c:v>338.78404740967022</c:v>
                </c:pt>
                <c:pt idx="1212">
                  <c:v>336.25701720697651</c:v>
                </c:pt>
                <c:pt idx="1213">
                  <c:v>348.275242739448</c:v>
                </c:pt>
                <c:pt idx="1214">
                  <c:v>357.92789145342522</c:v>
                </c:pt>
                <c:pt idx="1215">
                  <c:v>369.95810910065921</c:v>
                </c:pt>
                <c:pt idx="1216">
                  <c:v>369.59082080055708</c:v>
                </c:pt>
                <c:pt idx="1217">
                  <c:v>364.99942818936398</c:v>
                </c:pt>
                <c:pt idx="1218">
                  <c:v>354.88920252298129</c:v>
                </c:pt>
                <c:pt idx="1219">
                  <c:v>354.88920252298129</c:v>
                </c:pt>
                <c:pt idx="1220">
                  <c:v>357.02255976170193</c:v>
                </c:pt>
                <c:pt idx="1221">
                  <c:v>367.340788188462</c:v>
                </c:pt>
                <c:pt idx="1222">
                  <c:v>368.40671800421387</c:v>
                </c:pt>
                <c:pt idx="1223">
                  <c:v>358.6019575680466</c:v>
                </c:pt>
                <c:pt idx="1224">
                  <c:v>359.1476989249087</c:v>
                </c:pt>
                <c:pt idx="1225">
                  <c:v>362.41465373307398</c:v>
                </c:pt>
                <c:pt idx="1226">
                  <c:v>367.97099743241381</c:v>
                </c:pt>
                <c:pt idx="1227">
                  <c:v>364.2107468588672</c:v>
                </c:pt>
                <c:pt idx="1228">
                  <c:v>362.22846690329641</c:v>
                </c:pt>
                <c:pt idx="1229">
                  <c:v>357.81380101702371</c:v>
                </c:pt>
                <c:pt idx="1230">
                  <c:v>341.40952848386968</c:v>
                </c:pt>
                <c:pt idx="1231">
                  <c:v>333.44067314448267</c:v>
                </c:pt>
                <c:pt idx="1232">
                  <c:v>302.42644698247688</c:v>
                </c:pt>
                <c:pt idx="1233">
                  <c:v>308.81646501674999</c:v>
                </c:pt>
                <c:pt idx="1234">
                  <c:v>304.19485210486567</c:v>
                </c:pt>
                <c:pt idx="1235">
                  <c:v>317.36702191197719</c:v>
                </c:pt>
                <c:pt idx="1236">
                  <c:v>299.43487866971799</c:v>
                </c:pt>
                <c:pt idx="1237">
                  <c:v>278.15187395199001</c:v>
                </c:pt>
                <c:pt idx="1238">
                  <c:v>269.01178264129061</c:v>
                </c:pt>
                <c:pt idx="1239">
                  <c:v>260.04965547167922</c:v>
                </c:pt>
                <c:pt idx="1240">
                  <c:v>273.07865001482202</c:v>
                </c:pt>
                <c:pt idx="1241">
                  <c:v>279.49812568819601</c:v>
                </c:pt>
                <c:pt idx="1242">
                  <c:v>299.25584814946848</c:v>
                </c:pt>
                <c:pt idx="1243">
                  <c:v>292.99994284320189</c:v>
                </c:pt>
                <c:pt idx="1244">
                  <c:v>305.45606102476739</c:v>
                </c:pt>
                <c:pt idx="1245">
                  <c:v>315.55374248620052</c:v>
                </c:pt>
                <c:pt idx="1246">
                  <c:v>317.82288710513041</c:v>
                </c:pt>
                <c:pt idx="1247">
                  <c:v>325.55578969802269</c:v>
                </c:pt>
                <c:pt idx="1248">
                  <c:v>333.40020585408519</c:v>
                </c:pt>
                <c:pt idx="1249">
                  <c:v>327.64626441405039</c:v>
                </c:pt>
                <c:pt idx="1250">
                  <c:v>317.9534149528269</c:v>
                </c:pt>
                <c:pt idx="1251">
                  <c:v>307.37143166495781</c:v>
                </c:pt>
                <c:pt idx="1252">
                  <c:v>303.81557709961271</c:v>
                </c:pt>
                <c:pt idx="1253">
                  <c:v>304.48473240697308</c:v>
                </c:pt>
                <c:pt idx="1254">
                  <c:v>327.31628223096152</c:v>
                </c:pt>
                <c:pt idx="1255">
                  <c:v>318.21906340295061</c:v>
                </c:pt>
                <c:pt idx="1256">
                  <c:v>323.72303961491662</c:v>
                </c:pt>
                <c:pt idx="1257">
                  <c:v>340.76671580821159</c:v>
                </c:pt>
                <c:pt idx="1258">
                  <c:v>349.44698737557633</c:v>
                </c:pt>
                <c:pt idx="1259">
                  <c:v>336.30105473994632</c:v>
                </c:pt>
                <c:pt idx="1260">
                  <c:v>325.59434978937901</c:v>
                </c:pt>
                <c:pt idx="1261">
                  <c:v>336.48515088341583</c:v>
                </c:pt>
                <c:pt idx="1262">
                  <c:v>341.86663621271879</c:v>
                </c:pt>
                <c:pt idx="1263">
                  <c:v>341.34349490238941</c:v>
                </c:pt>
                <c:pt idx="1264">
                  <c:v>337.45471753651339</c:v>
                </c:pt>
                <c:pt idx="1265">
                  <c:v>339.86595524235531</c:v>
                </c:pt>
                <c:pt idx="1266">
                  <c:v>323.61449527371798</c:v>
                </c:pt>
                <c:pt idx="1267">
                  <c:v>321.29471318026481</c:v>
                </c:pt>
                <c:pt idx="1268">
                  <c:v>326.55235696007031</c:v>
                </c:pt>
                <c:pt idx="1269">
                  <c:v>322.90876762214242</c:v>
                </c:pt>
                <c:pt idx="1270">
                  <c:v>322.77876608631198</c:v>
                </c:pt>
                <c:pt idx="1271">
                  <c:v>319.19974791660212</c:v>
                </c:pt>
                <c:pt idx="1272">
                  <c:v>308.75756169517331</c:v>
                </c:pt>
                <c:pt idx="1273">
                  <c:v>299.12875598530792</c:v>
                </c:pt>
                <c:pt idx="1274">
                  <c:v>290.38488535732671</c:v>
                </c:pt>
                <c:pt idx="1275">
                  <c:v>291.59095483000829</c:v>
                </c:pt>
                <c:pt idx="1276">
                  <c:v>281.15455968562742</c:v>
                </c:pt>
                <c:pt idx="1277">
                  <c:v>281.15455968562742</c:v>
                </c:pt>
                <c:pt idx="1278">
                  <c:v>281.61820192094632</c:v>
                </c:pt>
                <c:pt idx="1279">
                  <c:v>292.74275524731922</c:v>
                </c:pt>
                <c:pt idx="1280">
                  <c:v>290.35257300568873</c:v>
                </c:pt>
                <c:pt idx="1281">
                  <c:v>304.14490868133203</c:v>
                </c:pt>
                <c:pt idx="1282">
                  <c:v>309.72472095596959</c:v>
                </c:pt>
                <c:pt idx="1283">
                  <c:v>309.46108323111753</c:v>
                </c:pt>
                <c:pt idx="1284">
                  <c:v>310.37694021737542</c:v>
                </c:pt>
                <c:pt idx="1285">
                  <c:v>303.36502222587097</c:v>
                </c:pt>
                <c:pt idx="1286">
                  <c:v>300.26509139295712</c:v>
                </c:pt>
                <c:pt idx="1287">
                  <c:v>292.67916830354039</c:v>
                </c:pt>
                <c:pt idx="1288">
                  <c:v>299.5866223703585</c:v>
                </c:pt>
                <c:pt idx="1289">
                  <c:v>293.94428971105498</c:v>
                </c:pt>
                <c:pt idx="1290">
                  <c:v>284.66254491452241</c:v>
                </c:pt>
                <c:pt idx="1291">
                  <c:v>275.25040215693178</c:v>
                </c:pt>
                <c:pt idx="1292">
                  <c:v>269.94776921807892</c:v>
                </c:pt>
                <c:pt idx="1293">
                  <c:v>271.58538761735252</c:v>
                </c:pt>
                <c:pt idx="1294">
                  <c:v>264.49252080648222</c:v>
                </c:pt>
                <c:pt idx="1295">
                  <c:v>278.8766876011635</c:v>
                </c:pt>
                <c:pt idx="1296">
                  <c:v>267.33230038802452</c:v>
                </c:pt>
                <c:pt idx="1297">
                  <c:v>274.23641521472359</c:v>
                </c:pt>
                <c:pt idx="1298">
                  <c:v>277.57208661970202</c:v>
                </c:pt>
                <c:pt idx="1299">
                  <c:v>277.57208661970202</c:v>
                </c:pt>
                <c:pt idx="1300">
                  <c:v>274.31638582965229</c:v>
                </c:pt>
                <c:pt idx="1301">
                  <c:v>273.22766128628189</c:v>
                </c:pt>
                <c:pt idx="1302">
                  <c:v>271.1044487050404</c:v>
                </c:pt>
                <c:pt idx="1303">
                  <c:v>274.17039132630362</c:v>
                </c:pt>
                <c:pt idx="1304">
                  <c:v>274.17039132630367</c:v>
                </c:pt>
                <c:pt idx="1305">
                  <c:v>287.46798973615961</c:v>
                </c:pt>
                <c:pt idx="1306">
                  <c:v>282.17017948508692</c:v>
                </c:pt>
                <c:pt idx="1307">
                  <c:v>283.13570019348151</c:v>
                </c:pt>
                <c:pt idx="1308">
                  <c:v>276.86645767854441</c:v>
                </c:pt>
                <c:pt idx="1309">
                  <c:v>274.12327761641262</c:v>
                </c:pt>
                <c:pt idx="1310">
                  <c:v>288.55501206896542</c:v>
                </c:pt>
                <c:pt idx="1311">
                  <c:v>294.03556979291722</c:v>
                </c:pt>
                <c:pt idx="1312">
                  <c:v>297.05577400448402</c:v>
                </c:pt>
                <c:pt idx="1313">
                  <c:v>296.51787377451762</c:v>
                </c:pt>
                <c:pt idx="1314">
                  <c:v>296.51787377451762</c:v>
                </c:pt>
                <c:pt idx="1315">
                  <c:v>297.08072590674698</c:v>
                </c:pt>
                <c:pt idx="1316">
                  <c:v>296.14350384518389</c:v>
                </c:pt>
                <c:pt idx="1317">
                  <c:v>294.72566793644648</c:v>
                </c:pt>
                <c:pt idx="1318">
                  <c:v>296.91506790849348</c:v>
                </c:pt>
                <c:pt idx="1319">
                  <c:v>298.16497900445961</c:v>
                </c:pt>
                <c:pt idx="1320">
                  <c:v>295.58699693410222</c:v>
                </c:pt>
                <c:pt idx="1321">
                  <c:v>300.58773595162069</c:v>
                </c:pt>
                <c:pt idx="1322">
                  <c:v>298.52572983186138</c:v>
                </c:pt>
                <c:pt idx="1323">
                  <c:v>313.5629525103592</c:v>
                </c:pt>
                <c:pt idx="1324">
                  <c:v>308.77102985723872</c:v>
                </c:pt>
                <c:pt idx="1325">
                  <c:v>303.79451266688221</c:v>
                </c:pt>
                <c:pt idx="1326">
                  <c:v>307.33648601374671</c:v>
                </c:pt>
                <c:pt idx="1327">
                  <c:v>312.62027487021339</c:v>
                </c:pt>
                <c:pt idx="1328">
                  <c:v>319.30082002153267</c:v>
                </c:pt>
                <c:pt idx="1329">
                  <c:v>309.7633327112253</c:v>
                </c:pt>
                <c:pt idx="1330">
                  <c:v>305.29653801908188</c:v>
                </c:pt>
                <c:pt idx="1331">
                  <c:v>308.48711397578973</c:v>
                </c:pt>
                <c:pt idx="1332">
                  <c:v>314.68049993730801</c:v>
                </c:pt>
                <c:pt idx="1333">
                  <c:v>315.63497584361511</c:v>
                </c:pt>
                <c:pt idx="1334">
                  <c:v>321.69736091860852</c:v>
                </c:pt>
                <c:pt idx="1335">
                  <c:v>321.6806346404407</c:v>
                </c:pt>
                <c:pt idx="1336">
                  <c:v>319.64917669300672</c:v>
                </c:pt>
                <c:pt idx="1337">
                  <c:v>324.45510741170381</c:v>
                </c:pt>
                <c:pt idx="1338">
                  <c:v>317.08038506516402</c:v>
                </c:pt>
                <c:pt idx="1339">
                  <c:v>317.08038506516402</c:v>
                </c:pt>
                <c:pt idx="1340">
                  <c:v>306.27138583454382</c:v>
                </c:pt>
                <c:pt idx="1341">
                  <c:v>310.04424889123021</c:v>
                </c:pt>
                <c:pt idx="1342">
                  <c:v>309.64586455598709</c:v>
                </c:pt>
                <c:pt idx="1343">
                  <c:v>314.83472780730199</c:v>
                </c:pt>
                <c:pt idx="1344">
                  <c:v>316.25943798945042</c:v>
                </c:pt>
                <c:pt idx="1345">
                  <c:v>325.99243989429522</c:v>
                </c:pt>
                <c:pt idx="1346">
                  <c:v>322.10405606230609</c:v>
                </c:pt>
                <c:pt idx="1347">
                  <c:v>325.28159799666992</c:v>
                </c:pt>
                <c:pt idx="1348">
                  <c:v>331.08481596785151</c:v>
                </c:pt>
                <c:pt idx="1349">
                  <c:v>321.34369092521467</c:v>
                </c:pt>
                <c:pt idx="1350">
                  <c:v>311.22492188096402</c:v>
                </c:pt>
                <c:pt idx="1351">
                  <c:v>316.51124474892612</c:v>
                </c:pt>
                <c:pt idx="1352">
                  <c:v>323.31398441240572</c:v>
                </c:pt>
                <c:pt idx="1353">
                  <c:v>326.71338091482698</c:v>
                </c:pt>
                <c:pt idx="1354">
                  <c:v>324.43416871211917</c:v>
                </c:pt>
                <c:pt idx="1355">
                  <c:v>329.75494358926841</c:v>
                </c:pt>
                <c:pt idx="1356">
                  <c:v>321.74760199629549</c:v>
                </c:pt>
                <c:pt idx="1357">
                  <c:v>322.90291283187872</c:v>
                </c:pt>
                <c:pt idx="1358">
                  <c:v>324.99782495102562</c:v>
                </c:pt>
                <c:pt idx="1359">
                  <c:v>328.74067519737019</c:v>
                </c:pt>
                <c:pt idx="1360">
                  <c:v>327.29795473907421</c:v>
                </c:pt>
                <c:pt idx="1361">
                  <c:v>331.61388887468308</c:v>
                </c:pt>
                <c:pt idx="1362">
                  <c:v>334.02731150984022</c:v>
                </c:pt>
                <c:pt idx="1363">
                  <c:v>335.58146997433141</c:v>
                </c:pt>
                <c:pt idx="1364">
                  <c:v>344.42357736859611</c:v>
                </c:pt>
                <c:pt idx="1365">
                  <c:v>343.657067461846</c:v>
                </c:pt>
                <c:pt idx="1366">
                  <c:v>338.22109137503622</c:v>
                </c:pt>
                <c:pt idx="1367">
                  <c:v>333.44625816000382</c:v>
                </c:pt>
                <c:pt idx="1368">
                  <c:v>333.33457550309129</c:v>
                </c:pt>
                <c:pt idx="1369">
                  <c:v>336.59885286815762</c:v>
                </c:pt>
                <c:pt idx="1370">
                  <c:v>336.12756101962799</c:v>
                </c:pt>
                <c:pt idx="1371">
                  <c:v>329.20784921730069</c:v>
                </c:pt>
                <c:pt idx="1372">
                  <c:v>335.09164739965382</c:v>
                </c:pt>
                <c:pt idx="1373">
                  <c:v>335.09164739965382</c:v>
                </c:pt>
                <c:pt idx="1374">
                  <c:v>334.21708379736418</c:v>
                </c:pt>
                <c:pt idx="1375">
                  <c:v>325.32090923605631</c:v>
                </c:pt>
                <c:pt idx="1376">
                  <c:v>330.87223968173561</c:v>
                </c:pt>
                <c:pt idx="1377">
                  <c:v>340.21862098792542</c:v>
                </c:pt>
                <c:pt idx="1378">
                  <c:v>338.94705082886372</c:v>
                </c:pt>
                <c:pt idx="1379">
                  <c:v>330.80994159234501</c:v>
                </c:pt>
                <c:pt idx="1380">
                  <c:v>333.38778964617671</c:v>
                </c:pt>
                <c:pt idx="1381">
                  <c:v>333.91399755535309</c:v>
                </c:pt>
                <c:pt idx="1382">
                  <c:v>329.1109873277818</c:v>
                </c:pt>
                <c:pt idx="1383">
                  <c:v>328.58845506689022</c:v>
                </c:pt>
                <c:pt idx="1384">
                  <c:v>319.11800940174282</c:v>
                </c:pt>
                <c:pt idx="1385">
                  <c:v>314.06038978970111</c:v>
                </c:pt>
                <c:pt idx="1386">
                  <c:v>314.04305166895819</c:v>
                </c:pt>
                <c:pt idx="1387">
                  <c:v>314.46201183151862</c:v>
                </c:pt>
                <c:pt idx="1388">
                  <c:v>317.22834507398193</c:v>
                </c:pt>
                <c:pt idx="1389">
                  <c:v>313.83148833437741</c:v>
                </c:pt>
                <c:pt idx="1390">
                  <c:v>315.19564996392108</c:v>
                </c:pt>
                <c:pt idx="1391">
                  <c:v>316.31991668071578</c:v>
                </c:pt>
                <c:pt idx="1392">
                  <c:v>313.08992254934628</c:v>
                </c:pt>
                <c:pt idx="1393">
                  <c:v>308.06784733644702</c:v>
                </c:pt>
                <c:pt idx="1394">
                  <c:v>305.05735988649019</c:v>
                </c:pt>
                <c:pt idx="1395">
                  <c:v>302.33033767672703</c:v>
                </c:pt>
                <c:pt idx="1396">
                  <c:v>296.39299662195572</c:v>
                </c:pt>
                <c:pt idx="1397">
                  <c:v>293.75376168866859</c:v>
                </c:pt>
                <c:pt idx="1398">
                  <c:v>291.66481349064952</c:v>
                </c:pt>
                <c:pt idx="1399">
                  <c:v>288.7752811833908</c:v>
                </c:pt>
                <c:pt idx="1400">
                  <c:v>291.59052904622109</c:v>
                </c:pt>
                <c:pt idx="1401">
                  <c:v>291.3462050645353</c:v>
                </c:pt>
                <c:pt idx="1402">
                  <c:v>285.35578566055739</c:v>
                </c:pt>
                <c:pt idx="1403">
                  <c:v>278.26672223821612</c:v>
                </c:pt>
                <c:pt idx="1404">
                  <c:v>289.26006335518679</c:v>
                </c:pt>
                <c:pt idx="1405">
                  <c:v>286.04193170099182</c:v>
                </c:pt>
                <c:pt idx="1406">
                  <c:v>290.09541400491719</c:v>
                </c:pt>
                <c:pt idx="1407">
                  <c:v>282.59544130129171</c:v>
                </c:pt>
                <c:pt idx="1408">
                  <c:v>281.1971422206409</c:v>
                </c:pt>
                <c:pt idx="1409">
                  <c:v>281.1971422206409</c:v>
                </c:pt>
                <c:pt idx="1410">
                  <c:v>291.91514863472781</c:v>
                </c:pt>
                <c:pt idx="1411">
                  <c:v>285.4625408860162</c:v>
                </c:pt>
                <c:pt idx="1412">
                  <c:v>284.59331092277978</c:v>
                </c:pt>
                <c:pt idx="1413">
                  <c:v>274.7405789963413</c:v>
                </c:pt>
                <c:pt idx="1414">
                  <c:v>276.68951105796202</c:v>
                </c:pt>
                <c:pt idx="1415">
                  <c:v>280.49291916644722</c:v>
                </c:pt>
                <c:pt idx="1416">
                  <c:v>287.42297961009263</c:v>
                </c:pt>
                <c:pt idx="1417">
                  <c:v>292.65194015136478</c:v>
                </c:pt>
                <c:pt idx="1418">
                  <c:v>289.4706642478892</c:v>
                </c:pt>
                <c:pt idx="1419">
                  <c:v>285.98686810880292</c:v>
                </c:pt>
                <c:pt idx="1420">
                  <c:v>281.70245650895453</c:v>
                </c:pt>
                <c:pt idx="1421">
                  <c:v>278.4371924514686</c:v>
                </c:pt>
                <c:pt idx="1422">
                  <c:v>280.27143329388042</c:v>
                </c:pt>
                <c:pt idx="1423">
                  <c:v>284.68735498491219</c:v>
                </c:pt>
                <c:pt idx="1424">
                  <c:v>287.76046911782822</c:v>
                </c:pt>
                <c:pt idx="1425">
                  <c:v>291.49447867246221</c:v>
                </c:pt>
                <c:pt idx="1426">
                  <c:v>284.60471528933431</c:v>
                </c:pt>
                <c:pt idx="1427">
                  <c:v>274.97340372546228</c:v>
                </c:pt>
                <c:pt idx="1428">
                  <c:v>276.3480512678363</c:v>
                </c:pt>
                <c:pt idx="1429">
                  <c:v>266.72305142428411</c:v>
                </c:pt>
                <c:pt idx="1430">
                  <c:v>268.12072832836532</c:v>
                </c:pt>
                <c:pt idx="1431">
                  <c:v>269.9710874583983</c:v>
                </c:pt>
                <c:pt idx="1432">
                  <c:v>264.23876419817032</c:v>
                </c:pt>
                <c:pt idx="1433">
                  <c:v>274.50275685161353</c:v>
                </c:pt>
                <c:pt idx="1434">
                  <c:v>270.23104665264191</c:v>
                </c:pt>
                <c:pt idx="1435">
                  <c:v>273.44926737838159</c:v>
                </c:pt>
                <c:pt idx="1436">
                  <c:v>273.44926737838159</c:v>
                </c:pt>
                <c:pt idx="1437">
                  <c:v>279.06113970213897</c:v>
                </c:pt>
                <c:pt idx="1438">
                  <c:v>275.65864373588022</c:v>
                </c:pt>
                <c:pt idx="1439">
                  <c:v>269.2886618899397</c:v>
                </c:pt>
                <c:pt idx="1440">
                  <c:v>261.82432308730358</c:v>
                </c:pt>
                <c:pt idx="1441">
                  <c:v>260.99141000788183</c:v>
                </c:pt>
                <c:pt idx="1442">
                  <c:v>259.67237131808849</c:v>
                </c:pt>
                <c:pt idx="1443">
                  <c:v>261.17350054624501</c:v>
                </c:pt>
                <c:pt idx="1444">
                  <c:v>256.43723330320722</c:v>
                </c:pt>
                <c:pt idx="1445">
                  <c:v>242.58942957736039</c:v>
                </c:pt>
                <c:pt idx="1446">
                  <c:v>243.10360233093681</c:v>
                </c:pt>
                <c:pt idx="1447">
                  <c:v>249.35588252433399</c:v>
                </c:pt>
                <c:pt idx="1448">
                  <c:v>248.59006802191581</c:v>
                </c:pt>
                <c:pt idx="1449">
                  <c:v>242.26053060099511</c:v>
                </c:pt>
                <c:pt idx="1450">
                  <c:v>252.92651412976551</c:v>
                </c:pt>
                <c:pt idx="1451">
                  <c:v>249.92345719741019</c:v>
                </c:pt>
                <c:pt idx="1452">
                  <c:v>256.54457111064772</c:v>
                </c:pt>
                <c:pt idx="1453">
                  <c:v>264.72224778551703</c:v>
                </c:pt>
                <c:pt idx="1454">
                  <c:v>259.49600744736279</c:v>
                </c:pt>
                <c:pt idx="1455">
                  <c:v>257.5827020040428</c:v>
                </c:pt>
                <c:pt idx="1456">
                  <c:v>261.35290122404001</c:v>
                </c:pt>
                <c:pt idx="1457">
                  <c:v>258.66863266711511</c:v>
                </c:pt>
                <c:pt idx="1458">
                  <c:v>263.27128014687452</c:v>
                </c:pt>
                <c:pt idx="1459">
                  <c:v>274.35739978541841</c:v>
                </c:pt>
                <c:pt idx="1460">
                  <c:v>278.18571155212402</c:v>
                </c:pt>
                <c:pt idx="1461">
                  <c:v>277.52700196636602</c:v>
                </c:pt>
                <c:pt idx="1462">
                  <c:v>278.13934281114911</c:v>
                </c:pt>
                <c:pt idx="1463">
                  <c:v>280.86886867181352</c:v>
                </c:pt>
                <c:pt idx="1464">
                  <c:v>281.19961845043252</c:v>
                </c:pt>
                <c:pt idx="1465">
                  <c:v>280.52336909538411</c:v>
                </c:pt>
                <c:pt idx="1466">
                  <c:v>281.58195499885932</c:v>
                </c:pt>
                <c:pt idx="1467">
                  <c:v>283.29935912152422</c:v>
                </c:pt>
                <c:pt idx="1468">
                  <c:v>282.77490449918213</c:v>
                </c:pt>
                <c:pt idx="1469">
                  <c:v>279.1043690917823</c:v>
                </c:pt>
                <c:pt idx="1470">
                  <c:v>269.71334524914153</c:v>
                </c:pt>
                <c:pt idx="1471">
                  <c:v>270.95519752012689</c:v>
                </c:pt>
                <c:pt idx="1472">
                  <c:v>262.42817260783852</c:v>
                </c:pt>
                <c:pt idx="1473">
                  <c:v>263.56326643197389</c:v>
                </c:pt>
                <c:pt idx="1474">
                  <c:v>264.1782933204654</c:v>
                </c:pt>
                <c:pt idx="1475">
                  <c:v>269.39551833026911</c:v>
                </c:pt>
                <c:pt idx="1476">
                  <c:v>259.54959988634852</c:v>
                </c:pt>
                <c:pt idx="1477">
                  <c:v>256.58390510192072</c:v>
                </c:pt>
                <c:pt idx="1478">
                  <c:v>256.62908676138522</c:v>
                </c:pt>
                <c:pt idx="1479">
                  <c:v>256.62908676138522</c:v>
                </c:pt>
                <c:pt idx="1480">
                  <c:v>260.94237789701259</c:v>
                </c:pt>
                <c:pt idx="1481">
                  <c:v>256.69079581945022</c:v>
                </c:pt>
                <c:pt idx="1482">
                  <c:v>260.07174361550659</c:v>
                </c:pt>
                <c:pt idx="1483">
                  <c:v>258.30155102712212</c:v>
                </c:pt>
                <c:pt idx="1484">
                  <c:v>255.63034066818221</c:v>
                </c:pt>
                <c:pt idx="1485">
                  <c:v>257.08257477257041</c:v>
                </c:pt>
                <c:pt idx="1486">
                  <c:v>254.43239952226671</c:v>
                </c:pt>
                <c:pt idx="1487">
                  <c:v>260.02126760603022</c:v>
                </c:pt>
                <c:pt idx="1488">
                  <c:v>270.05306495811891</c:v>
                </c:pt>
                <c:pt idx="1489">
                  <c:v>264.32144862706122</c:v>
                </c:pt>
                <c:pt idx="1490">
                  <c:v>262.66454113937698</c:v>
                </c:pt>
                <c:pt idx="1491">
                  <c:v>267.76364098865372</c:v>
                </c:pt>
                <c:pt idx="1492">
                  <c:v>261.7683498564794</c:v>
                </c:pt>
                <c:pt idx="1493">
                  <c:v>262.27319651476569</c:v>
                </c:pt>
                <c:pt idx="1494">
                  <c:v>265.5441946837077</c:v>
                </c:pt>
                <c:pt idx="1495">
                  <c:v>264.11390995940309</c:v>
                </c:pt>
                <c:pt idx="1496">
                  <c:v>263.51743539992572</c:v>
                </c:pt>
                <c:pt idx="1497">
                  <c:v>270.00131121791691</c:v>
                </c:pt>
                <c:pt idx="1498">
                  <c:v>274.11294505178182</c:v>
                </c:pt>
                <c:pt idx="1499">
                  <c:v>267.96663670866621</c:v>
                </c:pt>
                <c:pt idx="1500">
                  <c:v>267.39155116717762</c:v>
                </c:pt>
                <c:pt idx="1501">
                  <c:v>266.36031905436658</c:v>
                </c:pt>
                <c:pt idx="1502">
                  <c:v>267.83044312845868</c:v>
                </c:pt>
                <c:pt idx="1503">
                  <c:v>269.42308687888311</c:v>
                </c:pt>
                <c:pt idx="1504">
                  <c:v>268.46384789646021</c:v>
                </c:pt>
                <c:pt idx="1505">
                  <c:v>257.17296848889731</c:v>
                </c:pt>
                <c:pt idx="1506">
                  <c:v>259.54891313917682</c:v>
                </c:pt>
                <c:pt idx="1507">
                  <c:v>262.68722143291939</c:v>
                </c:pt>
                <c:pt idx="1508">
                  <c:v>264.74119730989452</c:v>
                </c:pt>
                <c:pt idx="1509">
                  <c:v>268.37728798020481</c:v>
                </c:pt>
                <c:pt idx="1510">
                  <c:v>267.86757092030439</c:v>
                </c:pt>
                <c:pt idx="1511">
                  <c:v>269.86933993559342</c:v>
                </c:pt>
                <c:pt idx="1512">
                  <c:v>268.17718610838972</c:v>
                </c:pt>
                <c:pt idx="1513">
                  <c:v>265.65725590764742</c:v>
                </c:pt>
                <c:pt idx="1514">
                  <c:v>268.5107283344658</c:v>
                </c:pt>
                <c:pt idx="1515">
                  <c:v>269.68359733708411</c:v>
                </c:pt>
                <c:pt idx="1516">
                  <c:v>269.01224498284552</c:v>
                </c:pt>
                <c:pt idx="1517">
                  <c:v>268.81502457989848</c:v>
                </c:pt>
                <c:pt idx="1518">
                  <c:v>267.69022811362299</c:v>
                </c:pt>
                <c:pt idx="1519">
                  <c:v>267.69022811362299</c:v>
                </c:pt>
                <c:pt idx="1520">
                  <c:v>267.69022811362299</c:v>
                </c:pt>
                <c:pt idx="1521">
                  <c:v>258.45768168943471</c:v>
                </c:pt>
                <c:pt idx="1522">
                  <c:v>260.36540578362809</c:v>
                </c:pt>
                <c:pt idx="1523">
                  <c:v>256.60111136214249</c:v>
                </c:pt>
                <c:pt idx="1524">
                  <c:v>256.6730936628087</c:v>
                </c:pt>
                <c:pt idx="1525">
                  <c:v>261.02031334345111</c:v>
                </c:pt>
                <c:pt idx="1526">
                  <c:v>257.09018767500243</c:v>
                </c:pt>
                <c:pt idx="1527">
                  <c:v>255.3632216580917</c:v>
                </c:pt>
                <c:pt idx="1528">
                  <c:v>255.69606308718599</c:v>
                </c:pt>
                <c:pt idx="1529">
                  <c:v>257.29109708686462</c:v>
                </c:pt>
                <c:pt idx="1530">
                  <c:v>248.04040074723719</c:v>
                </c:pt>
                <c:pt idx="1531">
                  <c:v>239.1066111359911</c:v>
                </c:pt>
                <c:pt idx="1532">
                  <c:v>237.95133142014629</c:v>
                </c:pt>
                <c:pt idx="1533">
                  <c:v>230.20445663822221</c:v>
                </c:pt>
                <c:pt idx="1534">
                  <c:v>232.34229158449759</c:v>
                </c:pt>
                <c:pt idx="1535">
                  <c:v>234.09168625397319</c:v>
                </c:pt>
                <c:pt idx="1536">
                  <c:v>232.43865742707101</c:v>
                </c:pt>
                <c:pt idx="1537">
                  <c:v>232.43865742707101</c:v>
                </c:pt>
                <c:pt idx="1538">
                  <c:v>236.74873877658641</c:v>
                </c:pt>
                <c:pt idx="1539">
                  <c:v>237.15142901057331</c:v>
                </c:pt>
                <c:pt idx="1540">
                  <c:v>236.27094451882809</c:v>
                </c:pt>
                <c:pt idx="1541">
                  <c:v>237.98411367676189</c:v>
                </c:pt>
                <c:pt idx="1542">
                  <c:v>243.35326388770821</c:v>
                </c:pt>
                <c:pt idx="1543">
                  <c:v>239.1468151667471</c:v>
                </c:pt>
                <c:pt idx="1544">
                  <c:v>238.67356875706719</c:v>
                </c:pt>
                <c:pt idx="1545">
                  <c:v>224.61795179145611</c:v>
                </c:pt>
                <c:pt idx="1546">
                  <c:v>219.58916812104681</c:v>
                </c:pt>
                <c:pt idx="1547">
                  <c:v>220.9730848114736</c:v>
                </c:pt>
                <c:pt idx="1548">
                  <c:v>220.89695309601129</c:v>
                </c:pt>
                <c:pt idx="1549">
                  <c:v>223.35906865842199</c:v>
                </c:pt>
                <c:pt idx="1550">
                  <c:v>228.38790037901279</c:v>
                </c:pt>
                <c:pt idx="1551">
                  <c:v>233.3327294007787</c:v>
                </c:pt>
                <c:pt idx="1552">
                  <c:v>232.3009107311203</c:v>
                </c:pt>
                <c:pt idx="1553">
                  <c:v>237.38565803093499</c:v>
                </c:pt>
                <c:pt idx="1554">
                  <c:v>238.11429505901091</c:v>
                </c:pt>
                <c:pt idx="1555">
                  <c:v>242.50198473587511</c:v>
                </c:pt>
                <c:pt idx="1556">
                  <c:v>247.21500821262779</c:v>
                </c:pt>
                <c:pt idx="1557">
                  <c:v>245.61778001707421</c:v>
                </c:pt>
                <c:pt idx="1558">
                  <c:v>244.0074877178148</c:v>
                </c:pt>
                <c:pt idx="1559">
                  <c:v>240.0169704387263</c:v>
                </c:pt>
                <c:pt idx="1560">
                  <c:v>240.0169704387263</c:v>
                </c:pt>
                <c:pt idx="1561">
                  <c:v>247.2724242960596</c:v>
                </c:pt>
                <c:pt idx="1562">
                  <c:v>244.33527467139029</c:v>
                </c:pt>
                <c:pt idx="1563">
                  <c:v>244.30067754198919</c:v>
                </c:pt>
                <c:pt idx="1564">
                  <c:v>248.16933941398</c:v>
                </c:pt>
                <c:pt idx="1565">
                  <c:v>248.16933941398</c:v>
                </c:pt>
                <c:pt idx="1566">
                  <c:v>255.36837328302039</c:v>
                </c:pt>
                <c:pt idx="1567">
                  <c:v>257.0987114440934</c:v>
                </c:pt>
                <c:pt idx="1568">
                  <c:v>257.96185588821152</c:v>
                </c:pt>
                <c:pt idx="1569">
                  <c:v>254.6256115489376</c:v>
                </c:pt>
                <c:pt idx="1570">
                  <c:v>251.6130519698757</c:v>
                </c:pt>
                <c:pt idx="1571">
                  <c:v>257.02396447166291</c:v>
                </c:pt>
                <c:pt idx="1572">
                  <c:v>267.53751225715422</c:v>
                </c:pt>
                <c:pt idx="1573">
                  <c:v>271.55754188623968</c:v>
                </c:pt>
                <c:pt idx="1574">
                  <c:v>271.46967578667352</c:v>
                </c:pt>
                <c:pt idx="1575">
                  <c:v>270.62294936585602</c:v>
                </c:pt>
                <c:pt idx="1576">
                  <c:v>267.56097512278211</c:v>
                </c:pt>
                <c:pt idx="1577">
                  <c:v>264.84605940840049</c:v>
                </c:pt>
                <c:pt idx="1578">
                  <c:v>268.23615338759078</c:v>
                </c:pt>
                <c:pt idx="1579">
                  <c:v>268.23615338759078</c:v>
                </c:pt>
                <c:pt idx="1580">
                  <c:v>267.70431624916762</c:v>
                </c:pt>
                <c:pt idx="1581">
                  <c:v>267.5778415637734</c:v>
                </c:pt>
                <c:pt idx="1582">
                  <c:v>266.08557128121163</c:v>
                </c:pt>
                <c:pt idx="1583">
                  <c:v>265.25008953329422</c:v>
                </c:pt>
                <c:pt idx="1584">
                  <c:v>270.04185564318112</c:v>
                </c:pt>
                <c:pt idx="1585">
                  <c:v>265.91762996500961</c:v>
                </c:pt>
                <c:pt idx="1586">
                  <c:v>265.96868060187472</c:v>
                </c:pt>
                <c:pt idx="1587">
                  <c:v>264.02154016311198</c:v>
                </c:pt>
                <c:pt idx="1588">
                  <c:v>266.36656977923201</c:v>
                </c:pt>
                <c:pt idx="1589">
                  <c:v>261.9022273700931</c:v>
                </c:pt>
                <c:pt idx="1590">
                  <c:v>247.43565409258611</c:v>
                </c:pt>
                <c:pt idx="1591">
                  <c:v>251.3688610340287</c:v>
                </c:pt>
                <c:pt idx="1592">
                  <c:v>249.69211981104201</c:v>
                </c:pt>
                <c:pt idx="1593">
                  <c:v>252.62047760509719</c:v>
                </c:pt>
                <c:pt idx="1594">
                  <c:v>251.44298055303929</c:v>
                </c:pt>
                <c:pt idx="1595">
                  <c:v>250.62327929751331</c:v>
                </c:pt>
                <c:pt idx="1596">
                  <c:v>251.54867234576261</c:v>
                </c:pt>
                <c:pt idx="1597">
                  <c:v>251.9881895869182</c:v>
                </c:pt>
                <c:pt idx="1598">
                  <c:v>250.59036887645149</c:v>
                </c:pt>
                <c:pt idx="1599">
                  <c:v>250.59036887645149</c:v>
                </c:pt>
                <c:pt idx="1600">
                  <c:v>247.90629831303511</c:v>
                </c:pt>
                <c:pt idx="1601">
                  <c:v>242.1774087637462</c:v>
                </c:pt>
                <c:pt idx="1602">
                  <c:v>239.76225910353699</c:v>
                </c:pt>
                <c:pt idx="1603">
                  <c:v>240.54406786334411</c:v>
                </c:pt>
                <c:pt idx="1604">
                  <c:v>237.70884121079649</c:v>
                </c:pt>
                <c:pt idx="1605">
                  <c:v>239.1586555669146</c:v>
                </c:pt>
                <c:pt idx="1606">
                  <c:v>238.8984407682471</c:v>
                </c:pt>
                <c:pt idx="1607">
                  <c:v>239.86703507090519</c:v>
                </c:pt>
                <c:pt idx="1608">
                  <c:v>241.90659587536089</c:v>
                </c:pt>
                <c:pt idx="1609">
                  <c:v>238.54106218676301</c:v>
                </c:pt>
                <c:pt idx="1610">
                  <c:v>242.72438728158119</c:v>
                </c:pt>
                <c:pt idx="1611">
                  <c:v>239.8940175584512</c:v>
                </c:pt>
                <c:pt idx="1612">
                  <c:v>240.63054413837219</c:v>
                </c:pt>
                <c:pt idx="1613">
                  <c:v>240.50290625422349</c:v>
                </c:pt>
                <c:pt idx="1614">
                  <c:v>241.24925949133811</c:v>
                </c:pt>
                <c:pt idx="1615">
                  <c:v>237.19174297697029</c:v>
                </c:pt>
                <c:pt idx="1616">
                  <c:v>236.14547272210231</c:v>
                </c:pt>
                <c:pt idx="1617">
                  <c:v>233.81206375469631</c:v>
                </c:pt>
                <c:pt idx="1618">
                  <c:v>231.94652257408501</c:v>
                </c:pt>
                <c:pt idx="1619">
                  <c:v>233.34606281368741</c:v>
                </c:pt>
                <c:pt idx="1620">
                  <c:v>232.44106144677221</c:v>
                </c:pt>
                <c:pt idx="1621">
                  <c:v>237.04524329153631</c:v>
                </c:pt>
                <c:pt idx="1622">
                  <c:v>236.9771791802913</c:v>
                </c:pt>
                <c:pt idx="1623">
                  <c:v>238.31463923506681</c:v>
                </c:pt>
                <c:pt idx="1624">
                  <c:v>237.018565548569</c:v>
                </c:pt>
                <c:pt idx="1625">
                  <c:v>238.0288609285524</c:v>
                </c:pt>
                <c:pt idx="1626">
                  <c:v>241.33760279809709</c:v>
                </c:pt>
                <c:pt idx="1627">
                  <c:v>240.04047621832581</c:v>
                </c:pt>
                <c:pt idx="1628">
                  <c:v>240.04047621832581</c:v>
                </c:pt>
                <c:pt idx="1629">
                  <c:v>238.0027663312728</c:v>
                </c:pt>
                <c:pt idx="1630">
                  <c:v>240.13619994701759</c:v>
                </c:pt>
                <c:pt idx="1631">
                  <c:v>234.70916266999049</c:v>
                </c:pt>
                <c:pt idx="1632">
                  <c:v>234.1044260349816</c:v>
                </c:pt>
                <c:pt idx="1633">
                  <c:v>230.27166866539099</c:v>
                </c:pt>
                <c:pt idx="1634">
                  <c:v>232.21895680081499</c:v>
                </c:pt>
                <c:pt idx="1635">
                  <c:v>234.7104426966487</c:v>
                </c:pt>
                <c:pt idx="1636">
                  <c:v>242.8456798464025</c:v>
                </c:pt>
                <c:pt idx="1637">
                  <c:v>239.63299242626579</c:v>
                </c:pt>
                <c:pt idx="1638">
                  <c:v>242.36208706130029</c:v>
                </c:pt>
                <c:pt idx="1639">
                  <c:v>235.73474542609731</c:v>
                </c:pt>
                <c:pt idx="1640">
                  <c:v>238.87457430379399</c:v>
                </c:pt>
                <c:pt idx="1641">
                  <c:v>235.98122902281941</c:v>
                </c:pt>
                <c:pt idx="1642">
                  <c:v>233.1537680654591</c:v>
                </c:pt>
                <c:pt idx="1643">
                  <c:v>233.78518416068559</c:v>
                </c:pt>
                <c:pt idx="1644">
                  <c:v>233.34783498783511</c:v>
                </c:pt>
                <c:pt idx="1645">
                  <c:v>238.57506917941399</c:v>
                </c:pt>
                <c:pt idx="1646">
                  <c:v>240.27846462737651</c:v>
                </c:pt>
                <c:pt idx="1647">
                  <c:v>247.4582295563583</c:v>
                </c:pt>
                <c:pt idx="1648">
                  <c:v>237.95619811221229</c:v>
                </c:pt>
                <c:pt idx="1649">
                  <c:v>240.91057288162739</c:v>
                </c:pt>
                <c:pt idx="1650">
                  <c:v>242.14561714895299</c:v>
                </c:pt>
                <c:pt idx="1651">
                  <c:v>239.90736387375139</c:v>
                </c:pt>
                <c:pt idx="1652">
                  <c:v>241.4337274458351</c:v>
                </c:pt>
                <c:pt idx="1653">
                  <c:v>241.2913982799063</c:v>
                </c:pt>
                <c:pt idx="1654">
                  <c:v>247.75799985793401</c:v>
                </c:pt>
                <c:pt idx="1655">
                  <c:v>249.31760901017319</c:v>
                </c:pt>
                <c:pt idx="1656">
                  <c:v>256.16156615255682</c:v>
                </c:pt>
                <c:pt idx="1657">
                  <c:v>261.07547215248889</c:v>
                </c:pt>
                <c:pt idx="1658">
                  <c:v>263.74704838721749</c:v>
                </c:pt>
                <c:pt idx="1659">
                  <c:v>260.52115001241691</c:v>
                </c:pt>
                <c:pt idx="1660">
                  <c:v>261.53038265145022</c:v>
                </c:pt>
                <c:pt idx="1661">
                  <c:v>263.20617213151382</c:v>
                </c:pt>
                <c:pt idx="1662">
                  <c:v>260.97491119872382</c:v>
                </c:pt>
                <c:pt idx="1663">
                  <c:v>264.73483272465961</c:v>
                </c:pt>
                <c:pt idx="1664">
                  <c:v>279.41859161574808</c:v>
                </c:pt>
                <c:pt idx="1665">
                  <c:v>277.95926849848462</c:v>
                </c:pt>
                <c:pt idx="1666">
                  <c:v>269.28665020197479</c:v>
                </c:pt>
                <c:pt idx="1667">
                  <c:v>267.47484527603319</c:v>
                </c:pt>
                <c:pt idx="1668">
                  <c:v>271.36428498339131</c:v>
                </c:pt>
                <c:pt idx="1669">
                  <c:v>271.36428498339131</c:v>
                </c:pt>
                <c:pt idx="1670">
                  <c:v>274.76611672562279</c:v>
                </c:pt>
                <c:pt idx="1671">
                  <c:v>273.26686391333868</c:v>
                </c:pt>
                <c:pt idx="1672">
                  <c:v>276.28025355194012</c:v>
                </c:pt>
                <c:pt idx="1673">
                  <c:v>273.5514028983157</c:v>
                </c:pt>
                <c:pt idx="1674">
                  <c:v>271.88462114286102</c:v>
                </c:pt>
                <c:pt idx="1675">
                  <c:v>272.28184845933242</c:v>
                </c:pt>
                <c:pt idx="1676">
                  <c:v>269.48644281516562</c:v>
                </c:pt>
                <c:pt idx="1677">
                  <c:v>277.50070119433371</c:v>
                </c:pt>
                <c:pt idx="1678">
                  <c:v>285.70512739563043</c:v>
                </c:pt>
                <c:pt idx="1679">
                  <c:v>287.24690464706481</c:v>
                </c:pt>
                <c:pt idx="1680">
                  <c:v>278.91043730485751</c:v>
                </c:pt>
                <c:pt idx="1681">
                  <c:v>274.23711396703197</c:v>
                </c:pt>
                <c:pt idx="1682">
                  <c:v>277.92647791855569</c:v>
                </c:pt>
                <c:pt idx="1683">
                  <c:v>275.84128371449629</c:v>
                </c:pt>
                <c:pt idx="1684">
                  <c:v>277.40821938656802</c:v>
                </c:pt>
                <c:pt idx="1685">
                  <c:v>277.67113815297029</c:v>
                </c:pt>
                <c:pt idx="1686">
                  <c:v>273.05994848128961</c:v>
                </c:pt>
                <c:pt idx="1687">
                  <c:v>265.64620924462719</c:v>
                </c:pt>
                <c:pt idx="1688">
                  <c:v>264.57287737023398</c:v>
                </c:pt>
                <c:pt idx="1689">
                  <c:v>254.696863577031</c:v>
                </c:pt>
                <c:pt idx="1690">
                  <c:v>259.65741968863858</c:v>
                </c:pt>
                <c:pt idx="1691">
                  <c:v>266.68234927858271</c:v>
                </c:pt>
                <c:pt idx="1692">
                  <c:v>270.39647555473181</c:v>
                </c:pt>
                <c:pt idx="1693">
                  <c:v>272.363274783799</c:v>
                </c:pt>
                <c:pt idx="1694">
                  <c:v>270.76556017183049</c:v>
                </c:pt>
                <c:pt idx="1695">
                  <c:v>267.22594895659819</c:v>
                </c:pt>
                <c:pt idx="1696">
                  <c:v>264.77903968527522</c:v>
                </c:pt>
                <c:pt idx="1697">
                  <c:v>264.77903968527522</c:v>
                </c:pt>
                <c:pt idx="1698">
                  <c:v>270.32136792105382</c:v>
                </c:pt>
                <c:pt idx="1699">
                  <c:v>269.88331128461391</c:v>
                </c:pt>
                <c:pt idx="1700">
                  <c:v>272.09003994780909</c:v>
                </c:pt>
                <c:pt idx="1701">
                  <c:v>274.80380901730081</c:v>
                </c:pt>
                <c:pt idx="1702">
                  <c:v>281.16012119113219</c:v>
                </c:pt>
                <c:pt idx="1703">
                  <c:v>280.41903324586389</c:v>
                </c:pt>
                <c:pt idx="1704">
                  <c:v>288.71420905608102</c:v>
                </c:pt>
                <c:pt idx="1705">
                  <c:v>294.23318433003169</c:v>
                </c:pt>
                <c:pt idx="1706">
                  <c:v>300.0609804647288</c:v>
                </c:pt>
                <c:pt idx="1707">
                  <c:v>307.02372826449391</c:v>
                </c:pt>
                <c:pt idx="1708">
                  <c:v>306.85245577132179</c:v>
                </c:pt>
                <c:pt idx="1709">
                  <c:v>305.1579566057988</c:v>
                </c:pt>
                <c:pt idx="1710">
                  <c:v>304.62452116066459</c:v>
                </c:pt>
                <c:pt idx="1711">
                  <c:v>309.42934903442989</c:v>
                </c:pt>
                <c:pt idx="1712">
                  <c:v>328.72214958628001</c:v>
                </c:pt>
                <c:pt idx="1713">
                  <c:v>330.89186920414511</c:v>
                </c:pt>
                <c:pt idx="1714">
                  <c:v>329.35527946754559</c:v>
                </c:pt>
                <c:pt idx="1715">
                  <c:v>333.43033247269318</c:v>
                </c:pt>
                <c:pt idx="1716">
                  <c:v>335.82865627149141</c:v>
                </c:pt>
                <c:pt idx="1717">
                  <c:v>346.15353868068502</c:v>
                </c:pt>
                <c:pt idx="1718">
                  <c:v>352.40407070542528</c:v>
                </c:pt>
                <c:pt idx="1719">
                  <c:v>345.32451697556809</c:v>
                </c:pt>
                <c:pt idx="1720">
                  <c:v>344.06279013407112</c:v>
                </c:pt>
                <c:pt idx="1721">
                  <c:v>342.22343496278739</c:v>
                </c:pt>
                <c:pt idx="1722">
                  <c:v>345.54187184178699</c:v>
                </c:pt>
                <c:pt idx="1723">
                  <c:v>348.55568984856239</c:v>
                </c:pt>
                <c:pt idx="1724">
                  <c:v>349.754993413519</c:v>
                </c:pt>
                <c:pt idx="1725">
                  <c:v>358.93766394809728</c:v>
                </c:pt>
                <c:pt idx="1726">
                  <c:v>355.79080405976549</c:v>
                </c:pt>
                <c:pt idx="1727">
                  <c:v>348.32887635603919</c:v>
                </c:pt>
                <c:pt idx="1728">
                  <c:v>349.37967430610229</c:v>
                </c:pt>
                <c:pt idx="1729">
                  <c:v>352.26138788537833</c:v>
                </c:pt>
                <c:pt idx="1730">
                  <c:v>356.71249356389029</c:v>
                </c:pt>
                <c:pt idx="1731">
                  <c:v>356.26266528877721</c:v>
                </c:pt>
                <c:pt idx="1732">
                  <c:v>363.40189648962212</c:v>
                </c:pt>
                <c:pt idx="1733">
                  <c:v>364.31813624297558</c:v>
                </c:pt>
                <c:pt idx="1734">
                  <c:v>364.48716556690772</c:v>
                </c:pt>
                <c:pt idx="1735">
                  <c:v>354.20522969616229</c:v>
                </c:pt>
                <c:pt idx="1736">
                  <c:v>360.76798877848512</c:v>
                </c:pt>
                <c:pt idx="1737">
                  <c:v>362.50230331134281</c:v>
                </c:pt>
                <c:pt idx="1738">
                  <c:v>352.01876043558781</c:v>
                </c:pt>
                <c:pt idx="1739">
                  <c:v>352.01876043558781</c:v>
                </c:pt>
                <c:pt idx="1740">
                  <c:v>357.23371754946021</c:v>
                </c:pt>
                <c:pt idx="1741">
                  <c:v>356.28496695910172</c:v>
                </c:pt>
                <c:pt idx="1742">
                  <c:v>356.24867919997911</c:v>
                </c:pt>
                <c:pt idx="1743">
                  <c:v>360.17050682612933</c:v>
                </c:pt>
                <c:pt idx="1744">
                  <c:v>362.97546819968773</c:v>
                </c:pt>
                <c:pt idx="1745">
                  <c:v>371.72208584366012</c:v>
                </c:pt>
                <c:pt idx="1746">
                  <c:v>381.47483045568208</c:v>
                </c:pt>
                <c:pt idx="1747">
                  <c:v>378.4595216846842</c:v>
                </c:pt>
                <c:pt idx="1748">
                  <c:v>373.72358699992589</c:v>
                </c:pt>
                <c:pt idx="1749">
                  <c:v>375.64978324700479</c:v>
                </c:pt>
                <c:pt idx="1750">
                  <c:v>377.3038684314082</c:v>
                </c:pt>
                <c:pt idx="1751">
                  <c:v>382.88922432768197</c:v>
                </c:pt>
                <c:pt idx="1752">
                  <c:v>387.69306537339668</c:v>
                </c:pt>
                <c:pt idx="1753">
                  <c:v>383.56483411616</c:v>
                </c:pt>
                <c:pt idx="1754">
                  <c:v>386.68879289415241</c:v>
                </c:pt>
                <c:pt idx="1755">
                  <c:v>389.98446811295821</c:v>
                </c:pt>
                <c:pt idx="1756">
                  <c:v>394.73023081073381</c:v>
                </c:pt>
                <c:pt idx="1757">
                  <c:v>401.62783842023532</c:v>
                </c:pt>
                <c:pt idx="1758">
                  <c:v>400.70097512103001</c:v>
                </c:pt>
                <c:pt idx="1759">
                  <c:v>404.20192456677421</c:v>
                </c:pt>
                <c:pt idx="1760">
                  <c:v>411.74179049527919</c:v>
                </c:pt>
                <c:pt idx="1761">
                  <c:v>415.88904772317551</c:v>
                </c:pt>
                <c:pt idx="1762">
                  <c:v>411.05907956672468</c:v>
                </c:pt>
                <c:pt idx="1763">
                  <c:v>417.09842095948761</c:v>
                </c:pt>
                <c:pt idx="1764">
                  <c:v>411.02674258743912</c:v>
                </c:pt>
                <c:pt idx="1765">
                  <c:v>388.91519807776331</c:v>
                </c:pt>
                <c:pt idx="1766">
                  <c:v>389.7115654837001</c:v>
                </c:pt>
                <c:pt idx="1767">
                  <c:v>401.62234794914912</c:v>
                </c:pt>
                <c:pt idx="1768">
                  <c:v>406.82723947755659</c:v>
                </c:pt>
                <c:pt idx="1769">
                  <c:v>406.84397152328131</c:v>
                </c:pt>
                <c:pt idx="1770">
                  <c:v>405.08987609429818</c:v>
                </c:pt>
                <c:pt idx="1771">
                  <c:v>406.52035170254351</c:v>
                </c:pt>
                <c:pt idx="1772">
                  <c:v>413.98219231788352</c:v>
                </c:pt>
                <c:pt idx="1773">
                  <c:v>434.31127050905172</c:v>
                </c:pt>
                <c:pt idx="1774">
                  <c:v>427.1297136121035</c:v>
                </c:pt>
                <c:pt idx="1775">
                  <c:v>422.57305530695641</c:v>
                </c:pt>
                <c:pt idx="1776">
                  <c:v>413.26214657799261</c:v>
                </c:pt>
                <c:pt idx="1777">
                  <c:v>421.24226783255648</c:v>
                </c:pt>
                <c:pt idx="1778">
                  <c:v>414.01829334628923</c:v>
                </c:pt>
                <c:pt idx="1779">
                  <c:v>396.43307502303628</c:v>
                </c:pt>
                <c:pt idx="1780">
                  <c:v>410.33113436751819</c:v>
                </c:pt>
                <c:pt idx="1781">
                  <c:v>413.31922717631608</c:v>
                </c:pt>
                <c:pt idx="1782">
                  <c:v>408.73611353380659</c:v>
                </c:pt>
                <c:pt idx="1783">
                  <c:v>407.68778618989739</c:v>
                </c:pt>
                <c:pt idx="1784">
                  <c:v>406.1249037377255</c:v>
                </c:pt>
                <c:pt idx="1785">
                  <c:v>402.11502230628918</c:v>
                </c:pt>
                <c:pt idx="1786">
                  <c:v>393.26663039103221</c:v>
                </c:pt>
                <c:pt idx="1787">
                  <c:v>381.73452748467759</c:v>
                </c:pt>
                <c:pt idx="1788">
                  <c:v>390.54298974602398</c:v>
                </c:pt>
                <c:pt idx="1789">
                  <c:v>394.44789544021052</c:v>
                </c:pt>
                <c:pt idx="1790">
                  <c:v>392.28532752035181</c:v>
                </c:pt>
                <c:pt idx="1791">
                  <c:v>405.03141395345682</c:v>
                </c:pt>
                <c:pt idx="1792">
                  <c:v>411.57701663361848</c:v>
                </c:pt>
                <c:pt idx="1793">
                  <c:v>419.39550980986331</c:v>
                </c:pt>
                <c:pt idx="1794">
                  <c:v>419.94286351454502</c:v>
                </c:pt>
                <c:pt idx="1795">
                  <c:v>414.63313407836142</c:v>
                </c:pt>
                <c:pt idx="1796">
                  <c:v>407.97365052297192</c:v>
                </c:pt>
                <c:pt idx="1797">
                  <c:v>408.61498259314737</c:v>
                </c:pt>
                <c:pt idx="1798">
                  <c:v>407.86121263696771</c:v>
                </c:pt>
                <c:pt idx="1799">
                  <c:v>402.55555035600662</c:v>
                </c:pt>
                <c:pt idx="1800">
                  <c:v>411.86558498377531</c:v>
                </c:pt>
                <c:pt idx="1801">
                  <c:v>415.45372175231222</c:v>
                </c:pt>
                <c:pt idx="1802">
                  <c:v>415.45372175231222</c:v>
                </c:pt>
                <c:pt idx="1803">
                  <c:v>421.75147103248321</c:v>
                </c:pt>
                <c:pt idx="1804">
                  <c:v>424.99993062844749</c:v>
                </c:pt>
                <c:pt idx="1805">
                  <c:v>420.36271234115122</c:v>
                </c:pt>
                <c:pt idx="1806">
                  <c:v>424.16485022722122</c:v>
                </c:pt>
                <c:pt idx="1807">
                  <c:v>422.18319909591639</c:v>
                </c:pt>
                <c:pt idx="1808">
                  <c:v>422.76772141612389</c:v>
                </c:pt>
                <c:pt idx="1809">
                  <c:v>425.48171196325069</c:v>
                </c:pt>
                <c:pt idx="1810">
                  <c:v>439.899364127968</c:v>
                </c:pt>
                <c:pt idx="1811">
                  <c:v>423.72954818483851</c:v>
                </c:pt>
                <c:pt idx="1812">
                  <c:v>422.8006621124</c:v>
                </c:pt>
                <c:pt idx="1813">
                  <c:v>424.64951907473221</c:v>
                </c:pt>
                <c:pt idx="1814">
                  <c:v>420.97170433349152</c:v>
                </c:pt>
                <c:pt idx="1815">
                  <c:v>421.75492741248303</c:v>
                </c:pt>
                <c:pt idx="1816">
                  <c:v>428.92384159112771</c:v>
                </c:pt>
                <c:pt idx="1817">
                  <c:v>428.74727833370741</c:v>
                </c:pt>
                <c:pt idx="1818">
                  <c:v>434.75597852243328</c:v>
                </c:pt>
                <c:pt idx="1819">
                  <c:v>435.93285155880602</c:v>
                </c:pt>
                <c:pt idx="1820">
                  <c:v>432.70574525539263</c:v>
                </c:pt>
                <c:pt idx="1821">
                  <c:v>432.70574525539263</c:v>
                </c:pt>
                <c:pt idx="1822">
                  <c:v>430.92488217075902</c:v>
                </c:pt>
                <c:pt idx="1823">
                  <c:v>443.7241331454515</c:v>
                </c:pt>
                <c:pt idx="1824">
                  <c:v>445.82955858585052</c:v>
                </c:pt>
                <c:pt idx="1825">
                  <c:v>451.80327447949702</c:v>
                </c:pt>
                <c:pt idx="1826">
                  <c:v>451.80327447949702</c:v>
                </c:pt>
                <c:pt idx="1827">
                  <c:v>456.0438663989363</c:v>
                </c:pt>
                <c:pt idx="1828">
                  <c:v>448.53460522397381</c:v>
                </c:pt>
                <c:pt idx="1829">
                  <c:v>450.21593536674771</c:v>
                </c:pt>
                <c:pt idx="1830">
                  <c:v>457.78354227694052</c:v>
                </c:pt>
                <c:pt idx="1831">
                  <c:v>467.62226642645612</c:v>
                </c:pt>
                <c:pt idx="1832">
                  <c:v>452.77003258708322</c:v>
                </c:pt>
                <c:pt idx="1833">
                  <c:v>459.80222713127682</c:v>
                </c:pt>
                <c:pt idx="1834">
                  <c:v>442.18695041852021</c:v>
                </c:pt>
                <c:pt idx="1835">
                  <c:v>449.62042190782779</c:v>
                </c:pt>
                <c:pt idx="1836">
                  <c:v>449.639962714121</c:v>
                </c:pt>
                <c:pt idx="1837">
                  <c:v>452.87874426930779</c:v>
                </c:pt>
                <c:pt idx="1838">
                  <c:v>447.08098661715678</c:v>
                </c:pt>
                <c:pt idx="1839">
                  <c:v>447.08098661715678</c:v>
                </c:pt>
                <c:pt idx="1840">
                  <c:v>450.37569900231472</c:v>
                </c:pt>
                <c:pt idx="1841">
                  <c:v>455.72098383794719</c:v>
                </c:pt>
                <c:pt idx="1842">
                  <c:v>431.32443255558292</c:v>
                </c:pt>
                <c:pt idx="1843">
                  <c:v>417.46783300128959</c:v>
                </c:pt>
                <c:pt idx="1844">
                  <c:v>409.46664751077901</c:v>
                </c:pt>
                <c:pt idx="1845">
                  <c:v>426.66038110303907</c:v>
                </c:pt>
                <c:pt idx="1846">
                  <c:v>413.48251874329151</c:v>
                </c:pt>
                <c:pt idx="1847">
                  <c:v>417.81796378503651</c:v>
                </c:pt>
                <c:pt idx="1848">
                  <c:v>410.21653581983719</c:v>
                </c:pt>
                <c:pt idx="1849">
                  <c:v>394.61984293091831</c:v>
                </c:pt>
                <c:pt idx="1850">
                  <c:v>404.101418113617</c:v>
                </c:pt>
                <c:pt idx="1851">
                  <c:v>398.1579786827125</c:v>
                </c:pt>
                <c:pt idx="1852">
                  <c:v>404.23282540842462</c:v>
                </c:pt>
                <c:pt idx="1853">
                  <c:v>417.28904110506738</c:v>
                </c:pt>
                <c:pt idx="1854">
                  <c:v>422.72984920249382</c:v>
                </c:pt>
                <c:pt idx="1855">
                  <c:v>424.6603115359386</c:v>
                </c:pt>
                <c:pt idx="1856">
                  <c:v>426.54886880584831</c:v>
                </c:pt>
                <c:pt idx="1857">
                  <c:v>436.72226129833098</c:v>
                </c:pt>
                <c:pt idx="1858">
                  <c:v>432.82171144581969</c:v>
                </c:pt>
                <c:pt idx="1859">
                  <c:v>432.82171144581969</c:v>
                </c:pt>
                <c:pt idx="1860">
                  <c:v>450.18885678317031</c:v>
                </c:pt>
                <c:pt idx="1861">
                  <c:v>448.57684621016642</c:v>
                </c:pt>
                <c:pt idx="1862">
                  <c:v>449.3712646279846</c:v>
                </c:pt>
                <c:pt idx="1863">
                  <c:v>446.5505864777021</c:v>
                </c:pt>
                <c:pt idx="1864">
                  <c:v>446.72958852527012</c:v>
                </c:pt>
                <c:pt idx="1865">
                  <c:v>439.86396617996832</c:v>
                </c:pt>
                <c:pt idx="1866">
                  <c:v>445.55340808831232</c:v>
                </c:pt>
                <c:pt idx="1867">
                  <c:v>455.47489830172572</c:v>
                </c:pt>
                <c:pt idx="1868">
                  <c:v>445.3438473495475</c:v>
                </c:pt>
                <c:pt idx="1869">
                  <c:v>443.08818853447889</c:v>
                </c:pt>
                <c:pt idx="1870">
                  <c:v>453.5058348732332</c:v>
                </c:pt>
                <c:pt idx="1871">
                  <c:v>457.80118219169219</c:v>
                </c:pt>
                <c:pt idx="1872">
                  <c:v>475.60738948784171</c:v>
                </c:pt>
                <c:pt idx="1873">
                  <c:v>468.34887550624921</c:v>
                </c:pt>
                <c:pt idx="1874">
                  <c:v>458.55243410228258</c:v>
                </c:pt>
                <c:pt idx="1875">
                  <c:v>446.76420041806568</c:v>
                </c:pt>
                <c:pt idx="1876">
                  <c:v>448.74165034695761</c:v>
                </c:pt>
                <c:pt idx="1877">
                  <c:v>433.02984769618757</c:v>
                </c:pt>
                <c:pt idx="1878">
                  <c:v>422.19465046956549</c:v>
                </c:pt>
                <c:pt idx="1879">
                  <c:v>427.70809392477889</c:v>
                </c:pt>
                <c:pt idx="1880">
                  <c:v>436.7935847506991</c:v>
                </c:pt>
                <c:pt idx="1881">
                  <c:v>430.60721624033232</c:v>
                </c:pt>
                <c:pt idx="1882">
                  <c:v>421.43041467452309</c:v>
                </c:pt>
                <c:pt idx="1883">
                  <c:v>421.67905127630848</c:v>
                </c:pt>
                <c:pt idx="1884">
                  <c:v>414.46152794170553</c:v>
                </c:pt>
                <c:pt idx="1885">
                  <c:v>413.13947312293408</c:v>
                </c:pt>
                <c:pt idx="1886">
                  <c:v>404.51090162226251</c:v>
                </c:pt>
                <c:pt idx="1887">
                  <c:v>397.9787595004932</c:v>
                </c:pt>
                <c:pt idx="1888">
                  <c:v>403.72475476308892</c:v>
                </c:pt>
                <c:pt idx="1889">
                  <c:v>408.1518042231508</c:v>
                </c:pt>
                <c:pt idx="1890">
                  <c:v>423.82435236041317</c:v>
                </c:pt>
                <c:pt idx="1891">
                  <c:v>422.62983141196452</c:v>
                </c:pt>
                <c:pt idx="1892">
                  <c:v>411.99761926082442</c:v>
                </c:pt>
                <c:pt idx="1893">
                  <c:v>395.8338378221614</c:v>
                </c:pt>
                <c:pt idx="1894">
                  <c:v>381.92814539684389</c:v>
                </c:pt>
                <c:pt idx="1895">
                  <c:v>399.43317531134312</c:v>
                </c:pt>
                <c:pt idx="1896">
                  <c:v>412.59668131573471</c:v>
                </c:pt>
                <c:pt idx="1897">
                  <c:v>397.27242852124522</c:v>
                </c:pt>
                <c:pt idx="1898">
                  <c:v>391.90721335170912</c:v>
                </c:pt>
                <c:pt idx="1899">
                  <c:v>397.83942445430358</c:v>
                </c:pt>
                <c:pt idx="1900">
                  <c:v>397.00714969066581</c:v>
                </c:pt>
                <c:pt idx="1901">
                  <c:v>404.55224290916578</c:v>
                </c:pt>
                <c:pt idx="1902">
                  <c:v>405.36955224199153</c:v>
                </c:pt>
                <c:pt idx="1903">
                  <c:v>405.36955224199153</c:v>
                </c:pt>
                <c:pt idx="1904">
                  <c:v>414.70368941041761</c:v>
                </c:pt>
                <c:pt idx="1905">
                  <c:v>421.10281484428953</c:v>
                </c:pt>
                <c:pt idx="1906">
                  <c:v>412.39631333710122</c:v>
                </c:pt>
                <c:pt idx="1907">
                  <c:v>410.4655757681403</c:v>
                </c:pt>
                <c:pt idx="1908">
                  <c:v>406.63679144335202</c:v>
                </c:pt>
                <c:pt idx="1909">
                  <c:v>382.55035872734072</c:v>
                </c:pt>
                <c:pt idx="1910">
                  <c:v>391.75197796349562</c:v>
                </c:pt>
                <c:pt idx="1911">
                  <c:v>388.66140637502428</c:v>
                </c:pt>
                <c:pt idx="1912">
                  <c:v>397.76488349140351</c:v>
                </c:pt>
                <c:pt idx="1913">
                  <c:v>401.47219048471197</c:v>
                </c:pt>
                <c:pt idx="1914">
                  <c:v>401.21313100737211</c:v>
                </c:pt>
                <c:pt idx="1915">
                  <c:v>395.82484462697778</c:v>
                </c:pt>
                <c:pt idx="1916">
                  <c:v>380.09222546325509</c:v>
                </c:pt>
                <c:pt idx="1917">
                  <c:v>377.75786511265341</c:v>
                </c:pt>
                <c:pt idx="1918">
                  <c:v>382.7143119075954</c:v>
                </c:pt>
                <c:pt idx="1919">
                  <c:v>401.51823251516402</c:v>
                </c:pt>
                <c:pt idx="1920">
                  <c:v>394.69614874071152</c:v>
                </c:pt>
                <c:pt idx="1921">
                  <c:v>394.35713990819391</c:v>
                </c:pt>
                <c:pt idx="1922">
                  <c:v>390.53031357374527</c:v>
                </c:pt>
                <c:pt idx="1923">
                  <c:v>389.75190559886659</c:v>
                </c:pt>
                <c:pt idx="1924">
                  <c:v>395.6406679874363</c:v>
                </c:pt>
                <c:pt idx="1925">
                  <c:v>396.46359502843012</c:v>
                </c:pt>
                <c:pt idx="1926">
                  <c:v>406.87283502021842</c:v>
                </c:pt>
                <c:pt idx="1927">
                  <c:v>408.03881581020431</c:v>
                </c:pt>
                <c:pt idx="1928">
                  <c:v>415.6343183219816</c:v>
                </c:pt>
                <c:pt idx="1929">
                  <c:v>415.6343183219816</c:v>
                </c:pt>
                <c:pt idx="1930">
                  <c:v>418.96001070624692</c:v>
                </c:pt>
                <c:pt idx="1931">
                  <c:v>413.88258627199201</c:v>
                </c:pt>
                <c:pt idx="1932">
                  <c:v>418.49008222006739</c:v>
                </c:pt>
                <c:pt idx="1933">
                  <c:v>413.94229943569542</c:v>
                </c:pt>
                <c:pt idx="1934">
                  <c:v>414.93362453763302</c:v>
                </c:pt>
                <c:pt idx="1935">
                  <c:v>407.44087345831821</c:v>
                </c:pt>
                <c:pt idx="1936">
                  <c:v>407.46822942172952</c:v>
                </c:pt>
                <c:pt idx="1937">
                  <c:v>413.75006882428079</c:v>
                </c:pt>
                <c:pt idx="1938">
                  <c:v>422.2266610458862</c:v>
                </c:pt>
                <c:pt idx="1939">
                  <c:v>423.15408701250811</c:v>
                </c:pt>
                <c:pt idx="1940">
                  <c:v>430.6220281803528</c:v>
                </c:pt>
                <c:pt idx="1941">
                  <c:v>432.21209249770942</c:v>
                </c:pt>
                <c:pt idx="1942">
                  <c:v>432.70162895876462</c:v>
                </c:pt>
                <c:pt idx="1943">
                  <c:v>434.96256706766422</c:v>
                </c:pt>
                <c:pt idx="1944">
                  <c:v>435.08093444225972</c:v>
                </c:pt>
                <c:pt idx="1945">
                  <c:v>441.31626214529263</c:v>
                </c:pt>
                <c:pt idx="1946">
                  <c:v>440.3375974736943</c:v>
                </c:pt>
                <c:pt idx="1947">
                  <c:v>435.67587457502259</c:v>
                </c:pt>
                <c:pt idx="1948">
                  <c:v>435.64785447134142</c:v>
                </c:pt>
                <c:pt idx="1949">
                  <c:v>439.68641377679052</c:v>
                </c:pt>
                <c:pt idx="1950">
                  <c:v>444.35714413680711</c:v>
                </c:pt>
                <c:pt idx="1951">
                  <c:v>449.83846859141772</c:v>
                </c:pt>
                <c:pt idx="1952">
                  <c:v>450.16721125619722</c:v>
                </c:pt>
                <c:pt idx="1953">
                  <c:v>451.08094241919309</c:v>
                </c:pt>
                <c:pt idx="1954">
                  <c:v>457.88761337817402</c:v>
                </c:pt>
                <c:pt idx="1955">
                  <c:v>464.96944220774282</c:v>
                </c:pt>
                <c:pt idx="1956">
                  <c:v>463.69040087469898</c:v>
                </c:pt>
                <c:pt idx="1957">
                  <c:v>466.55449591941198</c:v>
                </c:pt>
                <c:pt idx="1958">
                  <c:v>466.55449591941198</c:v>
                </c:pt>
                <c:pt idx="1959">
                  <c:v>458.53306841556252</c:v>
                </c:pt>
                <c:pt idx="1960">
                  <c:v>443.04812167858063</c:v>
                </c:pt>
                <c:pt idx="1961">
                  <c:v>447.64764997359401</c:v>
                </c:pt>
                <c:pt idx="1962">
                  <c:v>443.67235016227852</c:v>
                </c:pt>
                <c:pt idx="1963">
                  <c:v>448.60646467291781</c:v>
                </c:pt>
                <c:pt idx="1964">
                  <c:v>455.57949565657901</c:v>
                </c:pt>
                <c:pt idx="1965">
                  <c:v>455.70068425761451</c:v>
                </c:pt>
                <c:pt idx="1966">
                  <c:v>457.04325387463228</c:v>
                </c:pt>
                <c:pt idx="1967">
                  <c:v>449.97002068235838</c:v>
                </c:pt>
                <c:pt idx="1968">
                  <c:v>458.13367410858717</c:v>
                </c:pt>
                <c:pt idx="1969">
                  <c:v>469.64316253250212</c:v>
                </c:pt>
                <c:pt idx="1970">
                  <c:v>471.56859836336469</c:v>
                </c:pt>
                <c:pt idx="1971">
                  <c:v>472.84202882687572</c:v>
                </c:pt>
                <c:pt idx="1972">
                  <c:v>476.92847273298179</c:v>
                </c:pt>
                <c:pt idx="1973">
                  <c:v>507.70898003410332</c:v>
                </c:pt>
                <c:pt idx="1974">
                  <c:v>510.0122776690398</c:v>
                </c:pt>
                <c:pt idx="1975">
                  <c:v>500.45375389864392</c:v>
                </c:pt>
                <c:pt idx="1976">
                  <c:v>500.96265353171452</c:v>
                </c:pt>
                <c:pt idx="1977">
                  <c:v>492.65312439651927</c:v>
                </c:pt>
                <c:pt idx="1978">
                  <c:v>484.77440173413299</c:v>
                </c:pt>
                <c:pt idx="1979">
                  <c:v>497.27405522359942</c:v>
                </c:pt>
                <c:pt idx="1980">
                  <c:v>491.00696650473822</c:v>
                </c:pt>
                <c:pt idx="1981">
                  <c:v>491.35997865823839</c:v>
                </c:pt>
                <c:pt idx="1982">
                  <c:v>491.93232343485982</c:v>
                </c:pt>
                <c:pt idx="1983">
                  <c:v>494.28085757720731</c:v>
                </c:pt>
                <c:pt idx="1984">
                  <c:v>504.2604230431437</c:v>
                </c:pt>
                <c:pt idx="1985">
                  <c:v>500.92495920471612</c:v>
                </c:pt>
                <c:pt idx="1986">
                  <c:v>505.95777120130901</c:v>
                </c:pt>
                <c:pt idx="1987">
                  <c:v>508.03715244311502</c:v>
                </c:pt>
                <c:pt idx="1988">
                  <c:v>509.73256800245912</c:v>
                </c:pt>
                <c:pt idx="1989">
                  <c:v>515.48784943542762</c:v>
                </c:pt>
                <c:pt idx="1990">
                  <c:v>514.47362036121001</c:v>
                </c:pt>
                <c:pt idx="1991">
                  <c:v>513.31639383614959</c:v>
                </c:pt>
                <c:pt idx="1992">
                  <c:v>508.77726980298792</c:v>
                </c:pt>
                <c:pt idx="1993">
                  <c:v>506.49286245814949</c:v>
                </c:pt>
                <c:pt idx="1994">
                  <c:v>513.34504742019215</c:v>
                </c:pt>
                <c:pt idx="1995">
                  <c:v>514.0012034710827</c:v>
                </c:pt>
                <c:pt idx="1996">
                  <c:v>509.52972576149722</c:v>
                </c:pt>
                <c:pt idx="1997">
                  <c:v>504.78474692901472</c:v>
                </c:pt>
                <c:pt idx="1998">
                  <c:v>505.90856829297923</c:v>
                </c:pt>
                <c:pt idx="1999">
                  <c:v>505.90856829297923</c:v>
                </c:pt>
                <c:pt idx="2000">
                  <c:v>521.67210337104052</c:v>
                </c:pt>
                <c:pt idx="2001">
                  <c:v>524.10233588399308</c:v>
                </c:pt>
                <c:pt idx="2002">
                  <c:v>522.40843701669803</c:v>
                </c:pt>
                <c:pt idx="2003">
                  <c:v>526.96613820647349</c:v>
                </c:pt>
                <c:pt idx="2004">
                  <c:v>525.71653211186958</c:v>
                </c:pt>
                <c:pt idx="2005">
                  <c:v>512.97848764639502</c:v>
                </c:pt>
                <c:pt idx="2006">
                  <c:v>512.12779499103158</c:v>
                </c:pt>
                <c:pt idx="2007">
                  <c:v>510.54270861302308</c:v>
                </c:pt>
                <c:pt idx="2008">
                  <c:v>509.30892845429361</c:v>
                </c:pt>
                <c:pt idx="2009">
                  <c:v>492.29260328041272</c:v>
                </c:pt>
                <c:pt idx="2010">
                  <c:v>500.4387337434008</c:v>
                </c:pt>
                <c:pt idx="2011">
                  <c:v>505.55960846198462</c:v>
                </c:pt>
                <c:pt idx="2012">
                  <c:v>518.52032996875607</c:v>
                </c:pt>
                <c:pt idx="2013">
                  <c:v>511.85506545109712</c:v>
                </c:pt>
                <c:pt idx="2014">
                  <c:v>493.08001429318512</c:v>
                </c:pt>
                <c:pt idx="2015">
                  <c:v>494.18844207467902</c:v>
                </c:pt>
                <c:pt idx="2016">
                  <c:v>505.15173708541312</c:v>
                </c:pt>
                <c:pt idx="2017">
                  <c:v>494.68739049569422</c:v>
                </c:pt>
                <c:pt idx="2018">
                  <c:v>498.44035482285159</c:v>
                </c:pt>
                <c:pt idx="2019">
                  <c:v>498.1741849595864</c:v>
                </c:pt>
                <c:pt idx="2020">
                  <c:v>493.99451745827281</c:v>
                </c:pt>
                <c:pt idx="2021">
                  <c:v>479.49227803050712</c:v>
                </c:pt>
                <c:pt idx="2022">
                  <c:v>485.05610448999391</c:v>
                </c:pt>
                <c:pt idx="2023">
                  <c:v>488.61515376844852</c:v>
                </c:pt>
                <c:pt idx="2024">
                  <c:v>488.86927680727922</c:v>
                </c:pt>
                <c:pt idx="2025">
                  <c:v>484.52294712626042</c:v>
                </c:pt>
                <c:pt idx="2026">
                  <c:v>491.46956478749462</c:v>
                </c:pt>
                <c:pt idx="2027">
                  <c:v>480.55949338358931</c:v>
                </c:pt>
                <c:pt idx="2028">
                  <c:v>462.07278207991851</c:v>
                </c:pt>
                <c:pt idx="2029">
                  <c:v>452.71041853180532</c:v>
                </c:pt>
                <c:pt idx="2030">
                  <c:v>455.10880477496039</c:v>
                </c:pt>
                <c:pt idx="2031">
                  <c:v>467.75096839142827</c:v>
                </c:pt>
                <c:pt idx="2032">
                  <c:v>476.82870465452868</c:v>
                </c:pt>
                <c:pt idx="2033">
                  <c:v>477.36481554390099</c:v>
                </c:pt>
                <c:pt idx="2034">
                  <c:v>487.53419454178152</c:v>
                </c:pt>
                <c:pt idx="2035">
                  <c:v>499.90936638153312</c:v>
                </c:pt>
                <c:pt idx="2036">
                  <c:v>492.88244546311068</c:v>
                </c:pt>
                <c:pt idx="2037">
                  <c:v>491.74280045803329</c:v>
                </c:pt>
                <c:pt idx="2038">
                  <c:v>501.35301035956201</c:v>
                </c:pt>
                <c:pt idx="2039">
                  <c:v>494.4410254448461</c:v>
                </c:pt>
                <c:pt idx="2040">
                  <c:v>510.0056232793234</c:v>
                </c:pt>
                <c:pt idx="2041">
                  <c:v>501.99774242372911</c:v>
                </c:pt>
                <c:pt idx="2042">
                  <c:v>520.97664485991822</c:v>
                </c:pt>
                <c:pt idx="2043">
                  <c:v>528.14034308464841</c:v>
                </c:pt>
                <c:pt idx="2044">
                  <c:v>525.28175770475752</c:v>
                </c:pt>
                <c:pt idx="2045">
                  <c:v>532.41427367214158</c:v>
                </c:pt>
                <c:pt idx="2046">
                  <c:v>522.5759260574381</c:v>
                </c:pt>
                <c:pt idx="2047">
                  <c:v>521.42125945126395</c:v>
                </c:pt>
                <c:pt idx="2048">
                  <c:v>520.96702749809879</c:v>
                </c:pt>
                <c:pt idx="2049">
                  <c:v>538.08827089720876</c:v>
                </c:pt>
                <c:pt idx="2050">
                  <c:v>541.28249887567404</c:v>
                </c:pt>
                <c:pt idx="2051">
                  <c:v>541.51024772139942</c:v>
                </c:pt>
                <c:pt idx="2052">
                  <c:v>533.68690323362682</c:v>
                </c:pt>
                <c:pt idx="2053">
                  <c:v>547.2432644087844</c:v>
                </c:pt>
                <c:pt idx="2054">
                  <c:v>538.1691580398558</c:v>
                </c:pt>
                <c:pt idx="2055">
                  <c:v>537.34671408133579</c:v>
                </c:pt>
                <c:pt idx="2056">
                  <c:v>531.69518729857919</c:v>
                </c:pt>
                <c:pt idx="2057">
                  <c:v>530.39454313462443</c:v>
                </c:pt>
                <c:pt idx="2058">
                  <c:v>542.37241692956013</c:v>
                </c:pt>
                <c:pt idx="2059">
                  <c:v>542.44979671720341</c:v>
                </c:pt>
                <c:pt idx="2060">
                  <c:v>542.18956859233253</c:v>
                </c:pt>
                <c:pt idx="2061">
                  <c:v>545.04923959959751</c:v>
                </c:pt>
                <c:pt idx="2062">
                  <c:v>545.04923959959751</c:v>
                </c:pt>
                <c:pt idx="2063">
                  <c:v>541.47872690599161</c:v>
                </c:pt>
                <c:pt idx="2064">
                  <c:v>522.09085279710655</c:v>
                </c:pt>
                <c:pt idx="2065">
                  <c:v>518.90485109493386</c:v>
                </c:pt>
                <c:pt idx="2066">
                  <c:v>513.68837770502773</c:v>
                </c:pt>
                <c:pt idx="2067">
                  <c:v>511.32601295119042</c:v>
                </c:pt>
                <c:pt idx="2068">
                  <c:v>512.52531562554941</c:v>
                </c:pt>
                <c:pt idx="2069">
                  <c:v>499.15797860513919</c:v>
                </c:pt>
                <c:pt idx="2070">
                  <c:v>503.05420232628933</c:v>
                </c:pt>
                <c:pt idx="2071">
                  <c:v>492.16072528098601</c:v>
                </c:pt>
                <c:pt idx="2072">
                  <c:v>501.16841240440868</c:v>
                </c:pt>
                <c:pt idx="2073">
                  <c:v>500.13135501887501</c:v>
                </c:pt>
                <c:pt idx="2074">
                  <c:v>494.168320070942</c:v>
                </c:pt>
                <c:pt idx="2075">
                  <c:v>483.6581404333952</c:v>
                </c:pt>
                <c:pt idx="2076">
                  <c:v>490.73974402148821</c:v>
                </c:pt>
                <c:pt idx="2077">
                  <c:v>506.3882705918233</c:v>
                </c:pt>
                <c:pt idx="2078">
                  <c:v>511.31237356812221</c:v>
                </c:pt>
                <c:pt idx="2079">
                  <c:v>511.76838963984198</c:v>
                </c:pt>
                <c:pt idx="2080">
                  <c:v>508.11319124411563</c:v>
                </c:pt>
                <c:pt idx="2081">
                  <c:v>505.96639152897029</c:v>
                </c:pt>
                <c:pt idx="2082">
                  <c:v>505.96639152897029</c:v>
                </c:pt>
                <c:pt idx="2083">
                  <c:v>512.73069744720169</c:v>
                </c:pt>
                <c:pt idx="2084">
                  <c:v>504.28651048796121</c:v>
                </c:pt>
                <c:pt idx="2085">
                  <c:v>503.50390727327931</c:v>
                </c:pt>
                <c:pt idx="2086">
                  <c:v>501.20019328569231</c:v>
                </c:pt>
                <c:pt idx="2087">
                  <c:v>501.20019328569219</c:v>
                </c:pt>
                <c:pt idx="2088">
                  <c:v>500.49169458533612</c:v>
                </c:pt>
                <c:pt idx="2089">
                  <c:v>492.71405038065262</c:v>
                </c:pt>
                <c:pt idx="2090">
                  <c:v>499.36230079319608</c:v>
                </c:pt>
                <c:pt idx="2091">
                  <c:v>498.64882226753429</c:v>
                </c:pt>
                <c:pt idx="2092">
                  <c:v>510.51310073079043</c:v>
                </c:pt>
                <c:pt idx="2093">
                  <c:v>503.53342077576309</c:v>
                </c:pt>
                <c:pt idx="2094">
                  <c:v>494.37919595345471</c:v>
                </c:pt>
                <c:pt idx="2095">
                  <c:v>490.26933377335729</c:v>
                </c:pt>
                <c:pt idx="2096">
                  <c:v>485.38771070165382</c:v>
                </c:pt>
                <c:pt idx="2097">
                  <c:v>473.98731512412633</c:v>
                </c:pt>
                <c:pt idx="2098">
                  <c:v>479.37814560878962</c:v>
                </c:pt>
                <c:pt idx="2099">
                  <c:v>479.37814560878962</c:v>
                </c:pt>
                <c:pt idx="2100">
                  <c:v>490.17956001458339</c:v>
                </c:pt>
                <c:pt idx="2101">
                  <c:v>503.09305485788479</c:v>
                </c:pt>
                <c:pt idx="2102">
                  <c:v>505.54943711963949</c:v>
                </c:pt>
                <c:pt idx="2103">
                  <c:v>505.09561736690762</c:v>
                </c:pt>
                <c:pt idx="2104">
                  <c:v>506.81319474276961</c:v>
                </c:pt>
                <c:pt idx="2105">
                  <c:v>503.42060690066921</c:v>
                </c:pt>
                <c:pt idx="2106">
                  <c:v>487.88306092760189</c:v>
                </c:pt>
                <c:pt idx="2107">
                  <c:v>459.88838652067551</c:v>
                </c:pt>
                <c:pt idx="2108">
                  <c:v>456.73721796053269</c:v>
                </c:pt>
                <c:pt idx="2109">
                  <c:v>461.44693566948757</c:v>
                </c:pt>
                <c:pt idx="2110">
                  <c:v>465.70435272785528</c:v>
                </c:pt>
                <c:pt idx="2111">
                  <c:v>465.0870334881489</c:v>
                </c:pt>
                <c:pt idx="2112">
                  <c:v>455.80050151197952</c:v>
                </c:pt>
                <c:pt idx="2113">
                  <c:v>448.28531470720708</c:v>
                </c:pt>
                <c:pt idx="2114">
                  <c:v>449.38385958038782</c:v>
                </c:pt>
                <c:pt idx="2115">
                  <c:v>455.5934919022925</c:v>
                </c:pt>
                <c:pt idx="2116">
                  <c:v>450.83420701940059</c:v>
                </c:pt>
                <c:pt idx="2117">
                  <c:v>450.70815835225659</c:v>
                </c:pt>
                <c:pt idx="2118">
                  <c:v>458.74451090292013</c:v>
                </c:pt>
                <c:pt idx="2119">
                  <c:v>458.74451090292013</c:v>
                </c:pt>
                <c:pt idx="2120">
                  <c:v>453.21633902895491</c:v>
                </c:pt>
                <c:pt idx="2121">
                  <c:v>453.7936068917885</c:v>
                </c:pt>
                <c:pt idx="2122">
                  <c:v>453.0166915747397</c:v>
                </c:pt>
                <c:pt idx="2123">
                  <c:v>453.76815763276659</c:v>
                </c:pt>
                <c:pt idx="2124">
                  <c:v>448.94915792192393</c:v>
                </c:pt>
                <c:pt idx="2125">
                  <c:v>446.03478957659092</c:v>
                </c:pt>
                <c:pt idx="2126">
                  <c:v>446.59603880401261</c:v>
                </c:pt>
                <c:pt idx="2127">
                  <c:v>446.87863990205761</c:v>
                </c:pt>
                <c:pt idx="2128">
                  <c:v>443.2941613533884</c:v>
                </c:pt>
                <c:pt idx="2129">
                  <c:v>441.13284764165871</c:v>
                </c:pt>
                <c:pt idx="2130">
                  <c:v>432.89120861823761</c:v>
                </c:pt>
                <c:pt idx="2131">
                  <c:v>445.91947227574917</c:v>
                </c:pt>
                <c:pt idx="2132">
                  <c:v>453.95406192807172</c:v>
                </c:pt>
                <c:pt idx="2133">
                  <c:v>447.21104278565639</c:v>
                </c:pt>
                <c:pt idx="2134">
                  <c:v>440.48875468324093</c:v>
                </c:pt>
                <c:pt idx="2135">
                  <c:v>439.27280476869163</c:v>
                </c:pt>
                <c:pt idx="2136">
                  <c:v>432.06547233002078</c:v>
                </c:pt>
                <c:pt idx="2137">
                  <c:v>431.89024887248212</c:v>
                </c:pt>
                <c:pt idx="2138">
                  <c:v>431.34688593245801</c:v>
                </c:pt>
                <c:pt idx="2139">
                  <c:v>438.08229596153723</c:v>
                </c:pt>
                <c:pt idx="2140">
                  <c:v>440.85351418734467</c:v>
                </c:pt>
                <c:pt idx="2141">
                  <c:v>445.49918406659469</c:v>
                </c:pt>
                <c:pt idx="2142">
                  <c:v>449.50837654023258</c:v>
                </c:pt>
                <c:pt idx="2143">
                  <c:v>449.99324164127529</c:v>
                </c:pt>
                <c:pt idx="2144">
                  <c:v>449.7276466212694</c:v>
                </c:pt>
                <c:pt idx="2145">
                  <c:v>447.75847786258021</c:v>
                </c:pt>
                <c:pt idx="2146">
                  <c:v>444.76692854916718</c:v>
                </c:pt>
                <c:pt idx="2147">
                  <c:v>445.29286722393698</c:v>
                </c:pt>
                <c:pt idx="2148">
                  <c:v>448.53180340164442</c:v>
                </c:pt>
                <c:pt idx="2149">
                  <c:v>447.29663726436331</c:v>
                </c:pt>
                <c:pt idx="2150">
                  <c:v>443.80918677895539</c:v>
                </c:pt>
                <c:pt idx="2151">
                  <c:v>442.63095517938211</c:v>
                </c:pt>
                <c:pt idx="2152">
                  <c:v>443.41742027568012</c:v>
                </c:pt>
                <c:pt idx="2153">
                  <c:v>443.41742027568012</c:v>
                </c:pt>
                <c:pt idx="2154">
                  <c:v>441.78831416953722</c:v>
                </c:pt>
                <c:pt idx="2155">
                  <c:v>445.24571703966939</c:v>
                </c:pt>
                <c:pt idx="2156">
                  <c:v>464.86761821848262</c:v>
                </c:pt>
                <c:pt idx="2157">
                  <c:v>470.48890131710209</c:v>
                </c:pt>
                <c:pt idx="2158">
                  <c:v>464.66558896126412</c:v>
                </c:pt>
                <c:pt idx="2159">
                  <c:v>465.55276381999749</c:v>
                </c:pt>
                <c:pt idx="2160">
                  <c:v>465.3704788666264</c:v>
                </c:pt>
                <c:pt idx="2161">
                  <c:v>464.11139830282451</c:v>
                </c:pt>
                <c:pt idx="2162">
                  <c:v>462.08356642240261</c:v>
                </c:pt>
                <c:pt idx="2163">
                  <c:v>453.1640451594763</c:v>
                </c:pt>
                <c:pt idx="2164">
                  <c:v>455.74677084378902</c:v>
                </c:pt>
                <c:pt idx="2165">
                  <c:v>459.17482967539979</c:v>
                </c:pt>
                <c:pt idx="2166">
                  <c:v>459.29833641456372</c:v>
                </c:pt>
                <c:pt idx="2167">
                  <c:v>460.69627193285402</c:v>
                </c:pt>
                <c:pt idx="2168">
                  <c:v>472.44520719144128</c:v>
                </c:pt>
                <c:pt idx="2169">
                  <c:v>476.51293183589411</c:v>
                </c:pt>
                <c:pt idx="2170">
                  <c:v>475.83651197771809</c:v>
                </c:pt>
                <c:pt idx="2171">
                  <c:v>466.23781714682912</c:v>
                </c:pt>
                <c:pt idx="2172">
                  <c:v>454.79053181637852</c:v>
                </c:pt>
                <c:pt idx="2173">
                  <c:v>455.31853080337982</c:v>
                </c:pt>
                <c:pt idx="2174">
                  <c:v>456.2533861996443</c:v>
                </c:pt>
                <c:pt idx="2175">
                  <c:v>447.13749653212341</c:v>
                </c:pt>
                <c:pt idx="2176">
                  <c:v>443.77912063662268</c:v>
                </c:pt>
                <c:pt idx="2177">
                  <c:v>464.68421371279243</c:v>
                </c:pt>
                <c:pt idx="2178">
                  <c:v>469.93138326232662</c:v>
                </c:pt>
                <c:pt idx="2179">
                  <c:v>469.46938271802361</c:v>
                </c:pt>
                <c:pt idx="2180">
                  <c:v>465.0469674297392</c:v>
                </c:pt>
                <c:pt idx="2181">
                  <c:v>467.63017947611559</c:v>
                </c:pt>
                <c:pt idx="2182">
                  <c:v>474.5604364333891</c:v>
                </c:pt>
                <c:pt idx="2183">
                  <c:v>476.22751996658678</c:v>
                </c:pt>
                <c:pt idx="2184">
                  <c:v>472.3024337958048</c:v>
                </c:pt>
                <c:pt idx="2185">
                  <c:v>476.86115178089761</c:v>
                </c:pt>
                <c:pt idx="2186">
                  <c:v>485.11622684653042</c:v>
                </c:pt>
                <c:pt idx="2187">
                  <c:v>497.5980673217166</c:v>
                </c:pt>
                <c:pt idx="2188">
                  <c:v>500.53074765530869</c:v>
                </c:pt>
                <c:pt idx="2189">
                  <c:v>500.53074765530869</c:v>
                </c:pt>
                <c:pt idx="2190">
                  <c:v>494.7786923063311</c:v>
                </c:pt>
                <c:pt idx="2191">
                  <c:v>495.45113000047428</c:v>
                </c:pt>
                <c:pt idx="2192">
                  <c:v>488.6425539531657</c:v>
                </c:pt>
                <c:pt idx="2193">
                  <c:v>481.39340646655342</c:v>
                </c:pt>
                <c:pt idx="2194">
                  <c:v>491.16398868559702</c:v>
                </c:pt>
                <c:pt idx="2195">
                  <c:v>491.05936755024499</c:v>
                </c:pt>
                <c:pt idx="2196">
                  <c:v>492.58549953169882</c:v>
                </c:pt>
                <c:pt idx="2197">
                  <c:v>490.47454368434148</c:v>
                </c:pt>
                <c:pt idx="2198">
                  <c:v>496.19331468307689</c:v>
                </c:pt>
                <c:pt idx="2199">
                  <c:v>488.31296074976171</c:v>
                </c:pt>
                <c:pt idx="2200">
                  <c:v>485.51881418953712</c:v>
                </c:pt>
                <c:pt idx="2201">
                  <c:v>492.38653592233061</c:v>
                </c:pt>
                <c:pt idx="2202">
                  <c:v>490.70143349027239</c:v>
                </c:pt>
                <c:pt idx="2203">
                  <c:v>492.51704299390752</c:v>
                </c:pt>
                <c:pt idx="2204">
                  <c:v>486.49909037209062</c:v>
                </c:pt>
                <c:pt idx="2205">
                  <c:v>485.1605250959052</c:v>
                </c:pt>
                <c:pt idx="2206">
                  <c:v>488.37129423944151</c:v>
                </c:pt>
                <c:pt idx="2207">
                  <c:v>488.35964729453502</c:v>
                </c:pt>
                <c:pt idx="2208">
                  <c:v>481.84104541659713</c:v>
                </c:pt>
                <c:pt idx="2209">
                  <c:v>479.86466472189051</c:v>
                </c:pt>
                <c:pt idx="2210">
                  <c:v>480.52351883384972</c:v>
                </c:pt>
                <c:pt idx="2211">
                  <c:v>479.5399525940087</c:v>
                </c:pt>
                <c:pt idx="2212">
                  <c:v>476.74539090216803</c:v>
                </c:pt>
                <c:pt idx="2213">
                  <c:v>466.01162928356251</c:v>
                </c:pt>
                <c:pt idx="2214">
                  <c:v>454.09427092339769</c:v>
                </c:pt>
                <c:pt idx="2215">
                  <c:v>462.21796859103489</c:v>
                </c:pt>
                <c:pt idx="2216">
                  <c:v>459.97767838715032</c:v>
                </c:pt>
                <c:pt idx="2217">
                  <c:v>457.9576369227151</c:v>
                </c:pt>
                <c:pt idx="2218">
                  <c:v>457.9576369227151</c:v>
                </c:pt>
                <c:pt idx="2219">
                  <c:v>441.7022822755568</c:v>
                </c:pt>
                <c:pt idx="2220">
                  <c:v>433.84670936786819</c:v>
                </c:pt>
                <c:pt idx="2221">
                  <c:v>426.69030165410197</c:v>
                </c:pt>
                <c:pt idx="2222">
                  <c:v>440.14741817409561</c:v>
                </c:pt>
                <c:pt idx="2223">
                  <c:v>443.23992101914462</c:v>
                </c:pt>
                <c:pt idx="2224">
                  <c:v>453.42132481044689</c:v>
                </c:pt>
                <c:pt idx="2225">
                  <c:v>452.6294720012616</c:v>
                </c:pt>
                <c:pt idx="2226">
                  <c:v>443.4819862472915</c:v>
                </c:pt>
                <c:pt idx="2227">
                  <c:v>452.33657069095062</c:v>
                </c:pt>
                <c:pt idx="2228">
                  <c:v>463.70828271447567</c:v>
                </c:pt>
                <c:pt idx="2229">
                  <c:v>461.01723310957351</c:v>
                </c:pt>
                <c:pt idx="2230">
                  <c:v>462.84641601664799</c:v>
                </c:pt>
                <c:pt idx="2231">
                  <c:v>468.30395533233258</c:v>
                </c:pt>
                <c:pt idx="2232">
                  <c:v>467.50003461889622</c:v>
                </c:pt>
                <c:pt idx="2233">
                  <c:v>462.63172884860109</c:v>
                </c:pt>
                <c:pt idx="2234">
                  <c:v>446.33436469198341</c:v>
                </c:pt>
                <c:pt idx="2235">
                  <c:v>434.31340126218191</c:v>
                </c:pt>
                <c:pt idx="2236">
                  <c:v>436.6427068119641</c:v>
                </c:pt>
                <c:pt idx="2237">
                  <c:v>437.35575166095708</c:v>
                </c:pt>
                <c:pt idx="2238">
                  <c:v>430.72567340555958</c:v>
                </c:pt>
                <c:pt idx="2239">
                  <c:v>427.87763733253308</c:v>
                </c:pt>
                <c:pt idx="2240">
                  <c:v>435.01440343456812</c:v>
                </c:pt>
                <c:pt idx="2241">
                  <c:v>439.815882721138</c:v>
                </c:pt>
                <c:pt idx="2242">
                  <c:v>435.26332505611771</c:v>
                </c:pt>
                <c:pt idx="2243">
                  <c:v>433.55211693097613</c:v>
                </c:pt>
                <c:pt idx="2244">
                  <c:v>436.70224251572631</c:v>
                </c:pt>
                <c:pt idx="2245">
                  <c:v>417.09352049066263</c:v>
                </c:pt>
                <c:pt idx="2246">
                  <c:v>399.51337427383442</c:v>
                </c:pt>
                <c:pt idx="2247">
                  <c:v>403.83142801340898</c:v>
                </c:pt>
                <c:pt idx="2248">
                  <c:v>404.93394237256882</c:v>
                </c:pt>
                <c:pt idx="2249">
                  <c:v>405.84117452637412</c:v>
                </c:pt>
                <c:pt idx="2250">
                  <c:v>399.08946628883558</c:v>
                </c:pt>
                <c:pt idx="2251">
                  <c:v>394.90953608222941</c:v>
                </c:pt>
                <c:pt idx="2252">
                  <c:v>378.28585238903969</c:v>
                </c:pt>
                <c:pt idx="2253">
                  <c:v>368.5303154084674</c:v>
                </c:pt>
                <c:pt idx="2254">
                  <c:v>351.16359716735428</c:v>
                </c:pt>
                <c:pt idx="2255">
                  <c:v>362.28345483099031</c:v>
                </c:pt>
                <c:pt idx="2256">
                  <c:v>365.42778231272428</c:v>
                </c:pt>
                <c:pt idx="2257">
                  <c:v>382.60821647731501</c:v>
                </c:pt>
                <c:pt idx="2258">
                  <c:v>379.11001778691713</c:v>
                </c:pt>
                <c:pt idx="2259">
                  <c:v>361.90695234967001</c:v>
                </c:pt>
                <c:pt idx="2260">
                  <c:v>353.50991641635852</c:v>
                </c:pt>
                <c:pt idx="2261">
                  <c:v>357.5085198092757</c:v>
                </c:pt>
                <c:pt idx="2262">
                  <c:v>359.96399775335072</c:v>
                </c:pt>
                <c:pt idx="2263">
                  <c:v>347.02209937780509</c:v>
                </c:pt>
                <c:pt idx="2264">
                  <c:v>347.02209937780509</c:v>
                </c:pt>
                <c:pt idx="2265">
                  <c:v>342.78307496688149</c:v>
                </c:pt>
                <c:pt idx="2266">
                  <c:v>354.6002506511025</c:v>
                </c:pt>
                <c:pt idx="2267">
                  <c:v>352.73469545895023</c:v>
                </c:pt>
                <c:pt idx="2268">
                  <c:v>354.36163521775762</c:v>
                </c:pt>
                <c:pt idx="2269">
                  <c:v>345.50888975727662</c:v>
                </c:pt>
                <c:pt idx="2270">
                  <c:v>353.93149551553518</c:v>
                </c:pt>
                <c:pt idx="2271">
                  <c:v>370.46889681659519</c:v>
                </c:pt>
                <c:pt idx="2272">
                  <c:v>365.86472376478201</c:v>
                </c:pt>
                <c:pt idx="2273">
                  <c:v>360.18823198037961</c:v>
                </c:pt>
                <c:pt idx="2274">
                  <c:v>353.28201357604053</c:v>
                </c:pt>
                <c:pt idx="2275">
                  <c:v>343.93255179053938</c:v>
                </c:pt>
                <c:pt idx="2276">
                  <c:v>334.34831708544732</c:v>
                </c:pt>
                <c:pt idx="2277">
                  <c:v>336.23090409395002</c:v>
                </c:pt>
                <c:pt idx="2278">
                  <c:v>335.80495130446138</c:v>
                </c:pt>
                <c:pt idx="2279">
                  <c:v>326.60030283815411</c:v>
                </c:pt>
                <c:pt idx="2280">
                  <c:v>330.14898983781598</c:v>
                </c:pt>
                <c:pt idx="2281">
                  <c:v>338.43209193717729</c:v>
                </c:pt>
                <c:pt idx="2282">
                  <c:v>338.34069284135552</c:v>
                </c:pt>
                <c:pt idx="2283">
                  <c:v>363.0557041074448</c:v>
                </c:pt>
                <c:pt idx="2284">
                  <c:v>367.285740098053</c:v>
                </c:pt>
                <c:pt idx="2285">
                  <c:v>364.86061014978958</c:v>
                </c:pt>
                <c:pt idx="2286">
                  <c:v>371.03318537719281</c:v>
                </c:pt>
                <c:pt idx="2287">
                  <c:v>373.68353756908812</c:v>
                </c:pt>
                <c:pt idx="2288">
                  <c:v>379.6579226369567</c:v>
                </c:pt>
                <c:pt idx="2289">
                  <c:v>385.86471707359021</c:v>
                </c:pt>
                <c:pt idx="2290">
                  <c:v>381.60408360677002</c:v>
                </c:pt>
                <c:pt idx="2291">
                  <c:v>374.19993094328731</c:v>
                </c:pt>
                <c:pt idx="2292">
                  <c:v>389.15561833647661</c:v>
                </c:pt>
                <c:pt idx="2293">
                  <c:v>393.13970946972501</c:v>
                </c:pt>
                <c:pt idx="2294">
                  <c:v>396.79949740105133</c:v>
                </c:pt>
                <c:pt idx="2295">
                  <c:v>393.46621488782012</c:v>
                </c:pt>
                <c:pt idx="2296">
                  <c:v>383.08320232199333</c:v>
                </c:pt>
                <c:pt idx="2297">
                  <c:v>390.042691875022</c:v>
                </c:pt>
                <c:pt idx="2298">
                  <c:v>408.57515321113021</c:v>
                </c:pt>
                <c:pt idx="2299">
                  <c:v>415.00666238129202</c:v>
                </c:pt>
                <c:pt idx="2300">
                  <c:v>428.54413312915972</c:v>
                </c:pt>
                <c:pt idx="2301">
                  <c:v>437.47805131508721</c:v>
                </c:pt>
                <c:pt idx="2302">
                  <c:v>434.81875836654922</c:v>
                </c:pt>
                <c:pt idx="2303">
                  <c:v>447.97475824845401</c:v>
                </c:pt>
                <c:pt idx="2304">
                  <c:v>454.98760148576139</c:v>
                </c:pt>
                <c:pt idx="2305">
                  <c:v>453.1423152337847</c:v>
                </c:pt>
                <c:pt idx="2306">
                  <c:v>461.6182077070016</c:v>
                </c:pt>
                <c:pt idx="2307">
                  <c:v>460.6254620952912</c:v>
                </c:pt>
                <c:pt idx="2308">
                  <c:v>458.92133634215008</c:v>
                </c:pt>
                <c:pt idx="2309">
                  <c:v>447.43360656921521</c:v>
                </c:pt>
                <c:pt idx="2310">
                  <c:v>446.48153946144242</c:v>
                </c:pt>
                <c:pt idx="2311">
                  <c:v>442.87603230059449</c:v>
                </c:pt>
                <c:pt idx="2312">
                  <c:v>441.53145863157152</c:v>
                </c:pt>
                <c:pt idx="2313">
                  <c:v>425.23969905585989</c:v>
                </c:pt>
                <c:pt idx="2314">
                  <c:v>438.37664313692562</c:v>
                </c:pt>
                <c:pt idx="2315">
                  <c:v>437.91371027967688</c:v>
                </c:pt>
                <c:pt idx="2316">
                  <c:v>440.22056895802808</c:v>
                </c:pt>
                <c:pt idx="2317">
                  <c:v>445.76649528752063</c:v>
                </c:pt>
                <c:pt idx="2318">
                  <c:v>454.50935792017822</c:v>
                </c:pt>
                <c:pt idx="2319">
                  <c:v>460.213908388189</c:v>
                </c:pt>
                <c:pt idx="2320">
                  <c:v>456.78168670899191</c:v>
                </c:pt>
                <c:pt idx="2321">
                  <c:v>458.35755147202963</c:v>
                </c:pt>
                <c:pt idx="2322">
                  <c:v>458.35755147202963</c:v>
                </c:pt>
                <c:pt idx="2323">
                  <c:v>456.84731938585662</c:v>
                </c:pt>
                <c:pt idx="2324">
                  <c:v>472.28399092923382</c:v>
                </c:pt>
                <c:pt idx="2325">
                  <c:v>472.34249856667259</c:v>
                </c:pt>
                <c:pt idx="2326">
                  <c:v>476.11065448410199</c:v>
                </c:pt>
                <c:pt idx="2327">
                  <c:v>466.2338545419048</c:v>
                </c:pt>
                <c:pt idx="2328">
                  <c:v>476.6728404161567</c:v>
                </c:pt>
                <c:pt idx="2329">
                  <c:v>476.80598958723931</c:v>
                </c:pt>
                <c:pt idx="2330">
                  <c:v>473.60302548823819</c:v>
                </c:pt>
                <c:pt idx="2331">
                  <c:v>467.11346663252442</c:v>
                </c:pt>
                <c:pt idx="2332">
                  <c:v>469.70004619173471</c:v>
                </c:pt>
                <c:pt idx="2333">
                  <c:v>449.95810561223391</c:v>
                </c:pt>
                <c:pt idx="2334">
                  <c:v>454.1157743132681</c:v>
                </c:pt>
                <c:pt idx="2335">
                  <c:v>464.61216394116082</c:v>
                </c:pt>
                <c:pt idx="2336">
                  <c:v>473.9428405776888</c:v>
                </c:pt>
                <c:pt idx="2337">
                  <c:v>469.97444884444531</c:v>
                </c:pt>
                <c:pt idx="2338">
                  <c:v>466.33189197729092</c:v>
                </c:pt>
                <c:pt idx="2339">
                  <c:v>469.02087010688331</c:v>
                </c:pt>
                <c:pt idx="2340">
                  <c:v>475.13241933847593</c:v>
                </c:pt>
                <c:pt idx="2341">
                  <c:v>475.66030099004462</c:v>
                </c:pt>
                <c:pt idx="2342">
                  <c:v>471.87833888962331</c:v>
                </c:pt>
                <c:pt idx="2343">
                  <c:v>471.87833888962331</c:v>
                </c:pt>
                <c:pt idx="2344">
                  <c:v>464.38687111963247</c:v>
                </c:pt>
                <c:pt idx="2345">
                  <c:v>470.07254882539348</c:v>
                </c:pt>
                <c:pt idx="2346">
                  <c:v>461.66444086337458</c:v>
                </c:pt>
                <c:pt idx="2347">
                  <c:v>459.60311824442613</c:v>
                </c:pt>
                <c:pt idx="2348">
                  <c:v>459.60311824442613</c:v>
                </c:pt>
                <c:pt idx="2349">
                  <c:v>435.98543818677712</c:v>
                </c:pt>
                <c:pt idx="2350">
                  <c:v>445.22948992408419</c:v>
                </c:pt>
                <c:pt idx="2351">
                  <c:v>440.30314525059958</c:v>
                </c:pt>
                <c:pt idx="2352">
                  <c:v>414.96500268316532</c:v>
                </c:pt>
                <c:pt idx="2353">
                  <c:v>407.20799631050198</c:v>
                </c:pt>
                <c:pt idx="2354">
                  <c:v>400.26400862948321</c:v>
                </c:pt>
                <c:pt idx="2355">
                  <c:v>412.84790551766167</c:v>
                </c:pt>
                <c:pt idx="2356">
                  <c:v>398.94836496074532</c:v>
                </c:pt>
                <c:pt idx="2357">
                  <c:v>410.53160631978051</c:v>
                </c:pt>
                <c:pt idx="2358">
                  <c:v>394.04171967026667</c:v>
                </c:pt>
                <c:pt idx="2359">
                  <c:v>394.04171967026667</c:v>
                </c:pt>
                <c:pt idx="2360">
                  <c:v>399.1168402278023</c:v>
                </c:pt>
                <c:pt idx="2361">
                  <c:v>392.06855967201722</c:v>
                </c:pt>
                <c:pt idx="2362">
                  <c:v>400.64187533598079</c:v>
                </c:pt>
                <c:pt idx="2363">
                  <c:v>400.73355919237889</c:v>
                </c:pt>
                <c:pt idx="2364">
                  <c:v>397.84547845956268</c:v>
                </c:pt>
                <c:pt idx="2365">
                  <c:v>396.70537905479631</c:v>
                </c:pt>
                <c:pt idx="2366">
                  <c:v>389.92057113935198</c:v>
                </c:pt>
                <c:pt idx="2367">
                  <c:v>381.08236099783568</c:v>
                </c:pt>
                <c:pt idx="2368">
                  <c:v>386.97221022358133</c:v>
                </c:pt>
                <c:pt idx="2369">
                  <c:v>385.13056742595762</c:v>
                </c:pt>
                <c:pt idx="2370">
                  <c:v>373.43610518821288</c:v>
                </c:pt>
                <c:pt idx="2371">
                  <c:v>365.26845933254339</c:v>
                </c:pt>
                <c:pt idx="2372">
                  <c:v>372.27427634623541</c:v>
                </c:pt>
                <c:pt idx="2373">
                  <c:v>357.08765843200871</c:v>
                </c:pt>
                <c:pt idx="2374">
                  <c:v>348.17719481518179</c:v>
                </c:pt>
                <c:pt idx="2375">
                  <c:v>346.29382956467163</c:v>
                </c:pt>
                <c:pt idx="2376">
                  <c:v>349.57094403416897</c:v>
                </c:pt>
                <c:pt idx="2377">
                  <c:v>343.1402988154594</c:v>
                </c:pt>
                <c:pt idx="2378">
                  <c:v>350.03597825641219</c:v>
                </c:pt>
                <c:pt idx="2379">
                  <c:v>350.03597825641219</c:v>
                </c:pt>
                <c:pt idx="2380">
                  <c:v>376.60832787323142</c:v>
                </c:pt>
                <c:pt idx="2381">
                  <c:v>382.23613401470919</c:v>
                </c:pt>
                <c:pt idx="2382">
                  <c:v>380.02410277870422</c:v>
                </c:pt>
                <c:pt idx="2383">
                  <c:v>385.00511358914059</c:v>
                </c:pt>
                <c:pt idx="2384">
                  <c:v>394.70196142217719</c:v>
                </c:pt>
                <c:pt idx="2385">
                  <c:v>384.11470115856901</c:v>
                </c:pt>
                <c:pt idx="2386">
                  <c:v>386.09699547797351</c:v>
                </c:pt>
                <c:pt idx="2387">
                  <c:v>377.39755278989759</c:v>
                </c:pt>
                <c:pt idx="2388">
                  <c:v>384.37604651911181</c:v>
                </c:pt>
                <c:pt idx="2389">
                  <c:v>389.43048811422619</c:v>
                </c:pt>
                <c:pt idx="2390">
                  <c:v>401.11122159093702</c:v>
                </c:pt>
                <c:pt idx="2391">
                  <c:v>400.49061847179661</c:v>
                </c:pt>
                <c:pt idx="2392">
                  <c:v>398.65132478257391</c:v>
                </c:pt>
                <c:pt idx="2393">
                  <c:v>405.33277222547162</c:v>
                </c:pt>
                <c:pt idx="2394">
                  <c:v>405.60317886995949</c:v>
                </c:pt>
                <c:pt idx="2395">
                  <c:v>397.70283442367332</c:v>
                </c:pt>
                <c:pt idx="2396">
                  <c:v>404.59542446893943</c:v>
                </c:pt>
                <c:pt idx="2397">
                  <c:v>402.84066477824382</c:v>
                </c:pt>
                <c:pt idx="2398">
                  <c:v>416.42641364749062</c:v>
                </c:pt>
                <c:pt idx="2399">
                  <c:v>414.8249407132493</c:v>
                </c:pt>
                <c:pt idx="2400">
                  <c:v>408.98196678855561</c:v>
                </c:pt>
                <c:pt idx="2401">
                  <c:v>416.93438647706671</c:v>
                </c:pt>
                <c:pt idx="2402">
                  <c:v>419.15039880513041</c:v>
                </c:pt>
                <c:pt idx="2403">
                  <c:v>427.45270618501229</c:v>
                </c:pt>
                <c:pt idx="2404">
                  <c:v>433.2361447978995</c:v>
                </c:pt>
                <c:pt idx="2405">
                  <c:v>433.80930429429759</c:v>
                </c:pt>
                <c:pt idx="2406">
                  <c:v>425.09897653170913</c:v>
                </c:pt>
                <c:pt idx="2407">
                  <c:v>422.63753800256592</c:v>
                </c:pt>
                <c:pt idx="2408">
                  <c:v>422.63753800256592</c:v>
                </c:pt>
                <c:pt idx="2409">
                  <c:v>421.98757292622702</c:v>
                </c:pt>
                <c:pt idx="2410">
                  <c:v>430.26107013044901</c:v>
                </c:pt>
                <c:pt idx="2411">
                  <c:v>435.53880030652118</c:v>
                </c:pt>
                <c:pt idx="2412">
                  <c:v>434.58995174756842</c:v>
                </c:pt>
                <c:pt idx="2413">
                  <c:v>434.09676463954611</c:v>
                </c:pt>
                <c:pt idx="2414">
                  <c:v>434.27230667074099</c:v>
                </c:pt>
                <c:pt idx="2415">
                  <c:v>426.18803923730758</c:v>
                </c:pt>
                <c:pt idx="2416">
                  <c:v>433.88881315427142</c:v>
                </c:pt>
                <c:pt idx="2417">
                  <c:v>428.65126821720918</c:v>
                </c:pt>
                <c:pt idx="2418">
                  <c:v>430.17244653462041</c:v>
                </c:pt>
                <c:pt idx="2419">
                  <c:v>432.01189865454148</c:v>
                </c:pt>
                <c:pt idx="2420">
                  <c:v>434.64966335181072</c:v>
                </c:pt>
                <c:pt idx="2421">
                  <c:v>447.60393449980148</c:v>
                </c:pt>
                <c:pt idx="2422">
                  <c:v>447.79973967435473</c:v>
                </c:pt>
                <c:pt idx="2423">
                  <c:v>444.53946940919383</c:v>
                </c:pt>
                <c:pt idx="2424">
                  <c:v>444.34114267921728</c:v>
                </c:pt>
                <c:pt idx="2425">
                  <c:v>445.3941545837518</c:v>
                </c:pt>
                <c:pt idx="2426">
                  <c:v>450.0320971103182</c:v>
                </c:pt>
                <c:pt idx="2427">
                  <c:v>448.41011778930317</c:v>
                </c:pt>
                <c:pt idx="2428">
                  <c:v>443.52991208447872</c:v>
                </c:pt>
                <c:pt idx="2429">
                  <c:v>437.0822472407321</c:v>
                </c:pt>
                <c:pt idx="2430">
                  <c:v>432.62174073355118</c:v>
                </c:pt>
                <c:pt idx="2431">
                  <c:v>429.38804328340359</c:v>
                </c:pt>
                <c:pt idx="2432">
                  <c:v>425.88517467810061</c:v>
                </c:pt>
                <c:pt idx="2433">
                  <c:v>429.96645639178053</c:v>
                </c:pt>
                <c:pt idx="2434">
                  <c:v>423.46606801069021</c:v>
                </c:pt>
                <c:pt idx="2435">
                  <c:v>417.19974032697269</c:v>
                </c:pt>
                <c:pt idx="2436">
                  <c:v>417.91105439514121</c:v>
                </c:pt>
                <c:pt idx="2437">
                  <c:v>427.29475180259521</c:v>
                </c:pt>
                <c:pt idx="2438">
                  <c:v>428.19768333628338</c:v>
                </c:pt>
                <c:pt idx="2439">
                  <c:v>421.34000494880382</c:v>
                </c:pt>
                <c:pt idx="2440">
                  <c:v>423.89456519669432</c:v>
                </c:pt>
                <c:pt idx="2441">
                  <c:v>420.96342896293561</c:v>
                </c:pt>
                <c:pt idx="2442">
                  <c:v>415.98130058506382</c:v>
                </c:pt>
                <c:pt idx="2443">
                  <c:v>410.88747469514931</c:v>
                </c:pt>
                <c:pt idx="2444">
                  <c:v>424.09602356765072</c:v>
                </c:pt>
                <c:pt idx="2445">
                  <c:v>425.98014136986302</c:v>
                </c:pt>
                <c:pt idx="2446">
                  <c:v>423.8946144306567</c:v>
                </c:pt>
                <c:pt idx="2447">
                  <c:v>419.09934043380059</c:v>
                </c:pt>
                <c:pt idx="2448">
                  <c:v>423.23237714345129</c:v>
                </c:pt>
                <c:pt idx="2449">
                  <c:v>422.19328544780859</c:v>
                </c:pt>
                <c:pt idx="2450">
                  <c:v>436.20063921956142</c:v>
                </c:pt>
                <c:pt idx="2451">
                  <c:v>417.72420780293419</c:v>
                </c:pt>
                <c:pt idx="2452">
                  <c:v>427.30036089446207</c:v>
                </c:pt>
                <c:pt idx="2453">
                  <c:v>440.38576699462868</c:v>
                </c:pt>
                <c:pt idx="2454">
                  <c:v>440.38576699462868</c:v>
                </c:pt>
                <c:pt idx="2455">
                  <c:v>442.7702549010769</c:v>
                </c:pt>
                <c:pt idx="2456">
                  <c:v>423.88774114826981</c:v>
                </c:pt>
                <c:pt idx="2457">
                  <c:v>425.19876982388911</c:v>
                </c:pt>
                <c:pt idx="2458">
                  <c:v>421.05681595994201</c:v>
                </c:pt>
                <c:pt idx="2459">
                  <c:v>427.29972650776432</c:v>
                </c:pt>
                <c:pt idx="2460">
                  <c:v>423.06565331779098</c:v>
                </c:pt>
                <c:pt idx="2461">
                  <c:v>418.65659703009271</c:v>
                </c:pt>
                <c:pt idx="2462">
                  <c:v>417.66649469790241</c:v>
                </c:pt>
                <c:pt idx="2463">
                  <c:v>407.08394000195108</c:v>
                </c:pt>
                <c:pt idx="2464">
                  <c:v>404.64279520043999</c:v>
                </c:pt>
                <c:pt idx="2465">
                  <c:v>411.19602639669012</c:v>
                </c:pt>
                <c:pt idx="2466">
                  <c:v>411.71456206675651</c:v>
                </c:pt>
                <c:pt idx="2467">
                  <c:v>413.2432419912065</c:v>
                </c:pt>
                <c:pt idx="2468">
                  <c:v>406.84360644469251</c:v>
                </c:pt>
                <c:pt idx="2469">
                  <c:v>414.58065017908842</c:v>
                </c:pt>
                <c:pt idx="2470">
                  <c:v>415.35971502565411</c:v>
                </c:pt>
                <c:pt idx="2471">
                  <c:v>415.96545220084221</c:v>
                </c:pt>
                <c:pt idx="2472">
                  <c:v>419.90609989971858</c:v>
                </c:pt>
                <c:pt idx="2473">
                  <c:v>406.71303644093661</c:v>
                </c:pt>
                <c:pt idx="2474">
                  <c:v>396.5570950932651</c:v>
                </c:pt>
                <c:pt idx="2475">
                  <c:v>406.82039388148252</c:v>
                </c:pt>
                <c:pt idx="2476">
                  <c:v>415.74933390850862</c:v>
                </c:pt>
                <c:pt idx="2477">
                  <c:v>424.49972688973997</c:v>
                </c:pt>
                <c:pt idx="2478">
                  <c:v>423.93646520141891</c:v>
                </c:pt>
                <c:pt idx="2479">
                  <c:v>423.93646520141891</c:v>
                </c:pt>
                <c:pt idx="2480">
                  <c:v>420.14536718445572</c:v>
                </c:pt>
                <c:pt idx="2481">
                  <c:v>417.4160485713769</c:v>
                </c:pt>
                <c:pt idx="2482">
                  <c:v>421.7164645309058</c:v>
                </c:pt>
                <c:pt idx="2483">
                  <c:v>419.8052129323313</c:v>
                </c:pt>
                <c:pt idx="2484">
                  <c:v>434.43588510637181</c:v>
                </c:pt>
                <c:pt idx="2485">
                  <c:v>435.98873482712662</c:v>
                </c:pt>
                <c:pt idx="2486">
                  <c:v>430.67358439608728</c:v>
                </c:pt>
                <c:pt idx="2487">
                  <c:v>435.46823525299288</c:v>
                </c:pt>
                <c:pt idx="2488">
                  <c:v>432.71659498563861</c:v>
                </c:pt>
                <c:pt idx="2489">
                  <c:v>439.82164124865619</c:v>
                </c:pt>
                <c:pt idx="2490">
                  <c:v>439.09453981824481</c:v>
                </c:pt>
                <c:pt idx="2491">
                  <c:v>445.59650469529112</c:v>
                </c:pt>
                <c:pt idx="2492">
                  <c:v>443.48032451531162</c:v>
                </c:pt>
                <c:pt idx="2493">
                  <c:v>444.30613958747529</c:v>
                </c:pt>
                <c:pt idx="2494">
                  <c:v>440.71608265800842</c:v>
                </c:pt>
                <c:pt idx="2495">
                  <c:v>445.04156138607379</c:v>
                </c:pt>
                <c:pt idx="2496">
                  <c:v>443.95696767703572</c:v>
                </c:pt>
                <c:pt idx="2497">
                  <c:v>443.80553782107211</c:v>
                </c:pt>
                <c:pt idx="2498">
                  <c:v>438.55337839780628</c:v>
                </c:pt>
                <c:pt idx="2499">
                  <c:v>445.58314703730332</c:v>
                </c:pt>
                <c:pt idx="2500">
                  <c:v>442.09279195022049</c:v>
                </c:pt>
                <c:pt idx="2501">
                  <c:v>441.5519229037061</c:v>
                </c:pt>
                <c:pt idx="2502">
                  <c:v>444.69318726028882</c:v>
                </c:pt>
                <c:pt idx="2503">
                  <c:v>448.27511297002297</c:v>
                </c:pt>
                <c:pt idx="2504">
                  <c:v>450.46401264368302</c:v>
                </c:pt>
                <c:pt idx="2505">
                  <c:v>452.90066321713812</c:v>
                </c:pt>
                <c:pt idx="2506">
                  <c:v>461.70825139937062</c:v>
                </c:pt>
                <c:pt idx="2507">
                  <c:v>476.04020861590078</c:v>
                </c:pt>
                <c:pt idx="2508">
                  <c:v>499.08976780967441</c:v>
                </c:pt>
                <c:pt idx="2509">
                  <c:v>501.91461726677431</c:v>
                </c:pt>
                <c:pt idx="2510">
                  <c:v>499.28317311244672</c:v>
                </c:pt>
                <c:pt idx="2511">
                  <c:v>500.66229357671051</c:v>
                </c:pt>
                <c:pt idx="2512">
                  <c:v>501.09610533801191</c:v>
                </c:pt>
                <c:pt idx="2513">
                  <c:v>502.46042308925252</c:v>
                </c:pt>
                <c:pt idx="2514">
                  <c:v>497.67609373924267</c:v>
                </c:pt>
                <c:pt idx="2515">
                  <c:v>498.89576232669702</c:v>
                </c:pt>
                <c:pt idx="2516">
                  <c:v>489.9369710228703</c:v>
                </c:pt>
                <c:pt idx="2517">
                  <c:v>490.59483129250572</c:v>
                </c:pt>
                <c:pt idx="2518">
                  <c:v>497.47266015484462</c:v>
                </c:pt>
                <c:pt idx="2519">
                  <c:v>496.74280785699102</c:v>
                </c:pt>
                <c:pt idx="2520">
                  <c:v>500.45707064754271</c:v>
                </c:pt>
                <c:pt idx="2521">
                  <c:v>502.32899754084332</c:v>
                </c:pt>
                <c:pt idx="2522">
                  <c:v>507.1345376989766</c:v>
                </c:pt>
                <c:pt idx="2523">
                  <c:v>513.17568835501663</c:v>
                </c:pt>
                <c:pt idx="2524">
                  <c:v>513.17568835501663</c:v>
                </c:pt>
                <c:pt idx="2525">
                  <c:v>533.30882694084119</c:v>
                </c:pt>
                <c:pt idx="2526">
                  <c:v>527.59649434123685</c:v>
                </c:pt>
                <c:pt idx="2527">
                  <c:v>528.97892605569325</c:v>
                </c:pt>
                <c:pt idx="2528">
                  <c:v>514.14156777593405</c:v>
                </c:pt>
                <c:pt idx="2529">
                  <c:v>522.32846116226222</c:v>
                </c:pt>
                <c:pt idx="2530">
                  <c:v>518.86685659022839</c:v>
                </c:pt>
                <c:pt idx="2531">
                  <c:v>525.4322446740241</c:v>
                </c:pt>
                <c:pt idx="2532">
                  <c:v>535.49971142526977</c:v>
                </c:pt>
                <c:pt idx="2533">
                  <c:v>535.48051381755602</c:v>
                </c:pt>
                <c:pt idx="2534">
                  <c:v>531.76168549296756</c:v>
                </c:pt>
                <c:pt idx="2535">
                  <c:v>526.36188862637175</c:v>
                </c:pt>
                <c:pt idx="2536">
                  <c:v>545.62870596058303</c:v>
                </c:pt>
                <c:pt idx="2537">
                  <c:v>557.61335309751053</c:v>
                </c:pt>
                <c:pt idx="2538">
                  <c:v>551.13805901438332</c:v>
                </c:pt>
                <c:pt idx="2539">
                  <c:v>542.31655181167037</c:v>
                </c:pt>
                <c:pt idx="2540">
                  <c:v>552.55542245355139</c:v>
                </c:pt>
                <c:pt idx="2541">
                  <c:v>552.28840598090153</c:v>
                </c:pt>
                <c:pt idx="2542">
                  <c:v>539.84723796535241</c:v>
                </c:pt>
                <c:pt idx="2543">
                  <c:v>539.42807909561304</c:v>
                </c:pt>
                <c:pt idx="2544">
                  <c:v>539.98247472168555</c:v>
                </c:pt>
                <c:pt idx="2545">
                  <c:v>544.45010169402212</c:v>
                </c:pt>
                <c:pt idx="2546">
                  <c:v>550.18698906678878</c:v>
                </c:pt>
                <c:pt idx="2547">
                  <c:v>549.93205828364864</c:v>
                </c:pt>
                <c:pt idx="2548">
                  <c:v>543.79246678897766</c:v>
                </c:pt>
                <c:pt idx="2549">
                  <c:v>555.87983014570307</c:v>
                </c:pt>
                <c:pt idx="2550">
                  <c:v>540.26837732495153</c:v>
                </c:pt>
                <c:pt idx="2551">
                  <c:v>535.87412527059098</c:v>
                </c:pt>
                <c:pt idx="2552">
                  <c:v>529.88340170936704</c:v>
                </c:pt>
                <c:pt idx="2553">
                  <c:v>530.04294261281234</c:v>
                </c:pt>
                <c:pt idx="2554">
                  <c:v>531.93120889763077</c:v>
                </c:pt>
                <c:pt idx="2555">
                  <c:v>535.12036118122035</c:v>
                </c:pt>
                <c:pt idx="2556">
                  <c:v>537.11434636338697</c:v>
                </c:pt>
                <c:pt idx="2557">
                  <c:v>537.00530619446238</c:v>
                </c:pt>
                <c:pt idx="2558">
                  <c:v>538.27866490164797</c:v>
                </c:pt>
                <c:pt idx="2559">
                  <c:v>542.51307892416605</c:v>
                </c:pt>
                <c:pt idx="2560">
                  <c:v>541.26551548864802</c:v>
                </c:pt>
                <c:pt idx="2561">
                  <c:v>534.17853706129904</c:v>
                </c:pt>
                <c:pt idx="2562">
                  <c:v>531.79688963106605</c:v>
                </c:pt>
                <c:pt idx="2563">
                  <c:v>530.66558012869757</c:v>
                </c:pt>
                <c:pt idx="2564">
                  <c:v>526.03569109676312</c:v>
                </c:pt>
                <c:pt idx="2565">
                  <c:v>520.01727541885657</c:v>
                </c:pt>
                <c:pt idx="2566">
                  <c:v>507.17157181963199</c:v>
                </c:pt>
                <c:pt idx="2567">
                  <c:v>504.70452602578712</c:v>
                </c:pt>
                <c:pt idx="2568">
                  <c:v>504.33613199276891</c:v>
                </c:pt>
                <c:pt idx="2569">
                  <c:v>515.99248853174072</c:v>
                </c:pt>
                <c:pt idx="2570">
                  <c:v>516.41738792619049</c:v>
                </c:pt>
                <c:pt idx="2571">
                  <c:v>505.3708972924253</c:v>
                </c:pt>
                <c:pt idx="2572">
                  <c:v>490.02605015423592</c:v>
                </c:pt>
                <c:pt idx="2573">
                  <c:v>485.99122766527279</c:v>
                </c:pt>
                <c:pt idx="2574">
                  <c:v>470.51322488597327</c:v>
                </c:pt>
                <c:pt idx="2575">
                  <c:v>482.37760167630341</c:v>
                </c:pt>
                <c:pt idx="2576">
                  <c:v>489.92755732919761</c:v>
                </c:pt>
                <c:pt idx="2577">
                  <c:v>495.06146630131718</c:v>
                </c:pt>
                <c:pt idx="2578">
                  <c:v>491.00519134071419</c:v>
                </c:pt>
                <c:pt idx="2579">
                  <c:v>491.93026406694912</c:v>
                </c:pt>
                <c:pt idx="2580">
                  <c:v>490.98114121464812</c:v>
                </c:pt>
                <c:pt idx="2581">
                  <c:v>490.17360964661731</c:v>
                </c:pt>
                <c:pt idx="2582">
                  <c:v>490.17360964661731</c:v>
                </c:pt>
                <c:pt idx="2583">
                  <c:v>491.49479436865693</c:v>
                </c:pt>
                <c:pt idx="2584">
                  <c:v>495.8164451476926</c:v>
                </c:pt>
                <c:pt idx="2585">
                  <c:v>502.40134480728449</c:v>
                </c:pt>
                <c:pt idx="2586">
                  <c:v>497.09105498086842</c:v>
                </c:pt>
                <c:pt idx="2587">
                  <c:v>479.0983984351754</c:v>
                </c:pt>
                <c:pt idx="2588">
                  <c:v>478.03544312077042</c:v>
                </c:pt>
                <c:pt idx="2589">
                  <c:v>481.98077606998982</c:v>
                </c:pt>
                <c:pt idx="2590">
                  <c:v>478.71548776000759</c:v>
                </c:pt>
                <c:pt idx="2591">
                  <c:v>484.58492831662682</c:v>
                </c:pt>
                <c:pt idx="2592">
                  <c:v>488.91832519829597</c:v>
                </c:pt>
                <c:pt idx="2593">
                  <c:v>492.32565549637752</c:v>
                </c:pt>
                <c:pt idx="2594">
                  <c:v>485.84999655865681</c:v>
                </c:pt>
                <c:pt idx="2595">
                  <c:v>486.94059759069421</c:v>
                </c:pt>
                <c:pt idx="2596">
                  <c:v>482.23686421266012</c:v>
                </c:pt>
                <c:pt idx="2597">
                  <c:v>469.70783078573982</c:v>
                </c:pt>
                <c:pt idx="2598">
                  <c:v>467.98288854699962</c:v>
                </c:pt>
                <c:pt idx="2599">
                  <c:v>467.46411977485832</c:v>
                </c:pt>
                <c:pt idx="2600">
                  <c:v>470.98832593488862</c:v>
                </c:pt>
                <c:pt idx="2601">
                  <c:v>470.77213441954689</c:v>
                </c:pt>
                <c:pt idx="2602">
                  <c:v>460.84611206138931</c:v>
                </c:pt>
                <c:pt idx="2603">
                  <c:v>462.29858438437549</c:v>
                </c:pt>
                <c:pt idx="2604">
                  <c:v>462.29858438437549</c:v>
                </c:pt>
                <c:pt idx="2605">
                  <c:v>466.44324907338302</c:v>
                </c:pt>
                <c:pt idx="2606">
                  <c:v>465.30229297343698</c:v>
                </c:pt>
                <c:pt idx="2607">
                  <c:v>465.04803922739592</c:v>
                </c:pt>
                <c:pt idx="2608">
                  <c:v>464.1436854589802</c:v>
                </c:pt>
                <c:pt idx="2609">
                  <c:v>464.14368545898031</c:v>
                </c:pt>
                <c:pt idx="2610">
                  <c:v>469.80923822076579</c:v>
                </c:pt>
                <c:pt idx="2611">
                  <c:v>478.26762253242759</c:v>
                </c:pt>
                <c:pt idx="2612">
                  <c:v>496.40344528436259</c:v>
                </c:pt>
                <c:pt idx="2613">
                  <c:v>493.99999593902999</c:v>
                </c:pt>
                <c:pt idx="2614">
                  <c:v>498.7458423926418</c:v>
                </c:pt>
                <c:pt idx="2615">
                  <c:v>508.6784724294061</c:v>
                </c:pt>
                <c:pt idx="2616">
                  <c:v>508.49849666283961</c:v>
                </c:pt>
                <c:pt idx="2617">
                  <c:v>503.71719053739622</c:v>
                </c:pt>
                <c:pt idx="2618">
                  <c:v>506.12842069604102</c:v>
                </c:pt>
                <c:pt idx="2619">
                  <c:v>506.12842069604102</c:v>
                </c:pt>
                <c:pt idx="2620">
                  <c:v>507.42240898598101</c:v>
                </c:pt>
                <c:pt idx="2621">
                  <c:v>505.08240523789573</c:v>
                </c:pt>
                <c:pt idx="2622">
                  <c:v>506.91246988849309</c:v>
                </c:pt>
                <c:pt idx="2623">
                  <c:v>505.86242759131562</c:v>
                </c:pt>
                <c:pt idx="2624">
                  <c:v>515.6860020218686</c:v>
                </c:pt>
                <c:pt idx="2625">
                  <c:v>526.85545915295722</c:v>
                </c:pt>
                <c:pt idx="2626">
                  <c:v>534.59508669640445</c:v>
                </c:pt>
                <c:pt idx="2627">
                  <c:v>529.28562421066704</c:v>
                </c:pt>
                <c:pt idx="2628">
                  <c:v>527.25522127609918</c:v>
                </c:pt>
                <c:pt idx="2629">
                  <c:v>523.34318169226026</c:v>
                </c:pt>
                <c:pt idx="2630">
                  <c:v>525.03324508886158</c:v>
                </c:pt>
                <c:pt idx="2631">
                  <c:v>525.00900989681998</c:v>
                </c:pt>
                <c:pt idx="2632">
                  <c:v>523.39024319067539</c:v>
                </c:pt>
                <c:pt idx="2633">
                  <c:v>522.69429709090309</c:v>
                </c:pt>
                <c:pt idx="2634">
                  <c:v>526.20748722640667</c:v>
                </c:pt>
                <c:pt idx="2635">
                  <c:v>527.24465570467635</c:v>
                </c:pt>
                <c:pt idx="2636">
                  <c:v>538.52696499032027</c:v>
                </c:pt>
                <c:pt idx="2637">
                  <c:v>537.50505447765852</c:v>
                </c:pt>
                <c:pt idx="2638">
                  <c:v>538.66447271163054</c:v>
                </c:pt>
                <c:pt idx="2639">
                  <c:v>542.57362411503789</c:v>
                </c:pt>
                <c:pt idx="2640">
                  <c:v>536.28402097049798</c:v>
                </c:pt>
                <c:pt idx="2641">
                  <c:v>539.23559328515466</c:v>
                </c:pt>
                <c:pt idx="2642">
                  <c:v>543.88313803457754</c:v>
                </c:pt>
                <c:pt idx="2643">
                  <c:v>542.14471384194542</c:v>
                </c:pt>
                <c:pt idx="2644">
                  <c:v>542.14471384194542</c:v>
                </c:pt>
                <c:pt idx="2645">
                  <c:v>548.97492732178125</c:v>
                </c:pt>
                <c:pt idx="2646">
                  <c:v>557.49371026374104</c:v>
                </c:pt>
                <c:pt idx="2647">
                  <c:v>549.43234424996604</c:v>
                </c:pt>
                <c:pt idx="2648">
                  <c:v>547.90916411279989</c:v>
                </c:pt>
                <c:pt idx="2649">
                  <c:v>550.13342575550337</c:v>
                </c:pt>
                <c:pt idx="2650">
                  <c:v>547.57349123553809</c:v>
                </c:pt>
                <c:pt idx="2651">
                  <c:v>552.78961239400428</c:v>
                </c:pt>
                <c:pt idx="2652">
                  <c:v>548.01816824176308</c:v>
                </c:pt>
                <c:pt idx="2653">
                  <c:v>548.83185341588717</c:v>
                </c:pt>
                <c:pt idx="2654">
                  <c:v>544.35450428839988</c:v>
                </c:pt>
                <c:pt idx="2655">
                  <c:v>546.66077128036204</c:v>
                </c:pt>
                <c:pt idx="2656">
                  <c:v>550.33095353190276</c:v>
                </c:pt>
                <c:pt idx="2657">
                  <c:v>548.32417459275678</c:v>
                </c:pt>
                <c:pt idx="2658">
                  <c:v>549.27685472040571</c:v>
                </c:pt>
                <c:pt idx="2659">
                  <c:v>557.32851158239566</c:v>
                </c:pt>
                <c:pt idx="2660">
                  <c:v>553.93926972252734</c:v>
                </c:pt>
                <c:pt idx="2661">
                  <c:v>552.16436248301875</c:v>
                </c:pt>
                <c:pt idx="2662">
                  <c:v>560.17885470616898</c:v>
                </c:pt>
                <c:pt idx="2663">
                  <c:v>561.67945900185862</c:v>
                </c:pt>
                <c:pt idx="2664">
                  <c:v>567.93193873491271</c:v>
                </c:pt>
                <c:pt idx="2665">
                  <c:v>553.31098599976212</c:v>
                </c:pt>
                <c:pt idx="2666">
                  <c:v>557.22945904230903</c:v>
                </c:pt>
                <c:pt idx="2667">
                  <c:v>565.44235930647289</c:v>
                </c:pt>
                <c:pt idx="2668">
                  <c:v>565.78637071283447</c:v>
                </c:pt>
                <c:pt idx="2669">
                  <c:v>566.21898833418345</c:v>
                </c:pt>
                <c:pt idx="2670">
                  <c:v>565.9969270894095</c:v>
                </c:pt>
                <c:pt idx="2671">
                  <c:v>571.39979073684674</c:v>
                </c:pt>
                <c:pt idx="2672">
                  <c:v>569.67504610069295</c:v>
                </c:pt>
                <c:pt idx="2673">
                  <c:v>565.92006213836908</c:v>
                </c:pt>
                <c:pt idx="2674">
                  <c:v>569.68903165446045</c:v>
                </c:pt>
                <c:pt idx="2675">
                  <c:v>564.44484349522486</c:v>
                </c:pt>
                <c:pt idx="2676">
                  <c:v>563.39736853972443</c:v>
                </c:pt>
                <c:pt idx="2677">
                  <c:v>567.22971080889158</c:v>
                </c:pt>
                <c:pt idx="2678">
                  <c:v>570.03574690535197</c:v>
                </c:pt>
                <c:pt idx="2679">
                  <c:v>579.31087885875627</c:v>
                </c:pt>
                <c:pt idx="2680">
                  <c:v>572.71712874549394</c:v>
                </c:pt>
                <c:pt idx="2681">
                  <c:v>573.44911119386074</c:v>
                </c:pt>
                <c:pt idx="2682">
                  <c:v>571.23097619909981</c:v>
                </c:pt>
                <c:pt idx="2683">
                  <c:v>571.23097619909981</c:v>
                </c:pt>
                <c:pt idx="2684">
                  <c:v>576.95559840055296</c:v>
                </c:pt>
                <c:pt idx="2685">
                  <c:v>575.61954496633803</c:v>
                </c:pt>
                <c:pt idx="2686">
                  <c:v>575.69223488875377</c:v>
                </c:pt>
                <c:pt idx="2687">
                  <c:v>584.51931133008361</c:v>
                </c:pt>
                <c:pt idx="2688">
                  <c:v>586.69242111200037</c:v>
                </c:pt>
                <c:pt idx="2689">
                  <c:v>594.17410908775321</c:v>
                </c:pt>
                <c:pt idx="2690">
                  <c:v>602.05223869620397</c:v>
                </c:pt>
                <c:pt idx="2691">
                  <c:v>598.6127321109775</c:v>
                </c:pt>
                <c:pt idx="2692">
                  <c:v>602.060395731158</c:v>
                </c:pt>
                <c:pt idx="2693">
                  <c:v>599.48372658645383</c:v>
                </c:pt>
                <c:pt idx="2694">
                  <c:v>605.14083778869826</c:v>
                </c:pt>
                <c:pt idx="2695">
                  <c:v>608.56826252140036</c:v>
                </c:pt>
                <c:pt idx="2696">
                  <c:v>602.97381669747267</c:v>
                </c:pt>
                <c:pt idx="2697">
                  <c:v>600.55033026878766</c:v>
                </c:pt>
                <c:pt idx="2698">
                  <c:v>603.08646202670343</c:v>
                </c:pt>
                <c:pt idx="2699">
                  <c:v>612.32615148878074</c:v>
                </c:pt>
                <c:pt idx="2700">
                  <c:v>625.77951087156157</c:v>
                </c:pt>
                <c:pt idx="2701">
                  <c:v>629.69692635868455</c:v>
                </c:pt>
                <c:pt idx="2702">
                  <c:v>631.13443928658307</c:v>
                </c:pt>
                <c:pt idx="2703">
                  <c:v>633.38230658515658</c:v>
                </c:pt>
                <c:pt idx="2704">
                  <c:v>637.76858696499198</c:v>
                </c:pt>
                <c:pt idx="2705">
                  <c:v>654.88078100895154</c:v>
                </c:pt>
                <c:pt idx="2706">
                  <c:v>636.86902600968438</c:v>
                </c:pt>
                <c:pt idx="2707">
                  <c:v>638.76532931086604</c:v>
                </c:pt>
                <c:pt idx="2708">
                  <c:v>651.18317778278458</c:v>
                </c:pt>
                <c:pt idx="2709">
                  <c:v>659.44791002110037</c:v>
                </c:pt>
                <c:pt idx="2710">
                  <c:v>650.51086624291406</c:v>
                </c:pt>
                <c:pt idx="2711">
                  <c:v>647.90515045481288</c:v>
                </c:pt>
                <c:pt idx="2712">
                  <c:v>652.82512620513285</c:v>
                </c:pt>
                <c:pt idx="2713">
                  <c:v>653.66960184623008</c:v>
                </c:pt>
                <c:pt idx="2714">
                  <c:v>653.66960184623008</c:v>
                </c:pt>
                <c:pt idx="2715">
                  <c:v>650.2451687775125</c:v>
                </c:pt>
                <c:pt idx="2716">
                  <c:v>642.13156173380037</c:v>
                </c:pt>
                <c:pt idx="2717">
                  <c:v>649.94025447014042</c:v>
                </c:pt>
                <c:pt idx="2718">
                  <c:v>651.24667531083753</c:v>
                </c:pt>
                <c:pt idx="2719">
                  <c:v>656.36981440402519</c:v>
                </c:pt>
                <c:pt idx="2720">
                  <c:v>655.76425410291324</c:v>
                </c:pt>
                <c:pt idx="2721">
                  <c:v>666.18177978671145</c:v>
                </c:pt>
                <c:pt idx="2722">
                  <c:v>713.41419811270885</c:v>
                </c:pt>
                <c:pt idx="2723">
                  <c:v>692.92008835665558</c:v>
                </c:pt>
                <c:pt idx="2724">
                  <c:v>691.82153273982158</c:v>
                </c:pt>
                <c:pt idx="2725">
                  <c:v>683.71475437500453</c:v>
                </c:pt>
                <c:pt idx="2726">
                  <c:v>678.91817277431903</c:v>
                </c:pt>
                <c:pt idx="2727">
                  <c:v>671.80033071465562</c:v>
                </c:pt>
                <c:pt idx="2728">
                  <c:v>671.59644428773311</c:v>
                </c:pt>
                <c:pt idx="2729">
                  <c:v>693.77175938152982</c:v>
                </c:pt>
                <c:pt idx="2730">
                  <c:v>689.24292796619204</c:v>
                </c:pt>
                <c:pt idx="2731">
                  <c:v>710.974859342027</c:v>
                </c:pt>
                <c:pt idx="2732">
                  <c:v>708.04066293162839</c:v>
                </c:pt>
                <c:pt idx="2733">
                  <c:v>714.26727842753837</c:v>
                </c:pt>
                <c:pt idx="2734">
                  <c:v>710.94225616999324</c:v>
                </c:pt>
                <c:pt idx="2735">
                  <c:v>699.36673284355243</c:v>
                </c:pt>
                <c:pt idx="2736">
                  <c:v>710.00050377016464</c:v>
                </c:pt>
                <c:pt idx="2737">
                  <c:v>693.97625305935037</c:v>
                </c:pt>
                <c:pt idx="2738">
                  <c:v>693.36332779592817</c:v>
                </c:pt>
                <c:pt idx="2739">
                  <c:v>693.24800581754516</c:v>
                </c:pt>
                <c:pt idx="2740">
                  <c:v>693.24800581754516</c:v>
                </c:pt>
                <c:pt idx="2741">
                  <c:v>707.63705362410076</c:v>
                </c:pt>
                <c:pt idx="2742">
                  <c:v>697.28335680487862</c:v>
                </c:pt>
                <c:pt idx="2743">
                  <c:v>698.57370245576078</c:v>
                </c:pt>
                <c:pt idx="2744">
                  <c:v>708.10819695912198</c:v>
                </c:pt>
                <c:pt idx="2745">
                  <c:v>717.67535915177314</c:v>
                </c:pt>
                <c:pt idx="2746">
                  <c:v>733.03235855835806</c:v>
                </c:pt>
                <c:pt idx="2747">
                  <c:v>733.11444914628885</c:v>
                </c:pt>
                <c:pt idx="2748">
                  <c:v>744.48745590776423</c:v>
                </c:pt>
                <c:pt idx="2749">
                  <c:v>740.27701934871834</c:v>
                </c:pt>
                <c:pt idx="2750">
                  <c:v>754.13234261203218</c:v>
                </c:pt>
                <c:pt idx="2751">
                  <c:v>753.23910440220141</c:v>
                </c:pt>
                <c:pt idx="2752">
                  <c:v>749.36188172163327</c:v>
                </c:pt>
                <c:pt idx="2753">
                  <c:v>749.61204695205424</c:v>
                </c:pt>
                <c:pt idx="2754">
                  <c:v>755.77901059085355</c:v>
                </c:pt>
                <c:pt idx="2755">
                  <c:v>756.6408401187407</c:v>
                </c:pt>
                <c:pt idx="2756">
                  <c:v>772.58351659993514</c:v>
                </c:pt>
                <c:pt idx="2757">
                  <c:v>764.08608994952397</c:v>
                </c:pt>
                <c:pt idx="2758">
                  <c:v>782.78050038497042</c:v>
                </c:pt>
                <c:pt idx="2759">
                  <c:v>777.95879246848358</c:v>
                </c:pt>
              </c:numCache>
            </c:numRef>
          </c:val>
          <c:smooth val="0"/>
          <c:extLst>
            <c:ext xmlns:c16="http://schemas.microsoft.com/office/drawing/2014/chart" uri="{C3380CC4-5D6E-409C-BE32-E72D297353CC}">
              <c16:uniqueId val="{00000001-B89C-A540-85B8-95C0C7242A4A}"/>
            </c:ext>
          </c:extLst>
        </c:ser>
        <c:dLbls>
          <c:showLegendKey val="0"/>
          <c:showVal val="0"/>
          <c:showCatName val="0"/>
          <c:showSerName val="0"/>
          <c:showPercent val="0"/>
          <c:showBubbleSize val="0"/>
        </c:dLbls>
        <c:smooth val="0"/>
        <c:axId val="-2140271016"/>
        <c:axId val="-2140267944"/>
      </c:lineChart>
      <c:dateAx>
        <c:axId val="-2140271016"/>
        <c:scaling>
          <c:orientation val="minMax"/>
        </c:scaling>
        <c:delete val="0"/>
        <c:axPos val="b"/>
        <c:numFmt formatCode="m/d/yy" sourceLinked="1"/>
        <c:majorTickMark val="none"/>
        <c:minorTickMark val="none"/>
        <c:tickLblPos val="nextTo"/>
        <c:txPr>
          <a:bodyPr/>
          <a:lstStyle/>
          <a:p>
            <a:pPr>
              <a:defRPr lang="ja-JP"/>
            </a:pPr>
            <a:endParaRPr lang="zh-CN"/>
          </a:p>
        </c:txPr>
        <c:crossAx val="-2140267944"/>
        <c:crosses val="autoZero"/>
        <c:auto val="1"/>
        <c:lblOffset val="100"/>
        <c:baseTimeUnit val="days"/>
      </c:dateAx>
      <c:valAx>
        <c:axId val="-2140267944"/>
        <c:scaling>
          <c:orientation val="minMax"/>
        </c:scaling>
        <c:delete val="0"/>
        <c:axPos val="l"/>
        <c:majorGridlines/>
        <c:numFmt formatCode="&quot;$&quot;#,##0" sourceLinked="0"/>
        <c:majorTickMark val="none"/>
        <c:minorTickMark val="none"/>
        <c:tickLblPos val="nextTo"/>
        <c:txPr>
          <a:bodyPr/>
          <a:lstStyle/>
          <a:p>
            <a:pPr>
              <a:defRPr lang="ja-JP"/>
            </a:pPr>
            <a:endParaRPr lang="zh-CN"/>
          </a:p>
        </c:txPr>
        <c:crossAx val="-2140271016"/>
        <c:crosses val="autoZero"/>
        <c:crossBetween val="between"/>
      </c:valAx>
    </c:plotArea>
    <c:legend>
      <c:legendPos val="b"/>
      <c:overlay val="0"/>
      <c:txPr>
        <a:bodyPr/>
        <a:lstStyle/>
        <a:p>
          <a:pPr>
            <a:defRPr lang="ja-JP"/>
          </a:pPr>
          <a:endParaRPr lang="zh-CN"/>
        </a:p>
      </c:txPr>
    </c:legend>
    <c:plotVisOnly val="1"/>
    <c:dispBlanksAs val="gap"/>
    <c:showDLblsOverMax val="0"/>
  </c:chart>
  <c:txPr>
    <a:bodyPr/>
    <a:lstStyle/>
    <a:p>
      <a:pPr>
        <a:defRPr>
          <a:latin typeface="Garamond" panose="02020404030301010803" pitchFamily="18" charset="0"/>
          <a:ea typeface="Times" charset="0"/>
          <a:cs typeface="Times" charset="0"/>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ja-JP"/>
            </a:pPr>
            <a:r>
              <a:rPr lang="en-US" dirty="0">
                <a:latin typeface="Garamond"/>
                <a:cs typeface="Garamond"/>
              </a:rPr>
              <a:t>Return Performances with base value $100</a:t>
            </a:r>
          </a:p>
        </c:rich>
      </c:tx>
      <c:overlay val="0"/>
    </c:title>
    <c:autoTitleDeleted val="0"/>
    <c:plotArea>
      <c:layout/>
      <c:lineChart>
        <c:grouping val="standard"/>
        <c:varyColors val="0"/>
        <c:ser>
          <c:idx val="0"/>
          <c:order val="0"/>
          <c:tx>
            <c:strRef>
              <c:f>'Sheet 1'!$E$1</c:f>
              <c:strCache>
                <c:ptCount val="1"/>
                <c:pt idx="0">
                  <c:v>Social Sentiment Portfolio</c:v>
                </c:pt>
              </c:strCache>
            </c:strRef>
          </c:tx>
          <c:spPr>
            <a:ln w="12700">
              <a:solidFill>
                <a:srgbClr val="002060"/>
              </a:solidFill>
            </a:ln>
          </c:spPr>
          <c:marker>
            <c:symbol val="none"/>
          </c:marker>
          <c:cat>
            <c:strRef>
              <c:f>'Sheet 1'!$A$2:$A$715</c:f>
              <c:strCache>
                <c:ptCount val="714"/>
                <c:pt idx="0">
                  <c:v>2015-01-02</c:v>
                </c:pt>
                <c:pt idx="1">
                  <c:v>2015-01-05</c:v>
                </c:pt>
                <c:pt idx="2">
                  <c:v>2015-01-06</c:v>
                </c:pt>
                <c:pt idx="3">
                  <c:v>2015-01-07</c:v>
                </c:pt>
                <c:pt idx="4">
                  <c:v>2015-01-08</c:v>
                </c:pt>
                <c:pt idx="5">
                  <c:v>2015-01-09</c:v>
                </c:pt>
                <c:pt idx="6">
                  <c:v>2015-01-12</c:v>
                </c:pt>
                <c:pt idx="7">
                  <c:v>2015-01-13</c:v>
                </c:pt>
                <c:pt idx="8">
                  <c:v>2015-01-14</c:v>
                </c:pt>
                <c:pt idx="9">
                  <c:v>2015-01-15</c:v>
                </c:pt>
                <c:pt idx="10">
                  <c:v>2015-01-16</c:v>
                </c:pt>
                <c:pt idx="11">
                  <c:v>2015-01-20</c:v>
                </c:pt>
                <c:pt idx="12">
                  <c:v>2015-01-21</c:v>
                </c:pt>
                <c:pt idx="13">
                  <c:v>2015-01-22</c:v>
                </c:pt>
                <c:pt idx="14">
                  <c:v>2015-01-23</c:v>
                </c:pt>
                <c:pt idx="15">
                  <c:v>2015-01-26</c:v>
                </c:pt>
                <c:pt idx="16">
                  <c:v>2015-01-27</c:v>
                </c:pt>
                <c:pt idx="17">
                  <c:v>2015-01-28</c:v>
                </c:pt>
                <c:pt idx="18">
                  <c:v>2015-01-29</c:v>
                </c:pt>
                <c:pt idx="19">
                  <c:v>2015-01-30</c:v>
                </c:pt>
                <c:pt idx="20">
                  <c:v>2015-02-02</c:v>
                </c:pt>
                <c:pt idx="21">
                  <c:v>2015-02-03</c:v>
                </c:pt>
                <c:pt idx="22">
                  <c:v>2015-02-04</c:v>
                </c:pt>
                <c:pt idx="23">
                  <c:v>2015-02-05</c:v>
                </c:pt>
                <c:pt idx="24">
                  <c:v>2015-02-06</c:v>
                </c:pt>
                <c:pt idx="25">
                  <c:v>2015-02-09</c:v>
                </c:pt>
                <c:pt idx="26">
                  <c:v>2015-02-10</c:v>
                </c:pt>
                <c:pt idx="27">
                  <c:v>2015-02-11</c:v>
                </c:pt>
                <c:pt idx="28">
                  <c:v>2015-02-12</c:v>
                </c:pt>
                <c:pt idx="29">
                  <c:v>2015-02-13</c:v>
                </c:pt>
                <c:pt idx="30">
                  <c:v>2015-02-17</c:v>
                </c:pt>
                <c:pt idx="31">
                  <c:v>2015-02-18</c:v>
                </c:pt>
                <c:pt idx="32">
                  <c:v>2015-02-19</c:v>
                </c:pt>
                <c:pt idx="33">
                  <c:v>2015-02-20</c:v>
                </c:pt>
                <c:pt idx="34">
                  <c:v>2015-02-23</c:v>
                </c:pt>
                <c:pt idx="35">
                  <c:v>2015-02-24</c:v>
                </c:pt>
                <c:pt idx="36">
                  <c:v>2015-02-25</c:v>
                </c:pt>
                <c:pt idx="37">
                  <c:v>2015-02-26</c:v>
                </c:pt>
                <c:pt idx="38">
                  <c:v>2015-02-27</c:v>
                </c:pt>
                <c:pt idx="39">
                  <c:v>2015-03-02</c:v>
                </c:pt>
                <c:pt idx="40">
                  <c:v>2015-03-03</c:v>
                </c:pt>
                <c:pt idx="41">
                  <c:v>2015-03-04</c:v>
                </c:pt>
                <c:pt idx="42">
                  <c:v>2015-03-05</c:v>
                </c:pt>
                <c:pt idx="43">
                  <c:v>2015-03-06</c:v>
                </c:pt>
                <c:pt idx="44">
                  <c:v>2015-03-09</c:v>
                </c:pt>
                <c:pt idx="45">
                  <c:v>2015-03-10</c:v>
                </c:pt>
                <c:pt idx="46">
                  <c:v>2015-03-11</c:v>
                </c:pt>
                <c:pt idx="47">
                  <c:v>2015-03-12</c:v>
                </c:pt>
                <c:pt idx="48">
                  <c:v>2015-03-13</c:v>
                </c:pt>
                <c:pt idx="49">
                  <c:v>2015-03-16</c:v>
                </c:pt>
                <c:pt idx="50">
                  <c:v>2015-03-17</c:v>
                </c:pt>
                <c:pt idx="51">
                  <c:v>2015-03-18</c:v>
                </c:pt>
                <c:pt idx="52">
                  <c:v>2015-03-19</c:v>
                </c:pt>
                <c:pt idx="53">
                  <c:v>2015-03-20</c:v>
                </c:pt>
                <c:pt idx="54">
                  <c:v>2015-03-23</c:v>
                </c:pt>
                <c:pt idx="55">
                  <c:v>2015-03-24</c:v>
                </c:pt>
                <c:pt idx="56">
                  <c:v>2015-03-25</c:v>
                </c:pt>
                <c:pt idx="57">
                  <c:v>2015-03-26</c:v>
                </c:pt>
                <c:pt idx="58">
                  <c:v>2015-03-27</c:v>
                </c:pt>
                <c:pt idx="59">
                  <c:v>2015-03-30</c:v>
                </c:pt>
                <c:pt idx="60">
                  <c:v>2015-03-31</c:v>
                </c:pt>
                <c:pt idx="61">
                  <c:v>2015-04-01</c:v>
                </c:pt>
                <c:pt idx="62">
                  <c:v>2015-04-02</c:v>
                </c:pt>
                <c:pt idx="63">
                  <c:v>2015-04-06</c:v>
                </c:pt>
                <c:pt idx="64">
                  <c:v>2015-04-07</c:v>
                </c:pt>
                <c:pt idx="65">
                  <c:v>2015-04-08</c:v>
                </c:pt>
                <c:pt idx="66">
                  <c:v>2015-04-09</c:v>
                </c:pt>
                <c:pt idx="67">
                  <c:v>2015-04-10</c:v>
                </c:pt>
                <c:pt idx="68">
                  <c:v>2015-04-13</c:v>
                </c:pt>
                <c:pt idx="69">
                  <c:v>2015-04-14</c:v>
                </c:pt>
                <c:pt idx="70">
                  <c:v>2015-04-15</c:v>
                </c:pt>
                <c:pt idx="71">
                  <c:v>2015-04-16</c:v>
                </c:pt>
                <c:pt idx="72">
                  <c:v>2015-04-17</c:v>
                </c:pt>
                <c:pt idx="73">
                  <c:v>2015-04-20</c:v>
                </c:pt>
                <c:pt idx="74">
                  <c:v>2015-04-21</c:v>
                </c:pt>
                <c:pt idx="75">
                  <c:v>2015-04-22</c:v>
                </c:pt>
                <c:pt idx="76">
                  <c:v>2015-04-23</c:v>
                </c:pt>
                <c:pt idx="77">
                  <c:v>2015-04-24</c:v>
                </c:pt>
                <c:pt idx="78">
                  <c:v>2015-04-27</c:v>
                </c:pt>
                <c:pt idx="79">
                  <c:v>2015-04-28</c:v>
                </c:pt>
                <c:pt idx="80">
                  <c:v>2015-04-29</c:v>
                </c:pt>
                <c:pt idx="81">
                  <c:v>2015-04-30</c:v>
                </c:pt>
                <c:pt idx="82">
                  <c:v>2015-05-01</c:v>
                </c:pt>
                <c:pt idx="83">
                  <c:v>2015-05-04</c:v>
                </c:pt>
                <c:pt idx="84">
                  <c:v>2015-05-05</c:v>
                </c:pt>
                <c:pt idx="85">
                  <c:v>2015-05-06</c:v>
                </c:pt>
                <c:pt idx="86">
                  <c:v>2015-05-07</c:v>
                </c:pt>
                <c:pt idx="87">
                  <c:v>2015-05-08</c:v>
                </c:pt>
                <c:pt idx="88">
                  <c:v>2015-05-11</c:v>
                </c:pt>
                <c:pt idx="89">
                  <c:v>2015-05-12</c:v>
                </c:pt>
                <c:pt idx="90">
                  <c:v>2015-05-13</c:v>
                </c:pt>
                <c:pt idx="91">
                  <c:v>2015-05-14</c:v>
                </c:pt>
                <c:pt idx="92">
                  <c:v>2015-05-15</c:v>
                </c:pt>
                <c:pt idx="93">
                  <c:v>2015-05-18</c:v>
                </c:pt>
                <c:pt idx="94">
                  <c:v>2015-05-19</c:v>
                </c:pt>
                <c:pt idx="95">
                  <c:v>2015-05-20</c:v>
                </c:pt>
                <c:pt idx="96">
                  <c:v>2015-05-21</c:v>
                </c:pt>
                <c:pt idx="97">
                  <c:v>2015-05-22</c:v>
                </c:pt>
                <c:pt idx="98">
                  <c:v>2015-05-26</c:v>
                </c:pt>
                <c:pt idx="99">
                  <c:v>2015-05-27</c:v>
                </c:pt>
                <c:pt idx="100">
                  <c:v>2015-05-28</c:v>
                </c:pt>
                <c:pt idx="101">
                  <c:v>2015-05-29</c:v>
                </c:pt>
                <c:pt idx="102">
                  <c:v>2015-06-01</c:v>
                </c:pt>
                <c:pt idx="103">
                  <c:v>2015-06-02</c:v>
                </c:pt>
                <c:pt idx="104">
                  <c:v>2015-06-03</c:v>
                </c:pt>
                <c:pt idx="105">
                  <c:v>2015-06-04</c:v>
                </c:pt>
                <c:pt idx="106">
                  <c:v>2015-06-05</c:v>
                </c:pt>
                <c:pt idx="107">
                  <c:v>2015-06-08</c:v>
                </c:pt>
                <c:pt idx="108">
                  <c:v>2015-06-09</c:v>
                </c:pt>
                <c:pt idx="109">
                  <c:v>2015-06-10</c:v>
                </c:pt>
                <c:pt idx="110">
                  <c:v>2015-06-11</c:v>
                </c:pt>
                <c:pt idx="111">
                  <c:v>2015-06-12</c:v>
                </c:pt>
                <c:pt idx="112">
                  <c:v>2015-06-15</c:v>
                </c:pt>
                <c:pt idx="113">
                  <c:v>2015-06-16</c:v>
                </c:pt>
                <c:pt idx="114">
                  <c:v>2015-06-17</c:v>
                </c:pt>
                <c:pt idx="115">
                  <c:v>2015-06-18</c:v>
                </c:pt>
                <c:pt idx="116">
                  <c:v>2015-06-19</c:v>
                </c:pt>
                <c:pt idx="117">
                  <c:v>2015-06-22</c:v>
                </c:pt>
                <c:pt idx="118">
                  <c:v>2015-06-23</c:v>
                </c:pt>
                <c:pt idx="119">
                  <c:v>2015-06-24</c:v>
                </c:pt>
                <c:pt idx="120">
                  <c:v>2015-06-25</c:v>
                </c:pt>
                <c:pt idx="121">
                  <c:v>2015-06-26</c:v>
                </c:pt>
                <c:pt idx="122">
                  <c:v>2015-06-29</c:v>
                </c:pt>
                <c:pt idx="123">
                  <c:v>2015-06-30</c:v>
                </c:pt>
                <c:pt idx="124">
                  <c:v>2015-07-01</c:v>
                </c:pt>
                <c:pt idx="125">
                  <c:v>2015-07-02</c:v>
                </c:pt>
                <c:pt idx="126">
                  <c:v>2015-07-06</c:v>
                </c:pt>
                <c:pt idx="127">
                  <c:v>2015-07-07</c:v>
                </c:pt>
                <c:pt idx="128">
                  <c:v>2015-07-08</c:v>
                </c:pt>
                <c:pt idx="129">
                  <c:v>2015-07-09</c:v>
                </c:pt>
                <c:pt idx="130">
                  <c:v>2015-07-10</c:v>
                </c:pt>
                <c:pt idx="131">
                  <c:v>2015-07-13</c:v>
                </c:pt>
                <c:pt idx="132">
                  <c:v>2015-07-14</c:v>
                </c:pt>
                <c:pt idx="133">
                  <c:v>2015-07-15</c:v>
                </c:pt>
                <c:pt idx="134">
                  <c:v>2015-07-16</c:v>
                </c:pt>
                <c:pt idx="135">
                  <c:v>2015-07-17</c:v>
                </c:pt>
                <c:pt idx="136">
                  <c:v>2015-07-20</c:v>
                </c:pt>
                <c:pt idx="137">
                  <c:v>2015-07-21</c:v>
                </c:pt>
                <c:pt idx="138">
                  <c:v>2015-07-22</c:v>
                </c:pt>
                <c:pt idx="139">
                  <c:v>2015-07-23</c:v>
                </c:pt>
                <c:pt idx="140">
                  <c:v>2015-07-24</c:v>
                </c:pt>
                <c:pt idx="141">
                  <c:v>2015-07-27</c:v>
                </c:pt>
                <c:pt idx="142">
                  <c:v>2015-07-28</c:v>
                </c:pt>
                <c:pt idx="143">
                  <c:v>2015-07-29</c:v>
                </c:pt>
                <c:pt idx="144">
                  <c:v>2015-07-30</c:v>
                </c:pt>
                <c:pt idx="145">
                  <c:v>2015-07-31</c:v>
                </c:pt>
                <c:pt idx="146">
                  <c:v>2015-08-03</c:v>
                </c:pt>
                <c:pt idx="147">
                  <c:v>2015-08-04</c:v>
                </c:pt>
                <c:pt idx="148">
                  <c:v>2015-08-05</c:v>
                </c:pt>
                <c:pt idx="149">
                  <c:v>2015-08-06</c:v>
                </c:pt>
                <c:pt idx="150">
                  <c:v>2015-08-07</c:v>
                </c:pt>
                <c:pt idx="151">
                  <c:v>2015-08-10</c:v>
                </c:pt>
                <c:pt idx="152">
                  <c:v>2015-08-11</c:v>
                </c:pt>
                <c:pt idx="153">
                  <c:v>2015-08-12</c:v>
                </c:pt>
                <c:pt idx="154">
                  <c:v>2015-08-13</c:v>
                </c:pt>
                <c:pt idx="155">
                  <c:v>2015-08-14</c:v>
                </c:pt>
                <c:pt idx="156">
                  <c:v>2015-08-17</c:v>
                </c:pt>
                <c:pt idx="157">
                  <c:v>2015-08-18</c:v>
                </c:pt>
                <c:pt idx="158">
                  <c:v>2015-08-19</c:v>
                </c:pt>
                <c:pt idx="159">
                  <c:v>2015-08-20</c:v>
                </c:pt>
                <c:pt idx="160">
                  <c:v>2015-08-21</c:v>
                </c:pt>
                <c:pt idx="161">
                  <c:v>2015-08-24</c:v>
                </c:pt>
                <c:pt idx="162">
                  <c:v>2015-08-25</c:v>
                </c:pt>
                <c:pt idx="163">
                  <c:v>2015-08-26</c:v>
                </c:pt>
                <c:pt idx="164">
                  <c:v>2015-08-27</c:v>
                </c:pt>
                <c:pt idx="165">
                  <c:v>2015-08-28</c:v>
                </c:pt>
                <c:pt idx="166">
                  <c:v>2015-08-31</c:v>
                </c:pt>
                <c:pt idx="167">
                  <c:v>2015-09-01</c:v>
                </c:pt>
                <c:pt idx="168">
                  <c:v>2015-09-02</c:v>
                </c:pt>
                <c:pt idx="169">
                  <c:v>2015-09-03</c:v>
                </c:pt>
                <c:pt idx="170">
                  <c:v>2015-09-04</c:v>
                </c:pt>
                <c:pt idx="171">
                  <c:v>2015-09-08</c:v>
                </c:pt>
                <c:pt idx="172">
                  <c:v>2015-09-09</c:v>
                </c:pt>
                <c:pt idx="173">
                  <c:v>2015-09-10</c:v>
                </c:pt>
                <c:pt idx="174">
                  <c:v>2015-09-11</c:v>
                </c:pt>
                <c:pt idx="175">
                  <c:v>2015-09-14</c:v>
                </c:pt>
                <c:pt idx="176">
                  <c:v>2015-09-15</c:v>
                </c:pt>
                <c:pt idx="177">
                  <c:v>2015-09-16</c:v>
                </c:pt>
                <c:pt idx="178">
                  <c:v>2015-09-17</c:v>
                </c:pt>
                <c:pt idx="179">
                  <c:v>2015-09-18</c:v>
                </c:pt>
                <c:pt idx="180">
                  <c:v>2015-09-21</c:v>
                </c:pt>
                <c:pt idx="181">
                  <c:v>2015-09-22</c:v>
                </c:pt>
                <c:pt idx="182">
                  <c:v>2015-09-23</c:v>
                </c:pt>
                <c:pt idx="183">
                  <c:v>2015-09-24</c:v>
                </c:pt>
                <c:pt idx="184">
                  <c:v>2015-09-25</c:v>
                </c:pt>
                <c:pt idx="185">
                  <c:v>2015-09-28</c:v>
                </c:pt>
                <c:pt idx="186">
                  <c:v>2015-09-29</c:v>
                </c:pt>
                <c:pt idx="187">
                  <c:v>2015-09-30</c:v>
                </c:pt>
                <c:pt idx="188">
                  <c:v>2015-10-01</c:v>
                </c:pt>
                <c:pt idx="189">
                  <c:v>2015-10-02</c:v>
                </c:pt>
                <c:pt idx="190">
                  <c:v>2015-10-05</c:v>
                </c:pt>
                <c:pt idx="191">
                  <c:v>2015-10-06</c:v>
                </c:pt>
                <c:pt idx="192">
                  <c:v>2015-10-07</c:v>
                </c:pt>
                <c:pt idx="193">
                  <c:v>2015-10-08</c:v>
                </c:pt>
                <c:pt idx="194">
                  <c:v>2015-10-09</c:v>
                </c:pt>
                <c:pt idx="195">
                  <c:v>2015-10-12</c:v>
                </c:pt>
                <c:pt idx="196">
                  <c:v>2015-10-13</c:v>
                </c:pt>
                <c:pt idx="197">
                  <c:v>2015-10-14</c:v>
                </c:pt>
                <c:pt idx="198">
                  <c:v>2015-10-15</c:v>
                </c:pt>
                <c:pt idx="199">
                  <c:v>2015-10-16</c:v>
                </c:pt>
                <c:pt idx="200">
                  <c:v>2015-10-19</c:v>
                </c:pt>
                <c:pt idx="201">
                  <c:v>2015-10-20</c:v>
                </c:pt>
                <c:pt idx="202">
                  <c:v>2015-10-21</c:v>
                </c:pt>
                <c:pt idx="203">
                  <c:v>2015-10-22</c:v>
                </c:pt>
                <c:pt idx="204">
                  <c:v>2015-10-23</c:v>
                </c:pt>
                <c:pt idx="205">
                  <c:v>2015-10-26</c:v>
                </c:pt>
                <c:pt idx="206">
                  <c:v>2015-10-27</c:v>
                </c:pt>
                <c:pt idx="207">
                  <c:v>2015-10-28</c:v>
                </c:pt>
                <c:pt idx="208">
                  <c:v>2015-10-29</c:v>
                </c:pt>
                <c:pt idx="209">
                  <c:v>2015-10-30</c:v>
                </c:pt>
                <c:pt idx="210">
                  <c:v>2015-11-02</c:v>
                </c:pt>
                <c:pt idx="211">
                  <c:v>2015-11-03</c:v>
                </c:pt>
                <c:pt idx="212">
                  <c:v>2015-11-04</c:v>
                </c:pt>
                <c:pt idx="213">
                  <c:v>2015-11-05</c:v>
                </c:pt>
                <c:pt idx="214">
                  <c:v>2015-11-06</c:v>
                </c:pt>
                <c:pt idx="215">
                  <c:v>2015-11-09</c:v>
                </c:pt>
                <c:pt idx="216">
                  <c:v>2015-11-10</c:v>
                </c:pt>
                <c:pt idx="217">
                  <c:v>2015-11-11</c:v>
                </c:pt>
                <c:pt idx="218">
                  <c:v>2015-11-12</c:v>
                </c:pt>
                <c:pt idx="219">
                  <c:v>2015-11-13</c:v>
                </c:pt>
                <c:pt idx="220">
                  <c:v>2015-11-16</c:v>
                </c:pt>
                <c:pt idx="221">
                  <c:v>2015-11-17</c:v>
                </c:pt>
                <c:pt idx="222">
                  <c:v>2015-11-18</c:v>
                </c:pt>
                <c:pt idx="223">
                  <c:v>2015-11-19</c:v>
                </c:pt>
                <c:pt idx="224">
                  <c:v>2015-11-20</c:v>
                </c:pt>
                <c:pt idx="225">
                  <c:v>2015-11-23</c:v>
                </c:pt>
                <c:pt idx="226">
                  <c:v>2015-11-24</c:v>
                </c:pt>
                <c:pt idx="227">
                  <c:v>2015-11-25</c:v>
                </c:pt>
                <c:pt idx="228">
                  <c:v>2015-11-27</c:v>
                </c:pt>
                <c:pt idx="229">
                  <c:v>2015-11-30</c:v>
                </c:pt>
                <c:pt idx="230">
                  <c:v>2015-12-01</c:v>
                </c:pt>
                <c:pt idx="231">
                  <c:v>2015-12-02</c:v>
                </c:pt>
                <c:pt idx="232">
                  <c:v>2015-12-03</c:v>
                </c:pt>
                <c:pt idx="233">
                  <c:v>2015-12-04</c:v>
                </c:pt>
                <c:pt idx="234">
                  <c:v>2015-12-07</c:v>
                </c:pt>
                <c:pt idx="235">
                  <c:v>2015-12-08</c:v>
                </c:pt>
                <c:pt idx="236">
                  <c:v>2015-12-09</c:v>
                </c:pt>
                <c:pt idx="237">
                  <c:v>2015-12-10</c:v>
                </c:pt>
                <c:pt idx="238">
                  <c:v>2015-12-11</c:v>
                </c:pt>
                <c:pt idx="239">
                  <c:v>2015-12-14</c:v>
                </c:pt>
                <c:pt idx="240">
                  <c:v>2015-12-15</c:v>
                </c:pt>
                <c:pt idx="241">
                  <c:v>2015-12-16</c:v>
                </c:pt>
                <c:pt idx="242">
                  <c:v>2015-12-17</c:v>
                </c:pt>
                <c:pt idx="243">
                  <c:v>2015-12-18</c:v>
                </c:pt>
                <c:pt idx="244">
                  <c:v>2015-12-21</c:v>
                </c:pt>
                <c:pt idx="245">
                  <c:v>2015-12-22</c:v>
                </c:pt>
                <c:pt idx="246">
                  <c:v>2015-12-23</c:v>
                </c:pt>
                <c:pt idx="247">
                  <c:v>2015-12-24</c:v>
                </c:pt>
                <c:pt idx="248">
                  <c:v>2015-12-28</c:v>
                </c:pt>
                <c:pt idx="249">
                  <c:v>2015-12-29</c:v>
                </c:pt>
                <c:pt idx="250">
                  <c:v>2015-12-30</c:v>
                </c:pt>
                <c:pt idx="251">
                  <c:v>2015-12-31</c:v>
                </c:pt>
                <c:pt idx="252">
                  <c:v>2016-01-04</c:v>
                </c:pt>
                <c:pt idx="253">
                  <c:v>2016-01-05</c:v>
                </c:pt>
                <c:pt idx="254">
                  <c:v>2016-01-06</c:v>
                </c:pt>
                <c:pt idx="255">
                  <c:v>2016-01-07</c:v>
                </c:pt>
                <c:pt idx="256">
                  <c:v>2016-01-08</c:v>
                </c:pt>
                <c:pt idx="257">
                  <c:v>2016-01-11</c:v>
                </c:pt>
                <c:pt idx="258">
                  <c:v>2016-01-12</c:v>
                </c:pt>
                <c:pt idx="259">
                  <c:v>2016-01-13</c:v>
                </c:pt>
                <c:pt idx="260">
                  <c:v>2016-01-14</c:v>
                </c:pt>
                <c:pt idx="261">
                  <c:v>2016-01-15</c:v>
                </c:pt>
                <c:pt idx="262">
                  <c:v>2016-01-19</c:v>
                </c:pt>
                <c:pt idx="263">
                  <c:v>2016-01-20</c:v>
                </c:pt>
                <c:pt idx="264">
                  <c:v>2016-01-21</c:v>
                </c:pt>
                <c:pt idx="265">
                  <c:v>2016-01-22</c:v>
                </c:pt>
                <c:pt idx="266">
                  <c:v>2016-01-25</c:v>
                </c:pt>
                <c:pt idx="267">
                  <c:v>2016-01-26</c:v>
                </c:pt>
                <c:pt idx="268">
                  <c:v>2016-01-27</c:v>
                </c:pt>
                <c:pt idx="269">
                  <c:v>2016-01-28</c:v>
                </c:pt>
                <c:pt idx="270">
                  <c:v>2016-01-29</c:v>
                </c:pt>
                <c:pt idx="271">
                  <c:v>2016-02-01</c:v>
                </c:pt>
                <c:pt idx="272">
                  <c:v>2016-02-02</c:v>
                </c:pt>
                <c:pt idx="273">
                  <c:v>2016-02-03</c:v>
                </c:pt>
                <c:pt idx="274">
                  <c:v>2016-02-04</c:v>
                </c:pt>
                <c:pt idx="275">
                  <c:v>2016-02-05</c:v>
                </c:pt>
                <c:pt idx="276">
                  <c:v>2016-02-08</c:v>
                </c:pt>
                <c:pt idx="277">
                  <c:v>2016-02-09</c:v>
                </c:pt>
                <c:pt idx="278">
                  <c:v>2016-02-10</c:v>
                </c:pt>
                <c:pt idx="279">
                  <c:v>2016-02-11</c:v>
                </c:pt>
                <c:pt idx="280">
                  <c:v>2016-02-12</c:v>
                </c:pt>
                <c:pt idx="281">
                  <c:v>2016-02-16</c:v>
                </c:pt>
                <c:pt idx="282">
                  <c:v>2016-02-17</c:v>
                </c:pt>
                <c:pt idx="283">
                  <c:v>2016-02-18</c:v>
                </c:pt>
                <c:pt idx="284">
                  <c:v>2016-02-19</c:v>
                </c:pt>
                <c:pt idx="285">
                  <c:v>2016-02-22</c:v>
                </c:pt>
                <c:pt idx="286">
                  <c:v>2016-02-23</c:v>
                </c:pt>
                <c:pt idx="287">
                  <c:v>2016-02-24</c:v>
                </c:pt>
                <c:pt idx="288">
                  <c:v>2016-02-25</c:v>
                </c:pt>
                <c:pt idx="289">
                  <c:v>2016-02-26</c:v>
                </c:pt>
                <c:pt idx="290">
                  <c:v>2016-02-29</c:v>
                </c:pt>
                <c:pt idx="291">
                  <c:v>2016-03-01</c:v>
                </c:pt>
                <c:pt idx="292">
                  <c:v>2016-03-02</c:v>
                </c:pt>
                <c:pt idx="293">
                  <c:v>2016-03-03</c:v>
                </c:pt>
                <c:pt idx="294">
                  <c:v>2016-03-04</c:v>
                </c:pt>
                <c:pt idx="295">
                  <c:v>2016-03-07</c:v>
                </c:pt>
                <c:pt idx="296">
                  <c:v>2016-03-08</c:v>
                </c:pt>
                <c:pt idx="297">
                  <c:v>2016-03-09</c:v>
                </c:pt>
                <c:pt idx="298">
                  <c:v>2016-03-10</c:v>
                </c:pt>
                <c:pt idx="299">
                  <c:v>2016-03-11</c:v>
                </c:pt>
                <c:pt idx="300">
                  <c:v>2016-03-14</c:v>
                </c:pt>
                <c:pt idx="301">
                  <c:v>2016-03-15</c:v>
                </c:pt>
                <c:pt idx="302">
                  <c:v>2016-03-16</c:v>
                </c:pt>
                <c:pt idx="303">
                  <c:v>2016-03-17</c:v>
                </c:pt>
                <c:pt idx="304">
                  <c:v>2016-03-18</c:v>
                </c:pt>
                <c:pt idx="305">
                  <c:v>2016-03-21</c:v>
                </c:pt>
                <c:pt idx="306">
                  <c:v>2016-03-22</c:v>
                </c:pt>
                <c:pt idx="307">
                  <c:v>2016-03-23</c:v>
                </c:pt>
                <c:pt idx="308">
                  <c:v>2016-03-24</c:v>
                </c:pt>
                <c:pt idx="309">
                  <c:v>2016-03-28</c:v>
                </c:pt>
                <c:pt idx="310">
                  <c:v>2016-03-29</c:v>
                </c:pt>
                <c:pt idx="311">
                  <c:v>2016-03-30</c:v>
                </c:pt>
                <c:pt idx="312">
                  <c:v>2016-03-31</c:v>
                </c:pt>
                <c:pt idx="313">
                  <c:v>2016-04-01</c:v>
                </c:pt>
                <c:pt idx="314">
                  <c:v>2016-04-04</c:v>
                </c:pt>
                <c:pt idx="315">
                  <c:v>2016-04-05</c:v>
                </c:pt>
                <c:pt idx="316">
                  <c:v>2016-04-06</c:v>
                </c:pt>
                <c:pt idx="317">
                  <c:v>2016-04-07</c:v>
                </c:pt>
                <c:pt idx="318">
                  <c:v>2016-04-08</c:v>
                </c:pt>
                <c:pt idx="319">
                  <c:v>2016-04-11</c:v>
                </c:pt>
                <c:pt idx="320">
                  <c:v>2016-04-12</c:v>
                </c:pt>
                <c:pt idx="321">
                  <c:v>2016-04-13</c:v>
                </c:pt>
                <c:pt idx="322">
                  <c:v>2016-04-14</c:v>
                </c:pt>
                <c:pt idx="323">
                  <c:v>2016-04-15</c:v>
                </c:pt>
                <c:pt idx="324">
                  <c:v>2016-04-18</c:v>
                </c:pt>
                <c:pt idx="325">
                  <c:v>2016-04-19</c:v>
                </c:pt>
                <c:pt idx="326">
                  <c:v>2016-04-20</c:v>
                </c:pt>
                <c:pt idx="327">
                  <c:v>2016-04-21</c:v>
                </c:pt>
                <c:pt idx="328">
                  <c:v>2016-04-22</c:v>
                </c:pt>
                <c:pt idx="329">
                  <c:v>2016-04-25</c:v>
                </c:pt>
                <c:pt idx="330">
                  <c:v>2016-04-26</c:v>
                </c:pt>
                <c:pt idx="331">
                  <c:v>2016-04-27</c:v>
                </c:pt>
                <c:pt idx="332">
                  <c:v>2016-04-28</c:v>
                </c:pt>
                <c:pt idx="333">
                  <c:v>2016-04-29</c:v>
                </c:pt>
                <c:pt idx="334">
                  <c:v>2016-05-02</c:v>
                </c:pt>
                <c:pt idx="335">
                  <c:v>2016-05-03</c:v>
                </c:pt>
                <c:pt idx="336">
                  <c:v>2016-05-04</c:v>
                </c:pt>
                <c:pt idx="337">
                  <c:v>2016-05-05</c:v>
                </c:pt>
                <c:pt idx="338">
                  <c:v>2016-05-06</c:v>
                </c:pt>
                <c:pt idx="339">
                  <c:v>2016-05-09</c:v>
                </c:pt>
                <c:pt idx="340">
                  <c:v>2016-05-10</c:v>
                </c:pt>
                <c:pt idx="341">
                  <c:v>2016-05-11</c:v>
                </c:pt>
                <c:pt idx="342">
                  <c:v>2016-05-12</c:v>
                </c:pt>
                <c:pt idx="343">
                  <c:v>2016-05-13</c:v>
                </c:pt>
                <c:pt idx="344">
                  <c:v>2016-05-16</c:v>
                </c:pt>
                <c:pt idx="345">
                  <c:v>2016-05-17</c:v>
                </c:pt>
                <c:pt idx="346">
                  <c:v>2016-05-18</c:v>
                </c:pt>
                <c:pt idx="347">
                  <c:v>2016-05-19</c:v>
                </c:pt>
                <c:pt idx="348">
                  <c:v>2016-05-20</c:v>
                </c:pt>
                <c:pt idx="349">
                  <c:v>2016-05-23</c:v>
                </c:pt>
                <c:pt idx="350">
                  <c:v>2016-05-24</c:v>
                </c:pt>
                <c:pt idx="351">
                  <c:v>2016-05-25</c:v>
                </c:pt>
                <c:pt idx="352">
                  <c:v>2016-05-26</c:v>
                </c:pt>
                <c:pt idx="353">
                  <c:v>2016-05-27</c:v>
                </c:pt>
                <c:pt idx="354">
                  <c:v>2016-05-31</c:v>
                </c:pt>
                <c:pt idx="355">
                  <c:v>2016-06-01</c:v>
                </c:pt>
                <c:pt idx="356">
                  <c:v>2016-06-02</c:v>
                </c:pt>
                <c:pt idx="357">
                  <c:v>2016-06-03</c:v>
                </c:pt>
                <c:pt idx="358">
                  <c:v>2016-06-06</c:v>
                </c:pt>
                <c:pt idx="359">
                  <c:v>2016-06-07</c:v>
                </c:pt>
                <c:pt idx="360">
                  <c:v>2016-06-08</c:v>
                </c:pt>
                <c:pt idx="361">
                  <c:v>2016-06-09</c:v>
                </c:pt>
                <c:pt idx="362">
                  <c:v>2016-06-10</c:v>
                </c:pt>
                <c:pt idx="363">
                  <c:v>2016-06-13</c:v>
                </c:pt>
                <c:pt idx="364">
                  <c:v>2016-06-14</c:v>
                </c:pt>
                <c:pt idx="365">
                  <c:v>2016-06-15</c:v>
                </c:pt>
                <c:pt idx="366">
                  <c:v>2016-06-16</c:v>
                </c:pt>
                <c:pt idx="367">
                  <c:v>2016-06-17</c:v>
                </c:pt>
                <c:pt idx="368">
                  <c:v>2016-06-20</c:v>
                </c:pt>
                <c:pt idx="369">
                  <c:v>2016-06-21</c:v>
                </c:pt>
                <c:pt idx="370">
                  <c:v>2016-06-22</c:v>
                </c:pt>
                <c:pt idx="371">
                  <c:v>2016-06-23</c:v>
                </c:pt>
                <c:pt idx="372">
                  <c:v>2016-06-24</c:v>
                </c:pt>
                <c:pt idx="373">
                  <c:v>2016-06-27</c:v>
                </c:pt>
                <c:pt idx="374">
                  <c:v>2016-06-28</c:v>
                </c:pt>
                <c:pt idx="375">
                  <c:v>2016-06-29</c:v>
                </c:pt>
                <c:pt idx="376">
                  <c:v>2016-06-30</c:v>
                </c:pt>
                <c:pt idx="377">
                  <c:v>2016-07-01</c:v>
                </c:pt>
                <c:pt idx="378">
                  <c:v>2016-07-05</c:v>
                </c:pt>
                <c:pt idx="379">
                  <c:v>2016-07-06</c:v>
                </c:pt>
                <c:pt idx="380">
                  <c:v>2016-07-07</c:v>
                </c:pt>
                <c:pt idx="381">
                  <c:v>2016-07-08</c:v>
                </c:pt>
                <c:pt idx="382">
                  <c:v>2016-07-11</c:v>
                </c:pt>
                <c:pt idx="383">
                  <c:v>2016-07-12</c:v>
                </c:pt>
                <c:pt idx="384">
                  <c:v>2016-07-13</c:v>
                </c:pt>
                <c:pt idx="385">
                  <c:v>2016-07-14</c:v>
                </c:pt>
                <c:pt idx="386">
                  <c:v>2016-07-15</c:v>
                </c:pt>
                <c:pt idx="387">
                  <c:v>2016-07-18</c:v>
                </c:pt>
                <c:pt idx="388">
                  <c:v>2016-07-19</c:v>
                </c:pt>
                <c:pt idx="389">
                  <c:v>2016-07-20</c:v>
                </c:pt>
                <c:pt idx="390">
                  <c:v>2016-07-21</c:v>
                </c:pt>
                <c:pt idx="391">
                  <c:v>2016-07-22</c:v>
                </c:pt>
                <c:pt idx="392">
                  <c:v>2016-07-25</c:v>
                </c:pt>
                <c:pt idx="393">
                  <c:v>2016-07-26</c:v>
                </c:pt>
                <c:pt idx="394">
                  <c:v>2016-07-27</c:v>
                </c:pt>
                <c:pt idx="395">
                  <c:v>2016-07-28</c:v>
                </c:pt>
                <c:pt idx="396">
                  <c:v>2016-07-29</c:v>
                </c:pt>
                <c:pt idx="397">
                  <c:v>2016-08-01</c:v>
                </c:pt>
                <c:pt idx="398">
                  <c:v>2016-08-02</c:v>
                </c:pt>
                <c:pt idx="399">
                  <c:v>2016-08-03</c:v>
                </c:pt>
                <c:pt idx="400">
                  <c:v>2016-08-04</c:v>
                </c:pt>
                <c:pt idx="401">
                  <c:v>2016-08-05</c:v>
                </c:pt>
                <c:pt idx="402">
                  <c:v>2016-08-08</c:v>
                </c:pt>
                <c:pt idx="403">
                  <c:v>2016-08-09</c:v>
                </c:pt>
                <c:pt idx="404">
                  <c:v>2016-08-10</c:v>
                </c:pt>
                <c:pt idx="405">
                  <c:v>2016-08-11</c:v>
                </c:pt>
                <c:pt idx="406">
                  <c:v>2016-08-12</c:v>
                </c:pt>
                <c:pt idx="407">
                  <c:v>2016-08-15</c:v>
                </c:pt>
                <c:pt idx="408">
                  <c:v>2016-08-16</c:v>
                </c:pt>
                <c:pt idx="409">
                  <c:v>2016-08-17</c:v>
                </c:pt>
                <c:pt idx="410">
                  <c:v>2016-08-18</c:v>
                </c:pt>
                <c:pt idx="411">
                  <c:v>2016-08-19</c:v>
                </c:pt>
                <c:pt idx="412">
                  <c:v>2016-08-22</c:v>
                </c:pt>
                <c:pt idx="413">
                  <c:v>2016-08-23</c:v>
                </c:pt>
                <c:pt idx="414">
                  <c:v>2016-08-24</c:v>
                </c:pt>
                <c:pt idx="415">
                  <c:v>2016-08-25</c:v>
                </c:pt>
                <c:pt idx="416">
                  <c:v>2016-08-26</c:v>
                </c:pt>
                <c:pt idx="417">
                  <c:v>2016-08-29</c:v>
                </c:pt>
                <c:pt idx="418">
                  <c:v>2016-08-30</c:v>
                </c:pt>
                <c:pt idx="419">
                  <c:v>2016-08-31</c:v>
                </c:pt>
                <c:pt idx="420">
                  <c:v>2016-09-01</c:v>
                </c:pt>
                <c:pt idx="421">
                  <c:v>2016-09-02</c:v>
                </c:pt>
                <c:pt idx="422">
                  <c:v>2016-09-06</c:v>
                </c:pt>
                <c:pt idx="423">
                  <c:v>2016-09-07</c:v>
                </c:pt>
                <c:pt idx="424">
                  <c:v>2016-09-08</c:v>
                </c:pt>
                <c:pt idx="425">
                  <c:v>2016-09-09</c:v>
                </c:pt>
                <c:pt idx="426">
                  <c:v>2016-09-12</c:v>
                </c:pt>
                <c:pt idx="427">
                  <c:v>2016-09-13</c:v>
                </c:pt>
                <c:pt idx="428">
                  <c:v>2016-09-14</c:v>
                </c:pt>
                <c:pt idx="429">
                  <c:v>2016-09-15</c:v>
                </c:pt>
                <c:pt idx="430">
                  <c:v>2016-09-16</c:v>
                </c:pt>
                <c:pt idx="431">
                  <c:v>2016-09-19</c:v>
                </c:pt>
                <c:pt idx="432">
                  <c:v>2016-09-20</c:v>
                </c:pt>
                <c:pt idx="433">
                  <c:v>2016-09-21</c:v>
                </c:pt>
                <c:pt idx="434">
                  <c:v>2016-09-22</c:v>
                </c:pt>
                <c:pt idx="435">
                  <c:v>2016-09-23</c:v>
                </c:pt>
                <c:pt idx="436">
                  <c:v>2016-09-26</c:v>
                </c:pt>
                <c:pt idx="437">
                  <c:v>2016-09-27</c:v>
                </c:pt>
                <c:pt idx="438">
                  <c:v>2016-09-28</c:v>
                </c:pt>
                <c:pt idx="439">
                  <c:v>2016-09-29</c:v>
                </c:pt>
                <c:pt idx="440">
                  <c:v>2016-09-30</c:v>
                </c:pt>
                <c:pt idx="441">
                  <c:v>2016-10-03</c:v>
                </c:pt>
                <c:pt idx="442">
                  <c:v>2016-10-04</c:v>
                </c:pt>
                <c:pt idx="443">
                  <c:v>2016-10-05</c:v>
                </c:pt>
                <c:pt idx="444">
                  <c:v>2016-10-06</c:v>
                </c:pt>
                <c:pt idx="445">
                  <c:v>2016-10-07</c:v>
                </c:pt>
                <c:pt idx="446">
                  <c:v>2016-10-10</c:v>
                </c:pt>
                <c:pt idx="447">
                  <c:v>2016-10-11</c:v>
                </c:pt>
                <c:pt idx="448">
                  <c:v>2016-10-12</c:v>
                </c:pt>
                <c:pt idx="449">
                  <c:v>2016-10-13</c:v>
                </c:pt>
                <c:pt idx="450">
                  <c:v>2016-10-14</c:v>
                </c:pt>
                <c:pt idx="451">
                  <c:v>2016-10-17</c:v>
                </c:pt>
                <c:pt idx="452">
                  <c:v>2016-10-18</c:v>
                </c:pt>
                <c:pt idx="453">
                  <c:v>2016-10-19</c:v>
                </c:pt>
                <c:pt idx="454">
                  <c:v>2016-10-20</c:v>
                </c:pt>
                <c:pt idx="455">
                  <c:v>2016-10-21</c:v>
                </c:pt>
                <c:pt idx="456">
                  <c:v>2016-10-24</c:v>
                </c:pt>
                <c:pt idx="457">
                  <c:v>2016-10-25</c:v>
                </c:pt>
                <c:pt idx="458">
                  <c:v>2016-10-26</c:v>
                </c:pt>
                <c:pt idx="459">
                  <c:v>2016-10-27</c:v>
                </c:pt>
                <c:pt idx="460">
                  <c:v>2016-10-28</c:v>
                </c:pt>
                <c:pt idx="461">
                  <c:v>2016-10-31</c:v>
                </c:pt>
                <c:pt idx="462">
                  <c:v>2016-11-01</c:v>
                </c:pt>
                <c:pt idx="463">
                  <c:v>2016-11-02</c:v>
                </c:pt>
                <c:pt idx="464">
                  <c:v>2016-11-03</c:v>
                </c:pt>
                <c:pt idx="465">
                  <c:v>2016-11-04</c:v>
                </c:pt>
                <c:pt idx="466">
                  <c:v>2016-11-07</c:v>
                </c:pt>
                <c:pt idx="467">
                  <c:v>2016-11-08</c:v>
                </c:pt>
                <c:pt idx="468">
                  <c:v>2016-11-09</c:v>
                </c:pt>
                <c:pt idx="469">
                  <c:v>2016-11-10</c:v>
                </c:pt>
                <c:pt idx="470">
                  <c:v>2016-11-11</c:v>
                </c:pt>
                <c:pt idx="471">
                  <c:v>2016-11-14</c:v>
                </c:pt>
                <c:pt idx="472">
                  <c:v>2016-11-15</c:v>
                </c:pt>
                <c:pt idx="473">
                  <c:v>2016-11-16</c:v>
                </c:pt>
                <c:pt idx="474">
                  <c:v>2016-11-17</c:v>
                </c:pt>
                <c:pt idx="475">
                  <c:v>2016-11-18</c:v>
                </c:pt>
                <c:pt idx="476">
                  <c:v>2016-11-21</c:v>
                </c:pt>
                <c:pt idx="477">
                  <c:v>2016-11-22</c:v>
                </c:pt>
                <c:pt idx="478">
                  <c:v>2016-11-23</c:v>
                </c:pt>
                <c:pt idx="479">
                  <c:v>2016-11-25</c:v>
                </c:pt>
                <c:pt idx="480">
                  <c:v>2016-11-28</c:v>
                </c:pt>
                <c:pt idx="481">
                  <c:v>2016-11-29</c:v>
                </c:pt>
                <c:pt idx="482">
                  <c:v>2016-11-30</c:v>
                </c:pt>
                <c:pt idx="483">
                  <c:v>2016-12-01</c:v>
                </c:pt>
                <c:pt idx="484">
                  <c:v>2016-12-02</c:v>
                </c:pt>
                <c:pt idx="485">
                  <c:v>2016-12-05</c:v>
                </c:pt>
                <c:pt idx="486">
                  <c:v>2016-12-06</c:v>
                </c:pt>
                <c:pt idx="487">
                  <c:v>2016-12-07</c:v>
                </c:pt>
                <c:pt idx="488">
                  <c:v>2016-12-08</c:v>
                </c:pt>
                <c:pt idx="489">
                  <c:v>2016-12-09</c:v>
                </c:pt>
                <c:pt idx="490">
                  <c:v>2016-12-12</c:v>
                </c:pt>
                <c:pt idx="491">
                  <c:v>2016-12-13</c:v>
                </c:pt>
                <c:pt idx="492">
                  <c:v>2016-12-14</c:v>
                </c:pt>
                <c:pt idx="493">
                  <c:v>2016-12-15</c:v>
                </c:pt>
                <c:pt idx="494">
                  <c:v>2016-12-16</c:v>
                </c:pt>
                <c:pt idx="495">
                  <c:v>2016-12-19</c:v>
                </c:pt>
                <c:pt idx="496">
                  <c:v>2016-12-20</c:v>
                </c:pt>
                <c:pt idx="497">
                  <c:v>2016-12-21</c:v>
                </c:pt>
                <c:pt idx="498">
                  <c:v>2016-12-22</c:v>
                </c:pt>
                <c:pt idx="499">
                  <c:v>2016-12-23</c:v>
                </c:pt>
                <c:pt idx="500">
                  <c:v>2016-12-27</c:v>
                </c:pt>
                <c:pt idx="501">
                  <c:v>2016-12-28</c:v>
                </c:pt>
                <c:pt idx="502">
                  <c:v>2016-12-29</c:v>
                </c:pt>
                <c:pt idx="503">
                  <c:v>2016-12-30</c:v>
                </c:pt>
                <c:pt idx="504">
                  <c:v>2017-01-03</c:v>
                </c:pt>
                <c:pt idx="505">
                  <c:v>2017-01-04</c:v>
                </c:pt>
                <c:pt idx="506">
                  <c:v>2017-01-05</c:v>
                </c:pt>
                <c:pt idx="507">
                  <c:v>2017-01-06</c:v>
                </c:pt>
                <c:pt idx="508">
                  <c:v>2017-01-09</c:v>
                </c:pt>
                <c:pt idx="509">
                  <c:v>2017-01-10</c:v>
                </c:pt>
                <c:pt idx="510">
                  <c:v>2017-01-11</c:v>
                </c:pt>
                <c:pt idx="511">
                  <c:v>2017-01-12</c:v>
                </c:pt>
                <c:pt idx="512">
                  <c:v>2017-01-13</c:v>
                </c:pt>
                <c:pt idx="513">
                  <c:v>2017-01-17</c:v>
                </c:pt>
                <c:pt idx="514">
                  <c:v>2017-01-18</c:v>
                </c:pt>
                <c:pt idx="515">
                  <c:v>2017-01-19</c:v>
                </c:pt>
                <c:pt idx="516">
                  <c:v>2017-01-20</c:v>
                </c:pt>
                <c:pt idx="517">
                  <c:v>2017-01-23</c:v>
                </c:pt>
                <c:pt idx="518">
                  <c:v>2017-01-24</c:v>
                </c:pt>
                <c:pt idx="519">
                  <c:v>2017-01-25</c:v>
                </c:pt>
                <c:pt idx="520">
                  <c:v>2017-01-26</c:v>
                </c:pt>
                <c:pt idx="521">
                  <c:v>2017-01-27</c:v>
                </c:pt>
                <c:pt idx="522">
                  <c:v>2017-01-30</c:v>
                </c:pt>
                <c:pt idx="523">
                  <c:v>2017-01-31</c:v>
                </c:pt>
                <c:pt idx="524">
                  <c:v>2017-02-01</c:v>
                </c:pt>
                <c:pt idx="525">
                  <c:v>2017-02-02</c:v>
                </c:pt>
                <c:pt idx="526">
                  <c:v>2017-02-03</c:v>
                </c:pt>
                <c:pt idx="527">
                  <c:v>2017-02-06</c:v>
                </c:pt>
                <c:pt idx="528">
                  <c:v>2017-02-07</c:v>
                </c:pt>
                <c:pt idx="529">
                  <c:v>2017-02-08</c:v>
                </c:pt>
                <c:pt idx="530">
                  <c:v>2017-02-09</c:v>
                </c:pt>
                <c:pt idx="531">
                  <c:v>2017-02-10</c:v>
                </c:pt>
                <c:pt idx="532">
                  <c:v>2017-02-13</c:v>
                </c:pt>
                <c:pt idx="533">
                  <c:v>2017-02-14</c:v>
                </c:pt>
                <c:pt idx="534">
                  <c:v>2017-02-15</c:v>
                </c:pt>
                <c:pt idx="535">
                  <c:v>2017-02-16</c:v>
                </c:pt>
                <c:pt idx="536">
                  <c:v>2017-02-17</c:v>
                </c:pt>
                <c:pt idx="537">
                  <c:v>2017-02-21</c:v>
                </c:pt>
                <c:pt idx="538">
                  <c:v>2017-02-22</c:v>
                </c:pt>
                <c:pt idx="539">
                  <c:v>2017-02-23</c:v>
                </c:pt>
                <c:pt idx="540">
                  <c:v>2017-02-24</c:v>
                </c:pt>
                <c:pt idx="541">
                  <c:v>2017-02-27</c:v>
                </c:pt>
                <c:pt idx="542">
                  <c:v>2017-02-28</c:v>
                </c:pt>
                <c:pt idx="543">
                  <c:v>2017-03-01</c:v>
                </c:pt>
                <c:pt idx="544">
                  <c:v>2017-03-02</c:v>
                </c:pt>
                <c:pt idx="545">
                  <c:v>2017-03-03</c:v>
                </c:pt>
                <c:pt idx="546">
                  <c:v>2017-03-06</c:v>
                </c:pt>
                <c:pt idx="547">
                  <c:v>2017-03-07</c:v>
                </c:pt>
                <c:pt idx="548">
                  <c:v>2017-03-08</c:v>
                </c:pt>
                <c:pt idx="549">
                  <c:v>2017-03-09</c:v>
                </c:pt>
                <c:pt idx="550">
                  <c:v>2017-03-10</c:v>
                </c:pt>
                <c:pt idx="551">
                  <c:v>2017-03-13</c:v>
                </c:pt>
                <c:pt idx="552">
                  <c:v>2017-03-14</c:v>
                </c:pt>
                <c:pt idx="553">
                  <c:v>2017-03-15</c:v>
                </c:pt>
                <c:pt idx="554">
                  <c:v>2017-03-16</c:v>
                </c:pt>
                <c:pt idx="555">
                  <c:v>2017-03-17</c:v>
                </c:pt>
                <c:pt idx="556">
                  <c:v>2017-03-20</c:v>
                </c:pt>
                <c:pt idx="557">
                  <c:v>2017-03-21</c:v>
                </c:pt>
                <c:pt idx="558">
                  <c:v>2017-03-22</c:v>
                </c:pt>
                <c:pt idx="559">
                  <c:v>2017-03-23</c:v>
                </c:pt>
                <c:pt idx="560">
                  <c:v>2017-03-24</c:v>
                </c:pt>
                <c:pt idx="561">
                  <c:v>2017-03-27</c:v>
                </c:pt>
                <c:pt idx="562">
                  <c:v>2017-03-28</c:v>
                </c:pt>
                <c:pt idx="563">
                  <c:v>2017-03-29</c:v>
                </c:pt>
                <c:pt idx="564">
                  <c:v>2017-03-30</c:v>
                </c:pt>
                <c:pt idx="565">
                  <c:v>2017-03-31</c:v>
                </c:pt>
                <c:pt idx="566">
                  <c:v>2017-04-03</c:v>
                </c:pt>
                <c:pt idx="567">
                  <c:v>2017-04-04</c:v>
                </c:pt>
                <c:pt idx="568">
                  <c:v>2017-04-05</c:v>
                </c:pt>
                <c:pt idx="569">
                  <c:v>2017-04-06</c:v>
                </c:pt>
                <c:pt idx="570">
                  <c:v>2017-04-07</c:v>
                </c:pt>
                <c:pt idx="571">
                  <c:v>2017-04-10</c:v>
                </c:pt>
                <c:pt idx="572">
                  <c:v>2017-04-11</c:v>
                </c:pt>
                <c:pt idx="573">
                  <c:v>2017-04-12</c:v>
                </c:pt>
                <c:pt idx="574">
                  <c:v>2017-04-13</c:v>
                </c:pt>
                <c:pt idx="575">
                  <c:v>2017-04-17</c:v>
                </c:pt>
                <c:pt idx="576">
                  <c:v>2017-04-18</c:v>
                </c:pt>
                <c:pt idx="577">
                  <c:v>2017-04-19</c:v>
                </c:pt>
                <c:pt idx="578">
                  <c:v>2017-04-20</c:v>
                </c:pt>
                <c:pt idx="579">
                  <c:v>2017-04-21</c:v>
                </c:pt>
                <c:pt idx="580">
                  <c:v>2017-04-24</c:v>
                </c:pt>
                <c:pt idx="581">
                  <c:v>2017-04-25</c:v>
                </c:pt>
                <c:pt idx="582">
                  <c:v>2017-04-26</c:v>
                </c:pt>
                <c:pt idx="583">
                  <c:v>2017-04-27</c:v>
                </c:pt>
                <c:pt idx="584">
                  <c:v>2017-04-28</c:v>
                </c:pt>
                <c:pt idx="585">
                  <c:v>2017-05-01</c:v>
                </c:pt>
                <c:pt idx="586">
                  <c:v>2017-05-02</c:v>
                </c:pt>
                <c:pt idx="587">
                  <c:v>2017-05-03</c:v>
                </c:pt>
                <c:pt idx="588">
                  <c:v>2017-05-04</c:v>
                </c:pt>
                <c:pt idx="589">
                  <c:v>2017-05-05</c:v>
                </c:pt>
                <c:pt idx="590">
                  <c:v>2017-05-08</c:v>
                </c:pt>
                <c:pt idx="591">
                  <c:v>2017-05-09</c:v>
                </c:pt>
                <c:pt idx="592">
                  <c:v>2017-05-10</c:v>
                </c:pt>
                <c:pt idx="593">
                  <c:v>2017-05-11</c:v>
                </c:pt>
                <c:pt idx="594">
                  <c:v>2017-05-12</c:v>
                </c:pt>
                <c:pt idx="595">
                  <c:v>2017-05-15</c:v>
                </c:pt>
                <c:pt idx="596">
                  <c:v>2017-05-16</c:v>
                </c:pt>
                <c:pt idx="597">
                  <c:v>2017-05-17</c:v>
                </c:pt>
                <c:pt idx="598">
                  <c:v>2017-05-18</c:v>
                </c:pt>
                <c:pt idx="599">
                  <c:v>2017-05-19</c:v>
                </c:pt>
                <c:pt idx="600">
                  <c:v>2017-05-22</c:v>
                </c:pt>
                <c:pt idx="601">
                  <c:v>2017-05-23</c:v>
                </c:pt>
                <c:pt idx="602">
                  <c:v>2017-05-24</c:v>
                </c:pt>
                <c:pt idx="603">
                  <c:v>2017-05-25</c:v>
                </c:pt>
                <c:pt idx="604">
                  <c:v>2017-05-26</c:v>
                </c:pt>
                <c:pt idx="605">
                  <c:v>2017-05-30</c:v>
                </c:pt>
                <c:pt idx="606">
                  <c:v>2017-05-31</c:v>
                </c:pt>
                <c:pt idx="607">
                  <c:v>2017-06-01</c:v>
                </c:pt>
                <c:pt idx="608">
                  <c:v>2017-06-02</c:v>
                </c:pt>
                <c:pt idx="609">
                  <c:v>2017-06-05</c:v>
                </c:pt>
                <c:pt idx="610">
                  <c:v>2017-06-06</c:v>
                </c:pt>
                <c:pt idx="611">
                  <c:v>2017-06-07</c:v>
                </c:pt>
                <c:pt idx="612">
                  <c:v>2017-06-08</c:v>
                </c:pt>
                <c:pt idx="613">
                  <c:v>2017-06-09</c:v>
                </c:pt>
                <c:pt idx="614">
                  <c:v>2017-06-12</c:v>
                </c:pt>
                <c:pt idx="615">
                  <c:v>2017-06-13</c:v>
                </c:pt>
                <c:pt idx="616">
                  <c:v>2017-06-14</c:v>
                </c:pt>
                <c:pt idx="617">
                  <c:v>2017-06-15</c:v>
                </c:pt>
                <c:pt idx="618">
                  <c:v>2017-06-16</c:v>
                </c:pt>
                <c:pt idx="619">
                  <c:v>2017-06-19</c:v>
                </c:pt>
                <c:pt idx="620">
                  <c:v>2017-06-20</c:v>
                </c:pt>
                <c:pt idx="621">
                  <c:v>2017-06-21</c:v>
                </c:pt>
                <c:pt idx="622">
                  <c:v>2017-06-22</c:v>
                </c:pt>
                <c:pt idx="623">
                  <c:v>2017-06-23</c:v>
                </c:pt>
                <c:pt idx="624">
                  <c:v>2017-06-26</c:v>
                </c:pt>
                <c:pt idx="625">
                  <c:v>2017-06-27</c:v>
                </c:pt>
                <c:pt idx="626">
                  <c:v>2017-06-28</c:v>
                </c:pt>
                <c:pt idx="627">
                  <c:v>2017-06-29</c:v>
                </c:pt>
                <c:pt idx="628">
                  <c:v>2017-06-30</c:v>
                </c:pt>
                <c:pt idx="629">
                  <c:v>2017-07-03</c:v>
                </c:pt>
                <c:pt idx="630">
                  <c:v>2017-07-05</c:v>
                </c:pt>
                <c:pt idx="631">
                  <c:v>2017-07-06</c:v>
                </c:pt>
                <c:pt idx="632">
                  <c:v>2017-07-07</c:v>
                </c:pt>
                <c:pt idx="633">
                  <c:v>2017-07-10</c:v>
                </c:pt>
                <c:pt idx="634">
                  <c:v>2017-07-11</c:v>
                </c:pt>
                <c:pt idx="635">
                  <c:v>2017-07-12</c:v>
                </c:pt>
                <c:pt idx="636">
                  <c:v>2017-07-13</c:v>
                </c:pt>
                <c:pt idx="637">
                  <c:v>2017-07-14</c:v>
                </c:pt>
                <c:pt idx="638">
                  <c:v>2017-07-17</c:v>
                </c:pt>
                <c:pt idx="639">
                  <c:v>2017-07-18</c:v>
                </c:pt>
                <c:pt idx="640">
                  <c:v>2017-07-19</c:v>
                </c:pt>
                <c:pt idx="641">
                  <c:v>2017-07-20</c:v>
                </c:pt>
                <c:pt idx="642">
                  <c:v>2017-07-21</c:v>
                </c:pt>
                <c:pt idx="643">
                  <c:v>2017-07-24</c:v>
                </c:pt>
                <c:pt idx="644">
                  <c:v>2017-07-25</c:v>
                </c:pt>
                <c:pt idx="645">
                  <c:v>2017-07-26</c:v>
                </c:pt>
                <c:pt idx="646">
                  <c:v>2017-07-27</c:v>
                </c:pt>
                <c:pt idx="647">
                  <c:v>2017-07-28</c:v>
                </c:pt>
                <c:pt idx="648">
                  <c:v>2017-07-31</c:v>
                </c:pt>
                <c:pt idx="649">
                  <c:v>2017-08-01</c:v>
                </c:pt>
                <c:pt idx="650">
                  <c:v>2017-08-02</c:v>
                </c:pt>
                <c:pt idx="651">
                  <c:v>2017-08-03</c:v>
                </c:pt>
                <c:pt idx="652">
                  <c:v>2017-08-04</c:v>
                </c:pt>
                <c:pt idx="653">
                  <c:v>2017-08-07</c:v>
                </c:pt>
                <c:pt idx="654">
                  <c:v>2017-08-08</c:v>
                </c:pt>
                <c:pt idx="655">
                  <c:v>2017-08-09</c:v>
                </c:pt>
                <c:pt idx="656">
                  <c:v>2017-08-10</c:v>
                </c:pt>
                <c:pt idx="657">
                  <c:v>2017-08-11</c:v>
                </c:pt>
                <c:pt idx="658">
                  <c:v>2017-08-14</c:v>
                </c:pt>
                <c:pt idx="659">
                  <c:v>2017-08-15</c:v>
                </c:pt>
                <c:pt idx="660">
                  <c:v>2017-08-16</c:v>
                </c:pt>
                <c:pt idx="661">
                  <c:v>2017-08-17</c:v>
                </c:pt>
                <c:pt idx="662">
                  <c:v>2017-08-18</c:v>
                </c:pt>
                <c:pt idx="663">
                  <c:v>2017-08-21</c:v>
                </c:pt>
                <c:pt idx="664">
                  <c:v>2017-08-22</c:v>
                </c:pt>
                <c:pt idx="665">
                  <c:v>2017-08-23</c:v>
                </c:pt>
                <c:pt idx="666">
                  <c:v>2017-08-24</c:v>
                </c:pt>
                <c:pt idx="667">
                  <c:v>2017-08-25</c:v>
                </c:pt>
                <c:pt idx="668">
                  <c:v>2017-08-28</c:v>
                </c:pt>
                <c:pt idx="669">
                  <c:v>2017-08-29</c:v>
                </c:pt>
                <c:pt idx="670">
                  <c:v>2017-08-30</c:v>
                </c:pt>
                <c:pt idx="671">
                  <c:v>2017-08-31</c:v>
                </c:pt>
                <c:pt idx="672">
                  <c:v>2017-09-01</c:v>
                </c:pt>
                <c:pt idx="673">
                  <c:v>2017-09-05</c:v>
                </c:pt>
                <c:pt idx="674">
                  <c:v>2017-09-06</c:v>
                </c:pt>
                <c:pt idx="675">
                  <c:v>2017-09-07</c:v>
                </c:pt>
                <c:pt idx="676">
                  <c:v>2017-09-08</c:v>
                </c:pt>
                <c:pt idx="677">
                  <c:v>2017-09-11</c:v>
                </c:pt>
                <c:pt idx="678">
                  <c:v>2017-09-12</c:v>
                </c:pt>
                <c:pt idx="679">
                  <c:v>2017-09-13</c:v>
                </c:pt>
                <c:pt idx="680">
                  <c:v>2017-09-14</c:v>
                </c:pt>
                <c:pt idx="681">
                  <c:v>2017-09-15</c:v>
                </c:pt>
                <c:pt idx="682">
                  <c:v>2017-09-18</c:v>
                </c:pt>
                <c:pt idx="683">
                  <c:v>2017-09-19</c:v>
                </c:pt>
                <c:pt idx="684">
                  <c:v>2017-09-20</c:v>
                </c:pt>
                <c:pt idx="685">
                  <c:v>2017-09-21</c:v>
                </c:pt>
                <c:pt idx="686">
                  <c:v>2017-09-22</c:v>
                </c:pt>
                <c:pt idx="687">
                  <c:v>2017-09-25</c:v>
                </c:pt>
                <c:pt idx="688">
                  <c:v>2017-09-26</c:v>
                </c:pt>
                <c:pt idx="689">
                  <c:v>2017-09-27</c:v>
                </c:pt>
                <c:pt idx="690">
                  <c:v>2017-09-28</c:v>
                </c:pt>
                <c:pt idx="691">
                  <c:v>2017-09-29</c:v>
                </c:pt>
                <c:pt idx="692">
                  <c:v>2017-10-02</c:v>
                </c:pt>
                <c:pt idx="693">
                  <c:v>2017-10-03</c:v>
                </c:pt>
                <c:pt idx="694">
                  <c:v>2017-10-04</c:v>
                </c:pt>
                <c:pt idx="695">
                  <c:v>2017-10-05</c:v>
                </c:pt>
                <c:pt idx="696">
                  <c:v>2017-10-06</c:v>
                </c:pt>
                <c:pt idx="697">
                  <c:v>2017-10-09</c:v>
                </c:pt>
                <c:pt idx="698">
                  <c:v>2017-10-10</c:v>
                </c:pt>
                <c:pt idx="699">
                  <c:v>2017-10-11</c:v>
                </c:pt>
                <c:pt idx="700">
                  <c:v>2017-10-12</c:v>
                </c:pt>
                <c:pt idx="701">
                  <c:v>2017-10-13</c:v>
                </c:pt>
                <c:pt idx="702">
                  <c:v>2017-10-16</c:v>
                </c:pt>
                <c:pt idx="703">
                  <c:v>2017-10-17</c:v>
                </c:pt>
                <c:pt idx="704">
                  <c:v>2017-10-18</c:v>
                </c:pt>
                <c:pt idx="705">
                  <c:v>2017-10-19</c:v>
                </c:pt>
                <c:pt idx="706">
                  <c:v>2017-10-20</c:v>
                </c:pt>
                <c:pt idx="707">
                  <c:v>2017-10-23</c:v>
                </c:pt>
                <c:pt idx="708">
                  <c:v>2017-10-24</c:v>
                </c:pt>
                <c:pt idx="709">
                  <c:v>2017-10-25</c:v>
                </c:pt>
                <c:pt idx="710">
                  <c:v>2017-10-26</c:v>
                </c:pt>
                <c:pt idx="711">
                  <c:v>2017-10-27</c:v>
                </c:pt>
                <c:pt idx="712">
                  <c:v>2017-10-30</c:v>
                </c:pt>
                <c:pt idx="713">
                  <c:v>2017-10-31</c:v>
                </c:pt>
              </c:strCache>
            </c:strRef>
          </c:cat>
          <c:val>
            <c:numRef>
              <c:f>'Sheet 1'!$E$2:$E$715</c:f>
              <c:numCache>
                <c:formatCode>General</c:formatCode>
                <c:ptCount val="714"/>
                <c:pt idx="0">
                  <c:v>100</c:v>
                </c:pt>
                <c:pt idx="1">
                  <c:v>101.7353555434167</c:v>
                </c:pt>
                <c:pt idx="2">
                  <c:v>100.8039489014854</c:v>
                </c:pt>
                <c:pt idx="3">
                  <c:v>102.0610145476942</c:v>
                </c:pt>
                <c:pt idx="4">
                  <c:v>103.8610441982848</c:v>
                </c:pt>
                <c:pt idx="5">
                  <c:v>104.79404281823891</c:v>
                </c:pt>
                <c:pt idx="6">
                  <c:v>105.59898670598849</c:v>
                </c:pt>
                <c:pt idx="7">
                  <c:v>105.32188303140479</c:v>
                </c:pt>
                <c:pt idx="8">
                  <c:v>104.72150831957769</c:v>
                </c:pt>
                <c:pt idx="9">
                  <c:v>103.7535856817497</c:v>
                </c:pt>
                <c:pt idx="10">
                  <c:v>105.0724399749661</c:v>
                </c:pt>
                <c:pt idx="11">
                  <c:v>105.32785294899</c:v>
                </c:pt>
                <c:pt idx="12">
                  <c:v>104.8273748580901</c:v>
                </c:pt>
                <c:pt idx="13">
                  <c:v>103.2635549466239</c:v>
                </c:pt>
                <c:pt idx="14">
                  <c:v>103.0789849946121</c:v>
                </c:pt>
                <c:pt idx="15">
                  <c:v>102.8476506881823</c:v>
                </c:pt>
                <c:pt idx="16">
                  <c:v>104.2156573028509</c:v>
                </c:pt>
                <c:pt idx="17">
                  <c:v>102.89133058518129</c:v>
                </c:pt>
                <c:pt idx="18">
                  <c:v>103.87358102521389</c:v>
                </c:pt>
                <c:pt idx="19">
                  <c:v>102.5776114160744</c:v>
                </c:pt>
                <c:pt idx="20">
                  <c:v>103.8170658054065</c:v>
                </c:pt>
                <c:pt idx="21">
                  <c:v>105.3239725025595</c:v>
                </c:pt>
                <c:pt idx="22">
                  <c:v>104.953638615019</c:v>
                </c:pt>
                <c:pt idx="23">
                  <c:v>104.74280102563181</c:v>
                </c:pt>
                <c:pt idx="24">
                  <c:v>104.42898235789851</c:v>
                </c:pt>
                <c:pt idx="25">
                  <c:v>103.9682042189407</c:v>
                </c:pt>
                <c:pt idx="26">
                  <c:v>104.01188411593969</c:v>
                </c:pt>
                <c:pt idx="27">
                  <c:v>103.9509909565698</c:v>
                </c:pt>
                <c:pt idx="28">
                  <c:v>102.94993527614341</c:v>
                </c:pt>
                <c:pt idx="29">
                  <c:v>102.50836037208499</c:v>
                </c:pt>
                <c:pt idx="30">
                  <c:v>102.33722273464009</c:v>
                </c:pt>
                <c:pt idx="31">
                  <c:v>102.3376207291458</c:v>
                </c:pt>
                <c:pt idx="32">
                  <c:v>102.4061752827502</c:v>
                </c:pt>
                <c:pt idx="33">
                  <c:v>101.7940597330053</c:v>
                </c:pt>
                <c:pt idx="34">
                  <c:v>101.8212228580184</c:v>
                </c:pt>
                <c:pt idx="35">
                  <c:v>101.5176525488065</c:v>
                </c:pt>
                <c:pt idx="36">
                  <c:v>101.63307095545539</c:v>
                </c:pt>
                <c:pt idx="37">
                  <c:v>101.7291866285786</c:v>
                </c:pt>
                <c:pt idx="38">
                  <c:v>102.0762378375366</c:v>
                </c:pt>
                <c:pt idx="39">
                  <c:v>101.4382526449222</c:v>
                </c:pt>
                <c:pt idx="40">
                  <c:v>101.8608233113341</c:v>
                </c:pt>
                <c:pt idx="41">
                  <c:v>102.29155286511271</c:v>
                </c:pt>
                <c:pt idx="42">
                  <c:v>102.1807113952791</c:v>
                </c:pt>
                <c:pt idx="43">
                  <c:v>103.6275209220736</c:v>
                </c:pt>
                <c:pt idx="44">
                  <c:v>103.184951031751</c:v>
                </c:pt>
                <c:pt idx="45">
                  <c:v>104.8772236699272</c:v>
                </c:pt>
                <c:pt idx="46">
                  <c:v>104.6422079143197</c:v>
                </c:pt>
                <c:pt idx="47">
                  <c:v>105.9800664451827</c:v>
                </c:pt>
                <c:pt idx="48">
                  <c:v>105.33093740640901</c:v>
                </c:pt>
                <c:pt idx="49">
                  <c:v>104.87045776333051</c:v>
                </c:pt>
                <c:pt idx="50">
                  <c:v>105.208156101405</c:v>
                </c:pt>
                <c:pt idx="51">
                  <c:v>107.28996586202121</c:v>
                </c:pt>
                <c:pt idx="52">
                  <c:v>106.8089895018999</c:v>
                </c:pt>
                <c:pt idx="53">
                  <c:v>106.594868457841</c:v>
                </c:pt>
                <c:pt idx="54">
                  <c:v>106.8028205870617</c:v>
                </c:pt>
                <c:pt idx="55">
                  <c:v>107.4234930186788</c:v>
                </c:pt>
                <c:pt idx="56">
                  <c:v>108.98661643976</c:v>
                </c:pt>
                <c:pt idx="57">
                  <c:v>109.86598530007289</c:v>
                </c:pt>
                <c:pt idx="58">
                  <c:v>110.1014985488125</c:v>
                </c:pt>
                <c:pt idx="59">
                  <c:v>110.49213015614311</c:v>
                </c:pt>
                <c:pt idx="60">
                  <c:v>111.4662217088093</c:v>
                </c:pt>
                <c:pt idx="61">
                  <c:v>111.84620696311281</c:v>
                </c:pt>
                <c:pt idx="62">
                  <c:v>112.5559306653771</c:v>
                </c:pt>
                <c:pt idx="63">
                  <c:v>113.35361115339801</c:v>
                </c:pt>
                <c:pt idx="64">
                  <c:v>113.997168269092</c:v>
                </c:pt>
                <c:pt idx="65">
                  <c:v>113.593004848568</c:v>
                </c:pt>
                <c:pt idx="66">
                  <c:v>114.161440501314</c:v>
                </c:pt>
                <c:pt idx="67">
                  <c:v>114.7625117035259</c:v>
                </c:pt>
                <c:pt idx="68">
                  <c:v>115.3144305842858</c:v>
                </c:pt>
                <c:pt idx="69">
                  <c:v>115.0958321020378</c:v>
                </c:pt>
                <c:pt idx="70">
                  <c:v>114.5603304946375</c:v>
                </c:pt>
                <c:pt idx="71">
                  <c:v>114.6205271636225</c:v>
                </c:pt>
                <c:pt idx="72">
                  <c:v>115.9423664156316</c:v>
                </c:pt>
                <c:pt idx="73">
                  <c:v>114.8936508931494</c:v>
                </c:pt>
                <c:pt idx="74">
                  <c:v>115.01882016518761</c:v>
                </c:pt>
                <c:pt idx="75">
                  <c:v>114.45177749321169</c:v>
                </c:pt>
                <c:pt idx="76">
                  <c:v>115.2331402064994</c:v>
                </c:pt>
                <c:pt idx="77">
                  <c:v>115.5117363604795</c:v>
                </c:pt>
                <c:pt idx="78">
                  <c:v>115.9945036958765</c:v>
                </c:pt>
                <c:pt idx="79">
                  <c:v>115.6374031256498</c:v>
                </c:pt>
                <c:pt idx="80">
                  <c:v>116.0887288950975</c:v>
                </c:pt>
                <c:pt idx="81">
                  <c:v>116.0070405228055</c:v>
                </c:pt>
                <c:pt idx="82">
                  <c:v>117.2496788681832</c:v>
                </c:pt>
                <c:pt idx="83">
                  <c:v>117.6169282983048</c:v>
                </c:pt>
                <c:pt idx="84">
                  <c:v>119.0193614377153</c:v>
                </c:pt>
                <c:pt idx="85">
                  <c:v>119.5073027016862</c:v>
                </c:pt>
                <c:pt idx="86">
                  <c:v>120.45035068290881</c:v>
                </c:pt>
                <c:pt idx="87">
                  <c:v>122.0303888704816</c:v>
                </c:pt>
                <c:pt idx="88">
                  <c:v>121.4423519883308</c:v>
                </c:pt>
                <c:pt idx="89">
                  <c:v>121.8258196945591</c:v>
                </c:pt>
                <c:pt idx="90">
                  <c:v>121.9269102990033</c:v>
                </c:pt>
                <c:pt idx="91">
                  <c:v>123.1811899836722</c:v>
                </c:pt>
                <c:pt idx="92">
                  <c:v>123.33222889858</c:v>
                </c:pt>
                <c:pt idx="93">
                  <c:v>122.9897546264373</c:v>
                </c:pt>
                <c:pt idx="94">
                  <c:v>123.0363199836026</c:v>
                </c:pt>
                <c:pt idx="95">
                  <c:v>123.1171128682568</c:v>
                </c:pt>
                <c:pt idx="96">
                  <c:v>122.7636937472078</c:v>
                </c:pt>
                <c:pt idx="97">
                  <c:v>123.0473643311354</c:v>
                </c:pt>
                <c:pt idx="98">
                  <c:v>124.3467168935732</c:v>
                </c:pt>
                <c:pt idx="99">
                  <c:v>123.1988012405488</c:v>
                </c:pt>
                <c:pt idx="100">
                  <c:v>123.3167071128582</c:v>
                </c:pt>
                <c:pt idx="101">
                  <c:v>124.1243374635212</c:v>
                </c:pt>
                <c:pt idx="102">
                  <c:v>123.8521092216322</c:v>
                </c:pt>
                <c:pt idx="103">
                  <c:v>123.9823529236179</c:v>
                </c:pt>
                <c:pt idx="104">
                  <c:v>123.6409731363658</c:v>
                </c:pt>
                <c:pt idx="105">
                  <c:v>124.6589435832838</c:v>
                </c:pt>
                <c:pt idx="106">
                  <c:v>124.90838663972239</c:v>
                </c:pt>
                <c:pt idx="107">
                  <c:v>125.68218745740209</c:v>
                </c:pt>
                <c:pt idx="108">
                  <c:v>125.70059470329009</c:v>
                </c:pt>
                <c:pt idx="109">
                  <c:v>124.199558425096</c:v>
                </c:pt>
                <c:pt idx="110">
                  <c:v>123.8076333356218</c:v>
                </c:pt>
                <c:pt idx="111">
                  <c:v>124.7593376973431</c:v>
                </c:pt>
                <c:pt idx="112">
                  <c:v>125.2962322855133</c:v>
                </c:pt>
                <c:pt idx="113">
                  <c:v>124.6009358840801</c:v>
                </c:pt>
                <c:pt idx="114">
                  <c:v>124.3887053139231</c:v>
                </c:pt>
                <c:pt idx="115">
                  <c:v>123.1324356567257</c:v>
                </c:pt>
                <c:pt idx="116">
                  <c:v>124.4731796477549</c:v>
                </c:pt>
                <c:pt idx="117">
                  <c:v>123.6353017146597</c:v>
                </c:pt>
                <c:pt idx="118">
                  <c:v>123.553911838247</c:v>
                </c:pt>
                <c:pt idx="119">
                  <c:v>124.4606428208258</c:v>
                </c:pt>
                <c:pt idx="120">
                  <c:v>124.8503789405187</c:v>
                </c:pt>
                <c:pt idx="121">
                  <c:v>124.8858004515247</c:v>
                </c:pt>
                <c:pt idx="122">
                  <c:v>122.2718720368065</c:v>
                </c:pt>
                <c:pt idx="123">
                  <c:v>122.5396228405066</c:v>
                </c:pt>
                <c:pt idx="124">
                  <c:v>123.5157043657012</c:v>
                </c:pt>
                <c:pt idx="125">
                  <c:v>123.3847641733305</c:v>
                </c:pt>
                <c:pt idx="126">
                  <c:v>123.8192746749131</c:v>
                </c:pt>
                <c:pt idx="127">
                  <c:v>124.8664977179989</c:v>
                </c:pt>
                <c:pt idx="128">
                  <c:v>122.76777319089101</c:v>
                </c:pt>
                <c:pt idx="129">
                  <c:v>123.00189345886071</c:v>
                </c:pt>
                <c:pt idx="130">
                  <c:v>124.388705313923</c:v>
                </c:pt>
                <c:pt idx="131">
                  <c:v>123.00796287507249</c:v>
                </c:pt>
                <c:pt idx="132">
                  <c:v>122.4741527443213</c:v>
                </c:pt>
                <c:pt idx="133">
                  <c:v>122.5093752580745</c:v>
                </c:pt>
                <c:pt idx="134">
                  <c:v>121.5610538496515</c:v>
                </c:pt>
                <c:pt idx="135">
                  <c:v>121.44762541553111</c:v>
                </c:pt>
                <c:pt idx="136">
                  <c:v>121.35061425477021</c:v>
                </c:pt>
                <c:pt idx="137">
                  <c:v>121.848007888251</c:v>
                </c:pt>
                <c:pt idx="138">
                  <c:v>122.0823271534736</c:v>
                </c:pt>
                <c:pt idx="139">
                  <c:v>122.74538599994619</c:v>
                </c:pt>
                <c:pt idx="140">
                  <c:v>121.5595613702552</c:v>
                </c:pt>
                <c:pt idx="141">
                  <c:v>120.85341961854211</c:v>
                </c:pt>
                <c:pt idx="142">
                  <c:v>122.33575015496901</c:v>
                </c:pt>
                <c:pt idx="143">
                  <c:v>123.18198597268361</c:v>
                </c:pt>
                <c:pt idx="144">
                  <c:v>123.188453383401</c:v>
                </c:pt>
                <c:pt idx="145">
                  <c:v>122.77225062908001</c:v>
                </c:pt>
                <c:pt idx="146">
                  <c:v>123.1748220715812</c:v>
                </c:pt>
                <c:pt idx="147">
                  <c:v>123.4220761582386</c:v>
                </c:pt>
                <c:pt idx="148">
                  <c:v>122.9875656566561</c:v>
                </c:pt>
                <c:pt idx="149">
                  <c:v>122.25824072498671</c:v>
                </c:pt>
                <c:pt idx="150">
                  <c:v>121.9312882385658</c:v>
                </c:pt>
                <c:pt idx="151">
                  <c:v>123.478591378046</c:v>
                </c:pt>
                <c:pt idx="152">
                  <c:v>122.34579951623761</c:v>
                </c:pt>
                <c:pt idx="153">
                  <c:v>122.216749797769</c:v>
                </c:pt>
                <c:pt idx="154">
                  <c:v>122.3692811920731</c:v>
                </c:pt>
                <c:pt idx="155">
                  <c:v>121.9234278470785</c:v>
                </c:pt>
                <c:pt idx="156">
                  <c:v>123.876386886479</c:v>
                </c:pt>
                <c:pt idx="157">
                  <c:v>124.247019269899</c:v>
                </c:pt>
                <c:pt idx="158">
                  <c:v>125.211857450308</c:v>
                </c:pt>
                <c:pt idx="159">
                  <c:v>127.7886728773709</c:v>
                </c:pt>
                <c:pt idx="160">
                  <c:v>131.536189142909</c:v>
                </c:pt>
                <c:pt idx="161">
                  <c:v>142.65466315237509</c:v>
                </c:pt>
                <c:pt idx="162">
                  <c:v>140.9691564207956</c:v>
                </c:pt>
                <c:pt idx="163">
                  <c:v>146.48565876548071</c:v>
                </c:pt>
                <c:pt idx="164">
                  <c:v>150.03785922735329</c:v>
                </c:pt>
                <c:pt idx="165">
                  <c:v>150.08303160374859</c:v>
                </c:pt>
                <c:pt idx="166">
                  <c:v>151.29512387081499</c:v>
                </c:pt>
                <c:pt idx="167">
                  <c:v>152.59059598682231</c:v>
                </c:pt>
                <c:pt idx="168">
                  <c:v>155.6557506723619</c:v>
                </c:pt>
                <c:pt idx="169">
                  <c:v>155.72738968338541</c:v>
                </c:pt>
                <c:pt idx="170">
                  <c:v>153.37782911906899</c:v>
                </c:pt>
                <c:pt idx="171">
                  <c:v>157.30444291216551</c:v>
                </c:pt>
                <c:pt idx="172">
                  <c:v>155.11417964874991</c:v>
                </c:pt>
                <c:pt idx="173">
                  <c:v>154.41321182561069</c:v>
                </c:pt>
                <c:pt idx="174">
                  <c:v>153.72030339121159</c:v>
                </c:pt>
                <c:pt idx="175">
                  <c:v>153.36320282098501</c:v>
                </c:pt>
                <c:pt idx="176">
                  <c:v>152.454780361757</c:v>
                </c:pt>
                <c:pt idx="177">
                  <c:v>151.14448295041279</c:v>
                </c:pt>
                <c:pt idx="178">
                  <c:v>151.4727289189772</c:v>
                </c:pt>
                <c:pt idx="179">
                  <c:v>154.74812420214519</c:v>
                </c:pt>
                <c:pt idx="180">
                  <c:v>155.56232146215211</c:v>
                </c:pt>
                <c:pt idx="181">
                  <c:v>153.56448854223561</c:v>
                </c:pt>
                <c:pt idx="182">
                  <c:v>153.31106554074009</c:v>
                </c:pt>
                <c:pt idx="183">
                  <c:v>152.78043936603439</c:v>
                </c:pt>
                <c:pt idx="184">
                  <c:v>152.71705874100391</c:v>
                </c:pt>
                <c:pt idx="185">
                  <c:v>148.82049353308659</c:v>
                </c:pt>
                <c:pt idx="186">
                  <c:v>149.01849579966529</c:v>
                </c:pt>
                <c:pt idx="187">
                  <c:v>151.80624831474199</c:v>
                </c:pt>
                <c:pt idx="188">
                  <c:v>152.17061228469731</c:v>
                </c:pt>
                <c:pt idx="189">
                  <c:v>154.41191834346711</c:v>
                </c:pt>
                <c:pt idx="190">
                  <c:v>157.207531250031</c:v>
                </c:pt>
                <c:pt idx="191">
                  <c:v>156.6452645121233</c:v>
                </c:pt>
                <c:pt idx="192">
                  <c:v>157.93615969131531</c:v>
                </c:pt>
                <c:pt idx="193">
                  <c:v>156.66108479372431</c:v>
                </c:pt>
                <c:pt idx="194">
                  <c:v>156.84794321414381</c:v>
                </c:pt>
                <c:pt idx="195">
                  <c:v>156.83222243116921</c:v>
                </c:pt>
                <c:pt idx="196">
                  <c:v>157.27349883934829</c:v>
                </c:pt>
                <c:pt idx="197">
                  <c:v>156.5351195326748</c:v>
                </c:pt>
                <c:pt idx="198">
                  <c:v>158.92308656679</c:v>
                </c:pt>
                <c:pt idx="199">
                  <c:v>159.56724067424241</c:v>
                </c:pt>
                <c:pt idx="200">
                  <c:v>159.48863675936951</c:v>
                </c:pt>
                <c:pt idx="201">
                  <c:v>159.7011658254057</c:v>
                </c:pt>
                <c:pt idx="202">
                  <c:v>160.66371553740689</c:v>
                </c:pt>
                <c:pt idx="203">
                  <c:v>158.01138065289001</c:v>
                </c:pt>
                <c:pt idx="204">
                  <c:v>156.20398810394411</c:v>
                </c:pt>
                <c:pt idx="205">
                  <c:v>156.62795175112601</c:v>
                </c:pt>
                <c:pt idx="206">
                  <c:v>156.92226868808069</c:v>
                </c:pt>
                <c:pt idx="207">
                  <c:v>155.12442800727129</c:v>
                </c:pt>
                <c:pt idx="208">
                  <c:v>155.755647293289</c:v>
                </c:pt>
                <c:pt idx="209">
                  <c:v>154.21829401645101</c:v>
                </c:pt>
                <c:pt idx="210">
                  <c:v>153.09803898157179</c:v>
                </c:pt>
                <c:pt idx="211">
                  <c:v>152.65815555416239</c:v>
                </c:pt>
                <c:pt idx="212">
                  <c:v>153.09674549942829</c:v>
                </c:pt>
                <c:pt idx="213">
                  <c:v>152.96600430431039</c:v>
                </c:pt>
                <c:pt idx="214">
                  <c:v>153.16977749122159</c:v>
                </c:pt>
                <c:pt idx="215">
                  <c:v>152.9860035282212</c:v>
                </c:pt>
                <c:pt idx="216">
                  <c:v>153.30221016298859</c:v>
                </c:pt>
                <c:pt idx="217">
                  <c:v>152.7140737822113</c:v>
                </c:pt>
                <c:pt idx="218">
                  <c:v>150.64062190621451</c:v>
                </c:pt>
                <c:pt idx="219">
                  <c:v>148.92745455648981</c:v>
                </c:pt>
                <c:pt idx="220">
                  <c:v>151.17731749713201</c:v>
                </c:pt>
                <c:pt idx="221">
                  <c:v>151.00826933084181</c:v>
                </c:pt>
                <c:pt idx="222">
                  <c:v>149.77150140442299</c:v>
                </c:pt>
                <c:pt idx="223">
                  <c:v>149.90333708443151</c:v>
                </c:pt>
                <c:pt idx="224">
                  <c:v>149.30763880804619</c:v>
                </c:pt>
                <c:pt idx="225">
                  <c:v>149.52166035347881</c:v>
                </c:pt>
                <c:pt idx="226">
                  <c:v>151.29671584883761</c:v>
                </c:pt>
                <c:pt idx="227">
                  <c:v>151.2605978474466</c:v>
                </c:pt>
                <c:pt idx="228">
                  <c:v>151.18836184466471</c:v>
                </c:pt>
                <c:pt idx="229">
                  <c:v>150.56957988694961</c:v>
                </c:pt>
                <c:pt idx="230">
                  <c:v>152.0518109247501</c:v>
                </c:pt>
                <c:pt idx="231">
                  <c:v>150.4431171327679</c:v>
                </c:pt>
                <c:pt idx="232">
                  <c:v>148.3506610191246</c:v>
                </c:pt>
                <c:pt idx="233">
                  <c:v>151.25124497656299</c:v>
                </c:pt>
                <c:pt idx="234">
                  <c:v>150.29158072472791</c:v>
                </c:pt>
                <c:pt idx="235">
                  <c:v>149.3391798726218</c:v>
                </c:pt>
                <c:pt idx="236">
                  <c:v>150.6379354433011</c:v>
                </c:pt>
                <c:pt idx="237">
                  <c:v>150.27964088955741</c:v>
                </c:pt>
                <c:pt idx="238">
                  <c:v>153.19395565744199</c:v>
                </c:pt>
                <c:pt idx="239">
                  <c:v>152.3439388919235</c:v>
                </c:pt>
                <c:pt idx="240">
                  <c:v>150.754050340335</c:v>
                </c:pt>
                <c:pt idx="241">
                  <c:v>148.5812988351696</c:v>
                </c:pt>
                <c:pt idx="242">
                  <c:v>150.7589257730296</c:v>
                </c:pt>
                <c:pt idx="243">
                  <c:v>154.27013280081661</c:v>
                </c:pt>
                <c:pt idx="244">
                  <c:v>153.059135018641</c:v>
                </c:pt>
                <c:pt idx="245">
                  <c:v>154.46495111134979</c:v>
                </c:pt>
                <c:pt idx="246">
                  <c:v>154.65986892050961</c:v>
                </c:pt>
                <c:pt idx="247">
                  <c:v>154.9914978423723</c:v>
                </c:pt>
                <c:pt idx="248">
                  <c:v>155.28472029443631</c:v>
                </c:pt>
                <c:pt idx="249">
                  <c:v>153.60040754637379</c:v>
                </c:pt>
                <c:pt idx="250">
                  <c:v>154.71757812383399</c:v>
                </c:pt>
                <c:pt idx="251">
                  <c:v>156.20249562454791</c:v>
                </c:pt>
                <c:pt idx="252">
                  <c:v>158.37783409400029</c:v>
                </c:pt>
                <c:pt idx="253">
                  <c:v>158.84537813955481</c:v>
                </c:pt>
                <c:pt idx="254">
                  <c:v>156.78655256164171</c:v>
                </c:pt>
                <c:pt idx="255">
                  <c:v>153.04271774528149</c:v>
                </c:pt>
                <c:pt idx="256">
                  <c:v>151.3549225452943</c:v>
                </c:pt>
                <c:pt idx="257">
                  <c:v>151.49690708519771</c:v>
                </c:pt>
                <c:pt idx="258">
                  <c:v>152.72730709952549</c:v>
                </c:pt>
                <c:pt idx="259">
                  <c:v>148.94148386281529</c:v>
                </c:pt>
                <c:pt idx="260">
                  <c:v>151.347062153807</c:v>
                </c:pt>
                <c:pt idx="261">
                  <c:v>148.113257296483</c:v>
                </c:pt>
                <c:pt idx="262">
                  <c:v>151.56158119237159</c:v>
                </c:pt>
                <c:pt idx="263">
                  <c:v>153.96079157127241</c:v>
                </c:pt>
                <c:pt idx="264">
                  <c:v>154.7066332749277</c:v>
                </c:pt>
                <c:pt idx="265">
                  <c:v>157.86392368853359</c:v>
                </c:pt>
                <c:pt idx="266">
                  <c:v>155.51048267778671</c:v>
                </c:pt>
                <c:pt idx="267">
                  <c:v>154.83926494394751</c:v>
                </c:pt>
                <c:pt idx="268">
                  <c:v>154.25500900960071</c:v>
                </c:pt>
                <c:pt idx="269">
                  <c:v>156.24717050781121</c:v>
                </c:pt>
                <c:pt idx="270">
                  <c:v>151.61262398772601</c:v>
                </c:pt>
                <c:pt idx="271">
                  <c:v>151.70466021716581</c:v>
                </c:pt>
                <c:pt idx="272">
                  <c:v>154.5142029314286</c:v>
                </c:pt>
                <c:pt idx="273">
                  <c:v>153.66587764255931</c:v>
                </c:pt>
                <c:pt idx="274">
                  <c:v>153.3835005407752</c:v>
                </c:pt>
                <c:pt idx="275">
                  <c:v>156.28706945700631</c:v>
                </c:pt>
                <c:pt idx="276">
                  <c:v>158.3756451242192</c:v>
                </c:pt>
                <c:pt idx="277">
                  <c:v>161.4312479416223</c:v>
                </c:pt>
                <c:pt idx="278">
                  <c:v>161.35274352537579</c:v>
                </c:pt>
                <c:pt idx="279">
                  <c:v>159.41570426620271</c:v>
                </c:pt>
                <c:pt idx="280">
                  <c:v>162.53647868391201</c:v>
                </c:pt>
                <c:pt idx="281">
                  <c:v>165.20931028547159</c:v>
                </c:pt>
                <c:pt idx="282">
                  <c:v>165.21020577310941</c:v>
                </c:pt>
                <c:pt idx="283">
                  <c:v>165.9591319341838</c:v>
                </c:pt>
                <c:pt idx="284">
                  <c:v>165.95943043006309</c:v>
                </c:pt>
                <c:pt idx="285">
                  <c:v>163.54857871187099</c:v>
                </c:pt>
                <c:pt idx="286">
                  <c:v>165.63227894638931</c:v>
                </c:pt>
                <c:pt idx="287">
                  <c:v>164.87867634987319</c:v>
                </c:pt>
                <c:pt idx="288">
                  <c:v>167.0260557053011</c:v>
                </c:pt>
                <c:pt idx="289">
                  <c:v>169.09493064448259</c:v>
                </c:pt>
                <c:pt idx="290">
                  <c:v>170.51845749269449</c:v>
                </c:pt>
                <c:pt idx="291">
                  <c:v>166.44796868579249</c:v>
                </c:pt>
                <c:pt idx="292">
                  <c:v>165.76540810854121</c:v>
                </c:pt>
                <c:pt idx="293">
                  <c:v>165.13329333488559</c:v>
                </c:pt>
                <c:pt idx="294">
                  <c:v>164.62306437859641</c:v>
                </c:pt>
                <c:pt idx="295">
                  <c:v>164.4418773798829</c:v>
                </c:pt>
                <c:pt idx="296">
                  <c:v>166.28707940686891</c:v>
                </c:pt>
                <c:pt idx="297">
                  <c:v>165.41308347238279</c:v>
                </c:pt>
                <c:pt idx="298">
                  <c:v>165.63655738732541</c:v>
                </c:pt>
                <c:pt idx="299">
                  <c:v>165.87157314293299</c:v>
                </c:pt>
                <c:pt idx="300">
                  <c:v>166.56000413914279</c:v>
                </c:pt>
                <c:pt idx="301">
                  <c:v>166.28857188626529</c:v>
                </c:pt>
                <c:pt idx="302">
                  <c:v>165.35079733224299</c:v>
                </c:pt>
                <c:pt idx="303">
                  <c:v>164.33441886334779</c:v>
                </c:pt>
                <c:pt idx="304">
                  <c:v>164.49729811479969</c:v>
                </c:pt>
                <c:pt idx="305">
                  <c:v>164.3212850446601</c:v>
                </c:pt>
                <c:pt idx="306">
                  <c:v>164.37799926172039</c:v>
                </c:pt>
                <c:pt idx="307">
                  <c:v>165.46243479108779</c:v>
                </c:pt>
                <c:pt idx="308">
                  <c:v>165.5594459518488</c:v>
                </c:pt>
                <c:pt idx="309">
                  <c:v>165.65675560848899</c:v>
                </c:pt>
                <c:pt idx="310">
                  <c:v>164.13263564896499</c:v>
                </c:pt>
                <c:pt idx="311">
                  <c:v>163.3746551128863</c:v>
                </c:pt>
                <c:pt idx="312">
                  <c:v>163.78170399357651</c:v>
                </c:pt>
                <c:pt idx="313">
                  <c:v>162.72662055900341</c:v>
                </c:pt>
                <c:pt idx="314">
                  <c:v>163.20958689165309</c:v>
                </c:pt>
                <c:pt idx="315">
                  <c:v>164.83947389106311</c:v>
                </c:pt>
                <c:pt idx="316">
                  <c:v>166.6595027655645</c:v>
                </c:pt>
                <c:pt idx="317">
                  <c:v>164.6675402646068</c:v>
                </c:pt>
                <c:pt idx="318">
                  <c:v>166.2178283628796</c:v>
                </c:pt>
                <c:pt idx="319">
                  <c:v>165.83137569785859</c:v>
                </c:pt>
                <c:pt idx="320">
                  <c:v>167.44126347335791</c:v>
                </c:pt>
                <c:pt idx="321">
                  <c:v>169.12428273927699</c:v>
                </c:pt>
                <c:pt idx="322">
                  <c:v>169.31939954568949</c:v>
                </c:pt>
                <c:pt idx="323">
                  <c:v>169.474119909775</c:v>
                </c:pt>
                <c:pt idx="324">
                  <c:v>168.30202609053009</c:v>
                </c:pt>
                <c:pt idx="325">
                  <c:v>167.81398532793281</c:v>
                </c:pt>
                <c:pt idx="326">
                  <c:v>167.6543895311527</c:v>
                </c:pt>
                <c:pt idx="327">
                  <c:v>168.54788719641741</c:v>
                </c:pt>
                <c:pt idx="328">
                  <c:v>168.80519064434341</c:v>
                </c:pt>
                <c:pt idx="329">
                  <c:v>168.49773988870109</c:v>
                </c:pt>
                <c:pt idx="330">
                  <c:v>168.7971312556032</c:v>
                </c:pt>
                <c:pt idx="331">
                  <c:v>168.5062967705733</c:v>
                </c:pt>
                <c:pt idx="332">
                  <c:v>170.0272327740517</c:v>
                </c:pt>
                <c:pt idx="333">
                  <c:v>170.10772716282671</c:v>
                </c:pt>
                <c:pt idx="334">
                  <c:v>168.7740475742734</c:v>
                </c:pt>
                <c:pt idx="335">
                  <c:v>170.26224852965919</c:v>
                </c:pt>
                <c:pt idx="336">
                  <c:v>171.20151556307769</c:v>
                </c:pt>
                <c:pt idx="337">
                  <c:v>171.26300571420609</c:v>
                </c:pt>
                <c:pt idx="338">
                  <c:v>171.87701173785311</c:v>
                </c:pt>
                <c:pt idx="339">
                  <c:v>172.0189962777566</c:v>
                </c:pt>
                <c:pt idx="340">
                  <c:v>171.2920593131214</c:v>
                </c:pt>
                <c:pt idx="341">
                  <c:v>172.8233431737477</c:v>
                </c:pt>
                <c:pt idx="342">
                  <c:v>172.8150847877547</c:v>
                </c:pt>
                <c:pt idx="343">
                  <c:v>174.34487616898471</c:v>
                </c:pt>
                <c:pt idx="344">
                  <c:v>172.62374892914619</c:v>
                </c:pt>
                <c:pt idx="345">
                  <c:v>171.71592346167679</c:v>
                </c:pt>
                <c:pt idx="346">
                  <c:v>171.73094775426651</c:v>
                </c:pt>
                <c:pt idx="347">
                  <c:v>172.41609529580461</c:v>
                </c:pt>
                <c:pt idx="348">
                  <c:v>173.4589403993281</c:v>
                </c:pt>
                <c:pt idx="349">
                  <c:v>173.19715951321319</c:v>
                </c:pt>
                <c:pt idx="350">
                  <c:v>172.82573114078201</c:v>
                </c:pt>
                <c:pt idx="351">
                  <c:v>171.66070172401291</c:v>
                </c:pt>
                <c:pt idx="352">
                  <c:v>171.58020733523799</c:v>
                </c:pt>
                <c:pt idx="353">
                  <c:v>170.860135775826</c:v>
                </c:pt>
                <c:pt idx="354">
                  <c:v>171.11156880479291</c:v>
                </c:pt>
                <c:pt idx="355">
                  <c:v>170.80362055601839</c:v>
                </c:pt>
                <c:pt idx="356">
                  <c:v>170.29727204615961</c:v>
                </c:pt>
                <c:pt idx="357">
                  <c:v>170.79546166865191</c:v>
                </c:pt>
                <c:pt idx="358">
                  <c:v>169.9342015583477</c:v>
                </c:pt>
                <c:pt idx="359">
                  <c:v>169.68227103624861</c:v>
                </c:pt>
                <c:pt idx="360">
                  <c:v>169.12159627636359</c:v>
                </c:pt>
                <c:pt idx="361">
                  <c:v>169.40267989600429</c:v>
                </c:pt>
                <c:pt idx="362">
                  <c:v>170.20195236204779</c:v>
                </c:pt>
                <c:pt idx="363">
                  <c:v>168.889366482296</c:v>
                </c:pt>
                <c:pt idx="364">
                  <c:v>168.58957712088801</c:v>
                </c:pt>
                <c:pt idx="365">
                  <c:v>168.3222243116937</c:v>
                </c:pt>
                <c:pt idx="366">
                  <c:v>167.78751869330461</c:v>
                </c:pt>
                <c:pt idx="367">
                  <c:v>168.85533795205981</c:v>
                </c:pt>
                <c:pt idx="368">
                  <c:v>171.89422500022411</c:v>
                </c:pt>
                <c:pt idx="369">
                  <c:v>171.47772375002401</c:v>
                </c:pt>
                <c:pt idx="370">
                  <c:v>171.74855901114299</c:v>
                </c:pt>
                <c:pt idx="371">
                  <c:v>169.46705550729899</c:v>
                </c:pt>
                <c:pt idx="372">
                  <c:v>175.70432590178109</c:v>
                </c:pt>
                <c:pt idx="373">
                  <c:v>176.14659729622451</c:v>
                </c:pt>
                <c:pt idx="374">
                  <c:v>179.31254409032911</c:v>
                </c:pt>
                <c:pt idx="375">
                  <c:v>182.38157922229911</c:v>
                </c:pt>
                <c:pt idx="376">
                  <c:v>184.8773032688286</c:v>
                </c:pt>
                <c:pt idx="377">
                  <c:v>184.65671481405221</c:v>
                </c:pt>
                <c:pt idx="378">
                  <c:v>185.89208975970121</c:v>
                </c:pt>
                <c:pt idx="379">
                  <c:v>184.7084540997914</c:v>
                </c:pt>
                <c:pt idx="380">
                  <c:v>184.54189339916189</c:v>
                </c:pt>
                <c:pt idx="381">
                  <c:v>184.33622973834869</c:v>
                </c:pt>
                <c:pt idx="382">
                  <c:v>183.67565835753669</c:v>
                </c:pt>
                <c:pt idx="383">
                  <c:v>182.31929308215931</c:v>
                </c:pt>
                <c:pt idx="384">
                  <c:v>182.3282479585373</c:v>
                </c:pt>
                <c:pt idx="385">
                  <c:v>181.37375763527621</c:v>
                </c:pt>
                <c:pt idx="386">
                  <c:v>181.57643633729671</c:v>
                </c:pt>
                <c:pt idx="387">
                  <c:v>181.08093317771781</c:v>
                </c:pt>
                <c:pt idx="388">
                  <c:v>181.29933266271291</c:v>
                </c:pt>
                <c:pt idx="389">
                  <c:v>180.5095125661793</c:v>
                </c:pt>
                <c:pt idx="390">
                  <c:v>181.20918690717511</c:v>
                </c:pt>
                <c:pt idx="391">
                  <c:v>180.389517222715</c:v>
                </c:pt>
                <c:pt idx="392">
                  <c:v>180.86531965426249</c:v>
                </c:pt>
                <c:pt idx="393">
                  <c:v>180.8152718451725</c:v>
                </c:pt>
                <c:pt idx="394">
                  <c:v>180.97397215431471</c:v>
                </c:pt>
                <c:pt idx="395">
                  <c:v>180.76482604157681</c:v>
                </c:pt>
                <c:pt idx="396">
                  <c:v>179.59810514815871</c:v>
                </c:pt>
                <c:pt idx="397">
                  <c:v>179.79720189962811</c:v>
                </c:pt>
                <c:pt idx="398">
                  <c:v>180.89616422845319</c:v>
                </c:pt>
                <c:pt idx="399">
                  <c:v>181.59285361065619</c:v>
                </c:pt>
                <c:pt idx="400">
                  <c:v>181.76001130304431</c:v>
                </c:pt>
                <c:pt idx="401">
                  <c:v>183.23816289716149</c:v>
                </c:pt>
                <c:pt idx="402">
                  <c:v>183.12055552073139</c:v>
                </c:pt>
                <c:pt idx="403">
                  <c:v>183.22980501254219</c:v>
                </c:pt>
                <c:pt idx="404">
                  <c:v>183.95206554173561</c:v>
                </c:pt>
                <c:pt idx="405">
                  <c:v>183.09538236824679</c:v>
                </c:pt>
                <c:pt idx="406">
                  <c:v>183.72570616662679</c:v>
                </c:pt>
                <c:pt idx="407">
                  <c:v>184.06231001981061</c:v>
                </c:pt>
                <c:pt idx="408">
                  <c:v>183.9931584744476</c:v>
                </c:pt>
                <c:pt idx="409">
                  <c:v>184.32239942927629</c:v>
                </c:pt>
                <c:pt idx="410">
                  <c:v>184.7528304871756</c:v>
                </c:pt>
                <c:pt idx="411">
                  <c:v>184.49114909968711</c:v>
                </c:pt>
                <c:pt idx="412">
                  <c:v>184.43204691559271</c:v>
                </c:pt>
                <c:pt idx="413">
                  <c:v>185.58841995186299</c:v>
                </c:pt>
                <c:pt idx="414">
                  <c:v>186.49166848251701</c:v>
                </c:pt>
                <c:pt idx="415">
                  <c:v>186.94966065993501</c:v>
                </c:pt>
                <c:pt idx="416">
                  <c:v>186.64927430676849</c:v>
                </c:pt>
                <c:pt idx="417">
                  <c:v>187.60296864101829</c:v>
                </c:pt>
                <c:pt idx="418">
                  <c:v>187.26785726723099</c:v>
                </c:pt>
                <c:pt idx="419">
                  <c:v>186.76091176561351</c:v>
                </c:pt>
                <c:pt idx="420">
                  <c:v>186.78678140848311</c:v>
                </c:pt>
                <c:pt idx="421">
                  <c:v>187.94653739805159</c:v>
                </c:pt>
                <c:pt idx="422">
                  <c:v>188.93346427352611</c:v>
                </c:pt>
                <c:pt idx="423">
                  <c:v>188.93475775566961</c:v>
                </c:pt>
                <c:pt idx="424">
                  <c:v>188.47766106588941</c:v>
                </c:pt>
                <c:pt idx="425">
                  <c:v>183.94122019145561</c:v>
                </c:pt>
                <c:pt idx="426">
                  <c:v>186.57166537815979</c:v>
                </c:pt>
                <c:pt idx="427">
                  <c:v>183.89813728621519</c:v>
                </c:pt>
                <c:pt idx="428">
                  <c:v>183.82052835760641</c:v>
                </c:pt>
                <c:pt idx="429">
                  <c:v>185.67468526097011</c:v>
                </c:pt>
                <c:pt idx="430">
                  <c:v>183.9929594771948</c:v>
                </c:pt>
                <c:pt idx="431">
                  <c:v>185.45051485564281</c:v>
                </c:pt>
                <c:pt idx="432">
                  <c:v>185.41598883227459</c:v>
                </c:pt>
                <c:pt idx="433">
                  <c:v>183.38064493019709</c:v>
                </c:pt>
                <c:pt idx="434">
                  <c:v>182.19044236094359</c:v>
                </c:pt>
                <c:pt idx="435">
                  <c:v>183.21677069248091</c:v>
                </c:pt>
                <c:pt idx="436">
                  <c:v>184.729547808593</c:v>
                </c:pt>
                <c:pt idx="437">
                  <c:v>183.57805020501729</c:v>
                </c:pt>
                <c:pt idx="438">
                  <c:v>184.6407950338249</c:v>
                </c:pt>
                <c:pt idx="439">
                  <c:v>186.42162144951629</c:v>
                </c:pt>
                <c:pt idx="440">
                  <c:v>184.99650262328171</c:v>
                </c:pt>
                <c:pt idx="441">
                  <c:v>185.71567869505591</c:v>
                </c:pt>
                <c:pt idx="442">
                  <c:v>187.25621592793951</c:v>
                </c:pt>
                <c:pt idx="443">
                  <c:v>186.45555048112601</c:v>
                </c:pt>
                <c:pt idx="444">
                  <c:v>187.14676743887591</c:v>
                </c:pt>
                <c:pt idx="445">
                  <c:v>186.47923115421429</c:v>
                </c:pt>
                <c:pt idx="446">
                  <c:v>187.3896435859707</c:v>
                </c:pt>
                <c:pt idx="447">
                  <c:v>185.08316592689471</c:v>
                </c:pt>
                <c:pt idx="448">
                  <c:v>185.31728619486449</c:v>
                </c:pt>
                <c:pt idx="449">
                  <c:v>184.71900095419221</c:v>
                </c:pt>
                <c:pt idx="450">
                  <c:v>184.77103873581061</c:v>
                </c:pt>
                <c:pt idx="451">
                  <c:v>184.17275349513841</c:v>
                </c:pt>
                <c:pt idx="452">
                  <c:v>185.28266067286981</c:v>
                </c:pt>
                <c:pt idx="453">
                  <c:v>185.76821396980651</c:v>
                </c:pt>
                <c:pt idx="454">
                  <c:v>185.46474315922109</c:v>
                </c:pt>
                <c:pt idx="455">
                  <c:v>185.5081245603408</c:v>
                </c:pt>
                <c:pt idx="456">
                  <c:v>186.30580504836169</c:v>
                </c:pt>
                <c:pt idx="457">
                  <c:v>186.91274666953259</c:v>
                </c:pt>
                <c:pt idx="458">
                  <c:v>187.28566752136021</c:v>
                </c:pt>
                <c:pt idx="459">
                  <c:v>186.80727812552581</c:v>
                </c:pt>
                <c:pt idx="460">
                  <c:v>186.23078308403981</c:v>
                </c:pt>
                <c:pt idx="461">
                  <c:v>187.146568441623</c:v>
                </c:pt>
                <c:pt idx="462">
                  <c:v>185.83438055637669</c:v>
                </c:pt>
                <c:pt idx="463">
                  <c:v>184.68069398302001</c:v>
                </c:pt>
                <c:pt idx="464">
                  <c:v>183.9233104386997</c:v>
                </c:pt>
                <c:pt idx="465">
                  <c:v>184.2755355762317</c:v>
                </c:pt>
                <c:pt idx="466">
                  <c:v>180.24206025835841</c:v>
                </c:pt>
                <c:pt idx="467">
                  <c:v>181.79155236762</c:v>
                </c:pt>
                <c:pt idx="468">
                  <c:v>183.76192366664409</c:v>
                </c:pt>
                <c:pt idx="469">
                  <c:v>184.16956953909269</c:v>
                </c:pt>
                <c:pt idx="470">
                  <c:v>183.82988122849</c:v>
                </c:pt>
                <c:pt idx="471">
                  <c:v>183.89783879033601</c:v>
                </c:pt>
                <c:pt idx="472">
                  <c:v>185.33300697783909</c:v>
                </c:pt>
                <c:pt idx="473">
                  <c:v>185.07819099557369</c:v>
                </c:pt>
                <c:pt idx="474">
                  <c:v>184.35125403093849</c:v>
                </c:pt>
                <c:pt idx="475">
                  <c:v>184.72188641435841</c:v>
                </c:pt>
                <c:pt idx="476">
                  <c:v>183.37616749200819</c:v>
                </c:pt>
                <c:pt idx="477">
                  <c:v>183.02802179815939</c:v>
                </c:pt>
                <c:pt idx="478">
                  <c:v>182.86156059615629</c:v>
                </c:pt>
                <c:pt idx="479">
                  <c:v>182.19491979913249</c:v>
                </c:pt>
                <c:pt idx="480">
                  <c:v>183.02384285584981</c:v>
                </c:pt>
                <c:pt idx="481">
                  <c:v>183.32253773236701</c:v>
                </c:pt>
                <c:pt idx="482">
                  <c:v>182.85777964835239</c:v>
                </c:pt>
                <c:pt idx="483">
                  <c:v>183.92012648265441</c:v>
                </c:pt>
                <c:pt idx="484">
                  <c:v>184.07076740305641</c:v>
                </c:pt>
                <c:pt idx="485">
                  <c:v>185.13460671675469</c:v>
                </c:pt>
                <c:pt idx="486">
                  <c:v>185.76313953985911</c:v>
                </c:pt>
                <c:pt idx="487">
                  <c:v>188.17637922508521</c:v>
                </c:pt>
                <c:pt idx="488">
                  <c:v>188.64561474728879</c:v>
                </c:pt>
                <c:pt idx="489">
                  <c:v>189.7852720143203</c:v>
                </c:pt>
                <c:pt idx="490">
                  <c:v>189.5590121378379</c:v>
                </c:pt>
                <c:pt idx="491">
                  <c:v>189.67632101838879</c:v>
                </c:pt>
                <c:pt idx="492">
                  <c:v>191.18740665785151</c:v>
                </c:pt>
                <c:pt idx="493">
                  <c:v>190.42106823715341</c:v>
                </c:pt>
                <c:pt idx="494">
                  <c:v>191.2396434367227</c:v>
                </c:pt>
                <c:pt idx="495">
                  <c:v>191.19656053148219</c:v>
                </c:pt>
                <c:pt idx="496">
                  <c:v>190.45728573717079</c:v>
                </c:pt>
                <c:pt idx="497">
                  <c:v>190.93836159591859</c:v>
                </c:pt>
                <c:pt idx="498">
                  <c:v>191.275363443608</c:v>
                </c:pt>
                <c:pt idx="499">
                  <c:v>191.02940283909419</c:v>
                </c:pt>
                <c:pt idx="500">
                  <c:v>190.5629532784304</c:v>
                </c:pt>
                <c:pt idx="501">
                  <c:v>192.0930431555397</c:v>
                </c:pt>
                <c:pt idx="502">
                  <c:v>192.08120281899551</c:v>
                </c:pt>
                <c:pt idx="503">
                  <c:v>191.38789639009079</c:v>
                </c:pt>
                <c:pt idx="504">
                  <c:v>192.77480774377949</c:v>
                </c:pt>
                <c:pt idx="505">
                  <c:v>193.02305681670109</c:v>
                </c:pt>
                <c:pt idx="506">
                  <c:v>193.51935596529131</c:v>
                </c:pt>
                <c:pt idx="507">
                  <c:v>192.79261799790899</c:v>
                </c:pt>
                <c:pt idx="508">
                  <c:v>193.41567839656011</c:v>
                </c:pt>
                <c:pt idx="509">
                  <c:v>193.45826380866859</c:v>
                </c:pt>
                <c:pt idx="510">
                  <c:v>192.9283341243478</c:v>
                </c:pt>
                <c:pt idx="511">
                  <c:v>193.35578022345439</c:v>
                </c:pt>
                <c:pt idx="512">
                  <c:v>192.97121803233551</c:v>
                </c:pt>
                <c:pt idx="513">
                  <c:v>193.38990825231701</c:v>
                </c:pt>
                <c:pt idx="514">
                  <c:v>193.34722334158221</c:v>
                </c:pt>
                <c:pt idx="515">
                  <c:v>192.72495893194241</c:v>
                </c:pt>
                <c:pt idx="516">
                  <c:v>193.74671032666441</c:v>
                </c:pt>
                <c:pt idx="517">
                  <c:v>194.045007208676</c:v>
                </c:pt>
                <c:pt idx="518">
                  <c:v>195.25292053343239</c:v>
                </c:pt>
                <c:pt idx="519">
                  <c:v>195.32893748401841</c:v>
                </c:pt>
                <c:pt idx="520">
                  <c:v>195.48684180414929</c:v>
                </c:pt>
                <c:pt idx="521">
                  <c:v>195.74643372048291</c:v>
                </c:pt>
                <c:pt idx="522">
                  <c:v>196.23616595972931</c:v>
                </c:pt>
                <c:pt idx="523">
                  <c:v>195.05352528608381</c:v>
                </c:pt>
                <c:pt idx="524">
                  <c:v>195.11680641248799</c:v>
                </c:pt>
                <c:pt idx="525">
                  <c:v>195.23680175595209</c:v>
                </c:pt>
                <c:pt idx="526">
                  <c:v>195.58823090447279</c:v>
                </c:pt>
                <c:pt idx="527">
                  <c:v>195.93966005299339</c:v>
                </c:pt>
                <c:pt idx="528">
                  <c:v>195.9353816120572</c:v>
                </c:pt>
                <c:pt idx="529">
                  <c:v>195.69061499106039</c:v>
                </c:pt>
                <c:pt idx="530">
                  <c:v>194.556828142988</c:v>
                </c:pt>
                <c:pt idx="531">
                  <c:v>193.79238019619169</c:v>
                </c:pt>
                <c:pt idx="532">
                  <c:v>192.71869051847781</c:v>
                </c:pt>
                <c:pt idx="533">
                  <c:v>191.9035977708331</c:v>
                </c:pt>
                <c:pt idx="534">
                  <c:v>193.1473306011014</c:v>
                </c:pt>
                <c:pt idx="535">
                  <c:v>193.39408719462659</c:v>
                </c:pt>
                <c:pt idx="536">
                  <c:v>193.12922185109269</c:v>
                </c:pt>
                <c:pt idx="537">
                  <c:v>191.97842073790201</c:v>
                </c:pt>
                <c:pt idx="538">
                  <c:v>192.11363937120879</c:v>
                </c:pt>
                <c:pt idx="539">
                  <c:v>191.99235054560111</c:v>
                </c:pt>
                <c:pt idx="540">
                  <c:v>193.69447354779311</c:v>
                </c:pt>
                <c:pt idx="541">
                  <c:v>193.98083059463411</c:v>
                </c:pt>
                <c:pt idx="542">
                  <c:v>193.4655272083973</c:v>
                </c:pt>
                <c:pt idx="543">
                  <c:v>194.0667974078622</c:v>
                </c:pt>
                <c:pt idx="544">
                  <c:v>195.21849400869061</c:v>
                </c:pt>
                <c:pt idx="545">
                  <c:v>195.096309695445</c:v>
                </c:pt>
                <c:pt idx="546">
                  <c:v>196.0154780063265</c:v>
                </c:pt>
                <c:pt idx="547">
                  <c:v>195.4298290912098</c:v>
                </c:pt>
                <c:pt idx="548">
                  <c:v>195.05889821191059</c:v>
                </c:pt>
                <c:pt idx="549">
                  <c:v>195.24844309524349</c:v>
                </c:pt>
                <c:pt idx="550">
                  <c:v>195.9162778757844</c:v>
                </c:pt>
                <c:pt idx="551">
                  <c:v>196.01517951044721</c:v>
                </c:pt>
                <c:pt idx="552">
                  <c:v>195.33918584253979</c:v>
                </c:pt>
                <c:pt idx="553">
                  <c:v>196.95504353562441</c:v>
                </c:pt>
                <c:pt idx="554">
                  <c:v>196.6417223610232</c:v>
                </c:pt>
                <c:pt idx="555">
                  <c:v>196.48511152303581</c:v>
                </c:pt>
                <c:pt idx="556">
                  <c:v>196.7571407676721</c:v>
                </c:pt>
                <c:pt idx="557">
                  <c:v>199.20411048725521</c:v>
                </c:pt>
                <c:pt idx="558">
                  <c:v>200.1591978022748</c:v>
                </c:pt>
                <c:pt idx="559">
                  <c:v>199.94617124310639</c:v>
                </c:pt>
                <c:pt idx="560">
                  <c:v>200.82623659380431</c:v>
                </c:pt>
                <c:pt idx="561">
                  <c:v>203.97009469284319</c:v>
                </c:pt>
                <c:pt idx="562">
                  <c:v>205.4397889037146</c:v>
                </c:pt>
                <c:pt idx="563">
                  <c:v>205.72793692583119</c:v>
                </c:pt>
                <c:pt idx="564">
                  <c:v>205.16616768105561</c:v>
                </c:pt>
                <c:pt idx="565">
                  <c:v>205.6462485535391</c:v>
                </c:pt>
                <c:pt idx="566">
                  <c:v>205.5584907650354</c:v>
                </c:pt>
                <c:pt idx="567">
                  <c:v>205.53988452189449</c:v>
                </c:pt>
                <c:pt idx="568">
                  <c:v>204.94209677435441</c:v>
                </c:pt>
                <c:pt idx="569">
                  <c:v>205.4833693020872</c:v>
                </c:pt>
                <c:pt idx="570">
                  <c:v>205.28268057259521</c:v>
                </c:pt>
                <c:pt idx="571">
                  <c:v>205.42227714546451</c:v>
                </c:pt>
                <c:pt idx="572">
                  <c:v>205.17790851897331</c:v>
                </c:pt>
                <c:pt idx="573">
                  <c:v>204.35734334687561</c:v>
                </c:pt>
                <c:pt idx="574">
                  <c:v>203.00426152617001</c:v>
                </c:pt>
                <c:pt idx="575">
                  <c:v>204.7589198031126</c:v>
                </c:pt>
                <c:pt idx="576">
                  <c:v>204.14779923963189</c:v>
                </c:pt>
                <c:pt idx="577">
                  <c:v>203.81607081914271</c:v>
                </c:pt>
                <c:pt idx="578">
                  <c:v>205.39610900671559</c:v>
                </c:pt>
                <c:pt idx="579">
                  <c:v>204.79374432236011</c:v>
                </c:pt>
                <c:pt idx="580">
                  <c:v>207.0023153330373</c:v>
                </c:pt>
                <c:pt idx="581">
                  <c:v>205.75400556595361</c:v>
                </c:pt>
                <c:pt idx="582">
                  <c:v>205.67390917168439</c:v>
                </c:pt>
                <c:pt idx="583">
                  <c:v>205.82057014702971</c:v>
                </c:pt>
                <c:pt idx="584">
                  <c:v>207.3992153538326</c:v>
                </c:pt>
                <c:pt idx="585">
                  <c:v>206.93147231102529</c:v>
                </c:pt>
                <c:pt idx="586">
                  <c:v>207.13066856112101</c:v>
                </c:pt>
                <c:pt idx="587">
                  <c:v>206.90560266815561</c:v>
                </c:pt>
                <c:pt idx="588">
                  <c:v>207.09644103363209</c:v>
                </c:pt>
                <c:pt idx="589">
                  <c:v>207.94655729777699</c:v>
                </c:pt>
                <c:pt idx="590">
                  <c:v>207.90317589665719</c:v>
                </c:pt>
                <c:pt idx="591">
                  <c:v>207.72965029217801</c:v>
                </c:pt>
                <c:pt idx="592">
                  <c:v>208.05928924151249</c:v>
                </c:pt>
                <c:pt idx="593">
                  <c:v>207.68626889105849</c:v>
                </c:pt>
                <c:pt idx="594">
                  <c:v>207.3479735612255</c:v>
                </c:pt>
                <c:pt idx="595">
                  <c:v>208.40196251090799</c:v>
                </c:pt>
                <c:pt idx="596">
                  <c:v>208.2761962471113</c:v>
                </c:pt>
                <c:pt idx="597">
                  <c:v>204.58957314094329</c:v>
                </c:pt>
                <c:pt idx="598">
                  <c:v>205.300789322604</c:v>
                </c:pt>
                <c:pt idx="599">
                  <c:v>206.7147643026793</c:v>
                </c:pt>
                <c:pt idx="600">
                  <c:v>207.78168807379669</c:v>
                </c:pt>
                <c:pt idx="601">
                  <c:v>208.20674620586919</c:v>
                </c:pt>
                <c:pt idx="602">
                  <c:v>208.70125437918381</c:v>
                </c:pt>
                <c:pt idx="603">
                  <c:v>209.67275896756311</c:v>
                </c:pt>
                <c:pt idx="604">
                  <c:v>209.67066949640821</c:v>
                </c:pt>
                <c:pt idx="605">
                  <c:v>210.29601836346711</c:v>
                </c:pt>
                <c:pt idx="606">
                  <c:v>210.20895706534819</c:v>
                </c:pt>
                <c:pt idx="607">
                  <c:v>211.87207660598301</c:v>
                </c:pt>
                <c:pt idx="608">
                  <c:v>212.56856699093331</c:v>
                </c:pt>
                <c:pt idx="609">
                  <c:v>212.4248909743807</c:v>
                </c:pt>
                <c:pt idx="610">
                  <c:v>211.80232806886161</c:v>
                </c:pt>
                <c:pt idx="611">
                  <c:v>212.15932914046181</c:v>
                </c:pt>
                <c:pt idx="612">
                  <c:v>212.34220761582449</c:v>
                </c:pt>
                <c:pt idx="613">
                  <c:v>212.12540010885201</c:v>
                </c:pt>
                <c:pt idx="614">
                  <c:v>212.0218220387473</c:v>
                </c:pt>
                <c:pt idx="615">
                  <c:v>213.05859772605891</c:v>
                </c:pt>
                <c:pt idx="616">
                  <c:v>212.82338297319859</c:v>
                </c:pt>
                <c:pt idx="617">
                  <c:v>212.41384662684769</c:v>
                </c:pt>
                <c:pt idx="618">
                  <c:v>211.39448319915999</c:v>
                </c:pt>
                <c:pt idx="619">
                  <c:v>213.15451440192919</c:v>
                </c:pt>
                <c:pt idx="620">
                  <c:v>211.76043914713819</c:v>
                </c:pt>
                <c:pt idx="621">
                  <c:v>211.682034229518</c:v>
                </c:pt>
                <c:pt idx="622">
                  <c:v>211.57746117314909</c:v>
                </c:pt>
                <c:pt idx="623">
                  <c:v>211.36831506041119</c:v>
                </c:pt>
                <c:pt idx="624">
                  <c:v>211.49806126926481</c:v>
                </c:pt>
                <c:pt idx="625">
                  <c:v>213.2192880077296</c:v>
                </c:pt>
                <c:pt idx="626">
                  <c:v>211.3848318323972</c:v>
                </c:pt>
                <c:pt idx="627">
                  <c:v>209.60679137824559</c:v>
                </c:pt>
                <c:pt idx="628">
                  <c:v>209.93643032758001</c:v>
                </c:pt>
                <c:pt idx="629">
                  <c:v>210.4307395036418</c:v>
                </c:pt>
                <c:pt idx="630">
                  <c:v>210.804257347228</c:v>
                </c:pt>
                <c:pt idx="631">
                  <c:v>208.90263959906099</c:v>
                </c:pt>
                <c:pt idx="632">
                  <c:v>210.22248887854161</c:v>
                </c:pt>
                <c:pt idx="633">
                  <c:v>210.43959488139319</c:v>
                </c:pt>
                <c:pt idx="634">
                  <c:v>210.2832825392851</c:v>
                </c:pt>
                <c:pt idx="635">
                  <c:v>211.05608837070071</c:v>
                </c:pt>
                <c:pt idx="636">
                  <c:v>210.6839635078843</c:v>
                </c:pt>
                <c:pt idx="637">
                  <c:v>211.79436817874779</c:v>
                </c:pt>
                <c:pt idx="638">
                  <c:v>211.76004115263251</c:v>
                </c:pt>
                <c:pt idx="639">
                  <c:v>211.92391539034861</c:v>
                </c:pt>
                <c:pt idx="640">
                  <c:v>211.5529845110494</c:v>
                </c:pt>
                <c:pt idx="641">
                  <c:v>211.467913185459</c:v>
                </c:pt>
                <c:pt idx="642">
                  <c:v>211.63875232702469</c:v>
                </c:pt>
                <c:pt idx="643">
                  <c:v>211.69884949738329</c:v>
                </c:pt>
                <c:pt idx="644">
                  <c:v>211.20105786939661</c:v>
                </c:pt>
                <c:pt idx="645">
                  <c:v>211.1496170795368</c:v>
                </c:pt>
                <c:pt idx="646">
                  <c:v>211.34543037633421</c:v>
                </c:pt>
                <c:pt idx="647">
                  <c:v>211.61765861822329</c:v>
                </c:pt>
                <c:pt idx="648">
                  <c:v>212.51115628348799</c:v>
                </c:pt>
                <c:pt idx="649">
                  <c:v>213.00039102960241</c:v>
                </c:pt>
                <c:pt idx="650">
                  <c:v>213.11232698432659</c:v>
                </c:pt>
                <c:pt idx="651">
                  <c:v>212.70756657204399</c:v>
                </c:pt>
                <c:pt idx="652">
                  <c:v>213.07790045958481</c:v>
                </c:pt>
                <c:pt idx="653">
                  <c:v>213.46544760949641</c:v>
                </c:pt>
                <c:pt idx="654">
                  <c:v>214.0058246495912</c:v>
                </c:pt>
                <c:pt idx="655">
                  <c:v>215.56476912836251</c:v>
                </c:pt>
                <c:pt idx="656">
                  <c:v>212.57463640714499</c:v>
                </c:pt>
                <c:pt idx="657">
                  <c:v>212.85363055563079</c:v>
                </c:pt>
                <c:pt idx="658">
                  <c:v>214.95504154565211</c:v>
                </c:pt>
                <c:pt idx="659">
                  <c:v>214.95504154565211</c:v>
                </c:pt>
                <c:pt idx="660">
                  <c:v>215.31254011038439</c:v>
                </c:pt>
                <c:pt idx="661">
                  <c:v>211.99038047279819</c:v>
                </c:pt>
                <c:pt idx="662">
                  <c:v>211.6198475880046</c:v>
                </c:pt>
                <c:pt idx="663">
                  <c:v>211.81595938068139</c:v>
                </c:pt>
                <c:pt idx="664">
                  <c:v>213.97846252732541</c:v>
                </c:pt>
                <c:pt idx="665">
                  <c:v>213.21988499948799</c:v>
                </c:pt>
                <c:pt idx="666">
                  <c:v>212.78388201850939</c:v>
                </c:pt>
                <c:pt idx="667">
                  <c:v>213.22854137998701</c:v>
                </c:pt>
                <c:pt idx="668">
                  <c:v>213.27222127698599</c:v>
                </c:pt>
                <c:pt idx="669">
                  <c:v>213.49887914797401</c:v>
                </c:pt>
                <c:pt idx="670">
                  <c:v>214.53655032292349</c:v>
                </c:pt>
                <c:pt idx="671">
                  <c:v>215.73978721223821</c:v>
                </c:pt>
                <c:pt idx="672">
                  <c:v>216.34842031005829</c:v>
                </c:pt>
                <c:pt idx="673">
                  <c:v>217.9092552627317</c:v>
                </c:pt>
                <c:pt idx="674">
                  <c:v>217.19425813326711</c:v>
                </c:pt>
                <c:pt idx="675">
                  <c:v>217.26420566764139</c:v>
                </c:pt>
                <c:pt idx="676">
                  <c:v>216.96620728150921</c:v>
                </c:pt>
                <c:pt idx="677">
                  <c:v>219.28940070982381</c:v>
                </c:pt>
                <c:pt idx="678">
                  <c:v>220.06379851926201</c:v>
                </c:pt>
                <c:pt idx="679">
                  <c:v>219.981612653838</c:v>
                </c:pt>
                <c:pt idx="680">
                  <c:v>220.05195818271801</c:v>
                </c:pt>
                <c:pt idx="681">
                  <c:v>220.80556077923401</c:v>
                </c:pt>
                <c:pt idx="682">
                  <c:v>220.40537730376701</c:v>
                </c:pt>
                <c:pt idx="683">
                  <c:v>220.16757558661959</c:v>
                </c:pt>
                <c:pt idx="684">
                  <c:v>220.05325166486131</c:v>
                </c:pt>
                <c:pt idx="685">
                  <c:v>220.6601932860323</c:v>
                </c:pt>
                <c:pt idx="686">
                  <c:v>221.0815699689272</c:v>
                </c:pt>
                <c:pt idx="687">
                  <c:v>220.64725846459751</c:v>
                </c:pt>
                <c:pt idx="688">
                  <c:v>220.75362249624189</c:v>
                </c:pt>
                <c:pt idx="689">
                  <c:v>221.6222455049014</c:v>
                </c:pt>
                <c:pt idx="690">
                  <c:v>221.90591608882909</c:v>
                </c:pt>
                <c:pt idx="691">
                  <c:v>222.66817506584391</c:v>
                </c:pt>
                <c:pt idx="692">
                  <c:v>223.61659597289321</c:v>
                </c:pt>
                <c:pt idx="693">
                  <c:v>223.391530079928</c:v>
                </c:pt>
                <c:pt idx="694">
                  <c:v>224.01011304039011</c:v>
                </c:pt>
                <c:pt idx="695">
                  <c:v>223.18009549878221</c:v>
                </c:pt>
                <c:pt idx="696">
                  <c:v>223.40207693432851</c:v>
                </c:pt>
                <c:pt idx="697">
                  <c:v>223.79658898808961</c:v>
                </c:pt>
                <c:pt idx="698">
                  <c:v>223.226760354574</c:v>
                </c:pt>
                <c:pt idx="699">
                  <c:v>222.8758286991854</c:v>
                </c:pt>
                <c:pt idx="700">
                  <c:v>223.04258839706779</c:v>
                </c:pt>
                <c:pt idx="701">
                  <c:v>223.31441864445119</c:v>
                </c:pt>
                <c:pt idx="702">
                  <c:v>223.64734104845741</c:v>
                </c:pt>
                <c:pt idx="703">
                  <c:v>223.51729634372461</c:v>
                </c:pt>
                <c:pt idx="704">
                  <c:v>223.30705574609601</c:v>
                </c:pt>
                <c:pt idx="705">
                  <c:v>223.20188569796849</c:v>
                </c:pt>
                <c:pt idx="706">
                  <c:v>222.09018754496151</c:v>
                </c:pt>
                <c:pt idx="707">
                  <c:v>222.90876274453089</c:v>
                </c:pt>
                <c:pt idx="708">
                  <c:v>222.555343623482</c:v>
                </c:pt>
                <c:pt idx="709">
                  <c:v>221.9517849556093</c:v>
                </c:pt>
                <c:pt idx="710">
                  <c:v>222.19565608896821</c:v>
                </c:pt>
                <c:pt idx="711">
                  <c:v>224.03001276567429</c:v>
                </c:pt>
                <c:pt idx="712">
                  <c:v>223.25631144662111</c:v>
                </c:pt>
                <c:pt idx="713">
                  <c:v>222.43932822507441</c:v>
                </c:pt>
              </c:numCache>
            </c:numRef>
          </c:val>
          <c:smooth val="0"/>
          <c:extLst>
            <c:ext xmlns:c16="http://schemas.microsoft.com/office/drawing/2014/chart" uri="{C3380CC4-5D6E-409C-BE32-E72D297353CC}">
              <c16:uniqueId val="{00000000-4D72-F948-8C2E-E9D946A9BD55}"/>
            </c:ext>
          </c:extLst>
        </c:ser>
        <c:ser>
          <c:idx val="3"/>
          <c:order val="1"/>
          <c:tx>
            <c:strRef>
              <c:f>'Sheet 1'!$I$1</c:f>
              <c:strCache>
                <c:ptCount val="1"/>
                <c:pt idx="0">
                  <c:v>S&amp;P 500   </c:v>
                </c:pt>
              </c:strCache>
            </c:strRef>
          </c:tx>
          <c:spPr>
            <a:ln w="12700">
              <a:solidFill>
                <a:srgbClr val="C00000"/>
              </a:solidFill>
            </a:ln>
          </c:spPr>
          <c:marker>
            <c:symbol val="none"/>
          </c:marker>
          <c:cat>
            <c:strRef>
              <c:f>'Sheet 1'!$A$2:$A$715</c:f>
              <c:strCache>
                <c:ptCount val="714"/>
                <c:pt idx="0">
                  <c:v>2015-01-02</c:v>
                </c:pt>
                <c:pt idx="1">
                  <c:v>2015-01-05</c:v>
                </c:pt>
                <c:pt idx="2">
                  <c:v>2015-01-06</c:v>
                </c:pt>
                <c:pt idx="3">
                  <c:v>2015-01-07</c:v>
                </c:pt>
                <c:pt idx="4">
                  <c:v>2015-01-08</c:v>
                </c:pt>
                <c:pt idx="5">
                  <c:v>2015-01-09</c:v>
                </c:pt>
                <c:pt idx="6">
                  <c:v>2015-01-12</c:v>
                </c:pt>
                <c:pt idx="7">
                  <c:v>2015-01-13</c:v>
                </c:pt>
                <c:pt idx="8">
                  <c:v>2015-01-14</c:v>
                </c:pt>
                <c:pt idx="9">
                  <c:v>2015-01-15</c:v>
                </c:pt>
                <c:pt idx="10">
                  <c:v>2015-01-16</c:v>
                </c:pt>
                <c:pt idx="11">
                  <c:v>2015-01-20</c:v>
                </c:pt>
                <c:pt idx="12">
                  <c:v>2015-01-21</c:v>
                </c:pt>
                <c:pt idx="13">
                  <c:v>2015-01-22</c:v>
                </c:pt>
                <c:pt idx="14">
                  <c:v>2015-01-23</c:v>
                </c:pt>
                <c:pt idx="15">
                  <c:v>2015-01-26</c:v>
                </c:pt>
                <c:pt idx="16">
                  <c:v>2015-01-27</c:v>
                </c:pt>
                <c:pt idx="17">
                  <c:v>2015-01-28</c:v>
                </c:pt>
                <c:pt idx="18">
                  <c:v>2015-01-29</c:v>
                </c:pt>
                <c:pt idx="19">
                  <c:v>2015-01-30</c:v>
                </c:pt>
                <c:pt idx="20">
                  <c:v>2015-02-02</c:v>
                </c:pt>
                <c:pt idx="21">
                  <c:v>2015-02-03</c:v>
                </c:pt>
                <c:pt idx="22">
                  <c:v>2015-02-04</c:v>
                </c:pt>
                <c:pt idx="23">
                  <c:v>2015-02-05</c:v>
                </c:pt>
                <c:pt idx="24">
                  <c:v>2015-02-06</c:v>
                </c:pt>
                <c:pt idx="25">
                  <c:v>2015-02-09</c:v>
                </c:pt>
                <c:pt idx="26">
                  <c:v>2015-02-10</c:v>
                </c:pt>
                <c:pt idx="27">
                  <c:v>2015-02-11</c:v>
                </c:pt>
                <c:pt idx="28">
                  <c:v>2015-02-12</c:v>
                </c:pt>
                <c:pt idx="29">
                  <c:v>2015-02-13</c:v>
                </c:pt>
                <c:pt idx="30">
                  <c:v>2015-02-17</c:v>
                </c:pt>
                <c:pt idx="31">
                  <c:v>2015-02-18</c:v>
                </c:pt>
                <c:pt idx="32">
                  <c:v>2015-02-19</c:v>
                </c:pt>
                <c:pt idx="33">
                  <c:v>2015-02-20</c:v>
                </c:pt>
                <c:pt idx="34">
                  <c:v>2015-02-23</c:v>
                </c:pt>
                <c:pt idx="35">
                  <c:v>2015-02-24</c:v>
                </c:pt>
                <c:pt idx="36">
                  <c:v>2015-02-25</c:v>
                </c:pt>
                <c:pt idx="37">
                  <c:v>2015-02-26</c:v>
                </c:pt>
                <c:pt idx="38">
                  <c:v>2015-02-27</c:v>
                </c:pt>
                <c:pt idx="39">
                  <c:v>2015-03-02</c:v>
                </c:pt>
                <c:pt idx="40">
                  <c:v>2015-03-03</c:v>
                </c:pt>
                <c:pt idx="41">
                  <c:v>2015-03-04</c:v>
                </c:pt>
                <c:pt idx="42">
                  <c:v>2015-03-05</c:v>
                </c:pt>
                <c:pt idx="43">
                  <c:v>2015-03-06</c:v>
                </c:pt>
                <c:pt idx="44">
                  <c:v>2015-03-09</c:v>
                </c:pt>
                <c:pt idx="45">
                  <c:v>2015-03-10</c:v>
                </c:pt>
                <c:pt idx="46">
                  <c:v>2015-03-11</c:v>
                </c:pt>
                <c:pt idx="47">
                  <c:v>2015-03-12</c:v>
                </c:pt>
                <c:pt idx="48">
                  <c:v>2015-03-13</c:v>
                </c:pt>
                <c:pt idx="49">
                  <c:v>2015-03-16</c:v>
                </c:pt>
                <c:pt idx="50">
                  <c:v>2015-03-17</c:v>
                </c:pt>
                <c:pt idx="51">
                  <c:v>2015-03-18</c:v>
                </c:pt>
                <c:pt idx="52">
                  <c:v>2015-03-19</c:v>
                </c:pt>
                <c:pt idx="53">
                  <c:v>2015-03-20</c:v>
                </c:pt>
                <c:pt idx="54">
                  <c:v>2015-03-23</c:v>
                </c:pt>
                <c:pt idx="55">
                  <c:v>2015-03-24</c:v>
                </c:pt>
                <c:pt idx="56">
                  <c:v>2015-03-25</c:v>
                </c:pt>
                <c:pt idx="57">
                  <c:v>2015-03-26</c:v>
                </c:pt>
                <c:pt idx="58">
                  <c:v>2015-03-27</c:v>
                </c:pt>
                <c:pt idx="59">
                  <c:v>2015-03-30</c:v>
                </c:pt>
                <c:pt idx="60">
                  <c:v>2015-03-31</c:v>
                </c:pt>
                <c:pt idx="61">
                  <c:v>2015-04-01</c:v>
                </c:pt>
                <c:pt idx="62">
                  <c:v>2015-04-02</c:v>
                </c:pt>
                <c:pt idx="63">
                  <c:v>2015-04-06</c:v>
                </c:pt>
                <c:pt idx="64">
                  <c:v>2015-04-07</c:v>
                </c:pt>
                <c:pt idx="65">
                  <c:v>2015-04-08</c:v>
                </c:pt>
                <c:pt idx="66">
                  <c:v>2015-04-09</c:v>
                </c:pt>
                <c:pt idx="67">
                  <c:v>2015-04-10</c:v>
                </c:pt>
                <c:pt idx="68">
                  <c:v>2015-04-13</c:v>
                </c:pt>
                <c:pt idx="69">
                  <c:v>2015-04-14</c:v>
                </c:pt>
                <c:pt idx="70">
                  <c:v>2015-04-15</c:v>
                </c:pt>
                <c:pt idx="71">
                  <c:v>2015-04-16</c:v>
                </c:pt>
                <c:pt idx="72">
                  <c:v>2015-04-17</c:v>
                </c:pt>
                <c:pt idx="73">
                  <c:v>2015-04-20</c:v>
                </c:pt>
                <c:pt idx="74">
                  <c:v>2015-04-21</c:v>
                </c:pt>
                <c:pt idx="75">
                  <c:v>2015-04-22</c:v>
                </c:pt>
                <c:pt idx="76">
                  <c:v>2015-04-23</c:v>
                </c:pt>
                <c:pt idx="77">
                  <c:v>2015-04-24</c:v>
                </c:pt>
                <c:pt idx="78">
                  <c:v>2015-04-27</c:v>
                </c:pt>
                <c:pt idx="79">
                  <c:v>2015-04-28</c:v>
                </c:pt>
                <c:pt idx="80">
                  <c:v>2015-04-29</c:v>
                </c:pt>
                <c:pt idx="81">
                  <c:v>2015-04-30</c:v>
                </c:pt>
                <c:pt idx="82">
                  <c:v>2015-05-01</c:v>
                </c:pt>
                <c:pt idx="83">
                  <c:v>2015-05-04</c:v>
                </c:pt>
                <c:pt idx="84">
                  <c:v>2015-05-05</c:v>
                </c:pt>
                <c:pt idx="85">
                  <c:v>2015-05-06</c:v>
                </c:pt>
                <c:pt idx="86">
                  <c:v>2015-05-07</c:v>
                </c:pt>
                <c:pt idx="87">
                  <c:v>2015-05-08</c:v>
                </c:pt>
                <c:pt idx="88">
                  <c:v>2015-05-11</c:v>
                </c:pt>
                <c:pt idx="89">
                  <c:v>2015-05-12</c:v>
                </c:pt>
                <c:pt idx="90">
                  <c:v>2015-05-13</c:v>
                </c:pt>
                <c:pt idx="91">
                  <c:v>2015-05-14</c:v>
                </c:pt>
                <c:pt idx="92">
                  <c:v>2015-05-15</c:v>
                </c:pt>
                <c:pt idx="93">
                  <c:v>2015-05-18</c:v>
                </c:pt>
                <c:pt idx="94">
                  <c:v>2015-05-19</c:v>
                </c:pt>
                <c:pt idx="95">
                  <c:v>2015-05-20</c:v>
                </c:pt>
                <c:pt idx="96">
                  <c:v>2015-05-21</c:v>
                </c:pt>
                <c:pt idx="97">
                  <c:v>2015-05-22</c:v>
                </c:pt>
                <c:pt idx="98">
                  <c:v>2015-05-26</c:v>
                </c:pt>
                <c:pt idx="99">
                  <c:v>2015-05-27</c:v>
                </c:pt>
                <c:pt idx="100">
                  <c:v>2015-05-28</c:v>
                </c:pt>
                <c:pt idx="101">
                  <c:v>2015-05-29</c:v>
                </c:pt>
                <c:pt idx="102">
                  <c:v>2015-06-01</c:v>
                </c:pt>
                <c:pt idx="103">
                  <c:v>2015-06-02</c:v>
                </c:pt>
                <c:pt idx="104">
                  <c:v>2015-06-03</c:v>
                </c:pt>
                <c:pt idx="105">
                  <c:v>2015-06-04</c:v>
                </c:pt>
                <c:pt idx="106">
                  <c:v>2015-06-05</c:v>
                </c:pt>
                <c:pt idx="107">
                  <c:v>2015-06-08</c:v>
                </c:pt>
                <c:pt idx="108">
                  <c:v>2015-06-09</c:v>
                </c:pt>
                <c:pt idx="109">
                  <c:v>2015-06-10</c:v>
                </c:pt>
                <c:pt idx="110">
                  <c:v>2015-06-11</c:v>
                </c:pt>
                <c:pt idx="111">
                  <c:v>2015-06-12</c:v>
                </c:pt>
                <c:pt idx="112">
                  <c:v>2015-06-15</c:v>
                </c:pt>
                <c:pt idx="113">
                  <c:v>2015-06-16</c:v>
                </c:pt>
                <c:pt idx="114">
                  <c:v>2015-06-17</c:v>
                </c:pt>
                <c:pt idx="115">
                  <c:v>2015-06-18</c:v>
                </c:pt>
                <c:pt idx="116">
                  <c:v>2015-06-19</c:v>
                </c:pt>
                <c:pt idx="117">
                  <c:v>2015-06-22</c:v>
                </c:pt>
                <c:pt idx="118">
                  <c:v>2015-06-23</c:v>
                </c:pt>
                <c:pt idx="119">
                  <c:v>2015-06-24</c:v>
                </c:pt>
                <c:pt idx="120">
                  <c:v>2015-06-25</c:v>
                </c:pt>
                <c:pt idx="121">
                  <c:v>2015-06-26</c:v>
                </c:pt>
                <c:pt idx="122">
                  <c:v>2015-06-29</c:v>
                </c:pt>
                <c:pt idx="123">
                  <c:v>2015-06-30</c:v>
                </c:pt>
                <c:pt idx="124">
                  <c:v>2015-07-01</c:v>
                </c:pt>
                <c:pt idx="125">
                  <c:v>2015-07-02</c:v>
                </c:pt>
                <c:pt idx="126">
                  <c:v>2015-07-06</c:v>
                </c:pt>
                <c:pt idx="127">
                  <c:v>2015-07-07</c:v>
                </c:pt>
                <c:pt idx="128">
                  <c:v>2015-07-08</c:v>
                </c:pt>
                <c:pt idx="129">
                  <c:v>2015-07-09</c:v>
                </c:pt>
                <c:pt idx="130">
                  <c:v>2015-07-10</c:v>
                </c:pt>
                <c:pt idx="131">
                  <c:v>2015-07-13</c:v>
                </c:pt>
                <c:pt idx="132">
                  <c:v>2015-07-14</c:v>
                </c:pt>
                <c:pt idx="133">
                  <c:v>2015-07-15</c:v>
                </c:pt>
                <c:pt idx="134">
                  <c:v>2015-07-16</c:v>
                </c:pt>
                <c:pt idx="135">
                  <c:v>2015-07-17</c:v>
                </c:pt>
                <c:pt idx="136">
                  <c:v>2015-07-20</c:v>
                </c:pt>
                <c:pt idx="137">
                  <c:v>2015-07-21</c:v>
                </c:pt>
                <c:pt idx="138">
                  <c:v>2015-07-22</c:v>
                </c:pt>
                <c:pt idx="139">
                  <c:v>2015-07-23</c:v>
                </c:pt>
                <c:pt idx="140">
                  <c:v>2015-07-24</c:v>
                </c:pt>
                <c:pt idx="141">
                  <c:v>2015-07-27</c:v>
                </c:pt>
                <c:pt idx="142">
                  <c:v>2015-07-28</c:v>
                </c:pt>
                <c:pt idx="143">
                  <c:v>2015-07-29</c:v>
                </c:pt>
                <c:pt idx="144">
                  <c:v>2015-07-30</c:v>
                </c:pt>
                <c:pt idx="145">
                  <c:v>2015-07-31</c:v>
                </c:pt>
                <c:pt idx="146">
                  <c:v>2015-08-03</c:v>
                </c:pt>
                <c:pt idx="147">
                  <c:v>2015-08-04</c:v>
                </c:pt>
                <c:pt idx="148">
                  <c:v>2015-08-05</c:v>
                </c:pt>
                <c:pt idx="149">
                  <c:v>2015-08-06</c:v>
                </c:pt>
                <c:pt idx="150">
                  <c:v>2015-08-07</c:v>
                </c:pt>
                <c:pt idx="151">
                  <c:v>2015-08-10</c:v>
                </c:pt>
                <c:pt idx="152">
                  <c:v>2015-08-11</c:v>
                </c:pt>
                <c:pt idx="153">
                  <c:v>2015-08-12</c:v>
                </c:pt>
                <c:pt idx="154">
                  <c:v>2015-08-13</c:v>
                </c:pt>
                <c:pt idx="155">
                  <c:v>2015-08-14</c:v>
                </c:pt>
                <c:pt idx="156">
                  <c:v>2015-08-17</c:v>
                </c:pt>
                <c:pt idx="157">
                  <c:v>2015-08-18</c:v>
                </c:pt>
                <c:pt idx="158">
                  <c:v>2015-08-19</c:v>
                </c:pt>
                <c:pt idx="159">
                  <c:v>2015-08-20</c:v>
                </c:pt>
                <c:pt idx="160">
                  <c:v>2015-08-21</c:v>
                </c:pt>
                <c:pt idx="161">
                  <c:v>2015-08-24</c:v>
                </c:pt>
                <c:pt idx="162">
                  <c:v>2015-08-25</c:v>
                </c:pt>
                <c:pt idx="163">
                  <c:v>2015-08-26</c:v>
                </c:pt>
                <c:pt idx="164">
                  <c:v>2015-08-27</c:v>
                </c:pt>
                <c:pt idx="165">
                  <c:v>2015-08-28</c:v>
                </c:pt>
                <c:pt idx="166">
                  <c:v>2015-08-31</c:v>
                </c:pt>
                <c:pt idx="167">
                  <c:v>2015-09-01</c:v>
                </c:pt>
                <c:pt idx="168">
                  <c:v>2015-09-02</c:v>
                </c:pt>
                <c:pt idx="169">
                  <c:v>2015-09-03</c:v>
                </c:pt>
                <c:pt idx="170">
                  <c:v>2015-09-04</c:v>
                </c:pt>
                <c:pt idx="171">
                  <c:v>2015-09-08</c:v>
                </c:pt>
                <c:pt idx="172">
                  <c:v>2015-09-09</c:v>
                </c:pt>
                <c:pt idx="173">
                  <c:v>2015-09-10</c:v>
                </c:pt>
                <c:pt idx="174">
                  <c:v>2015-09-11</c:v>
                </c:pt>
                <c:pt idx="175">
                  <c:v>2015-09-14</c:v>
                </c:pt>
                <c:pt idx="176">
                  <c:v>2015-09-15</c:v>
                </c:pt>
                <c:pt idx="177">
                  <c:v>2015-09-16</c:v>
                </c:pt>
                <c:pt idx="178">
                  <c:v>2015-09-17</c:v>
                </c:pt>
                <c:pt idx="179">
                  <c:v>2015-09-18</c:v>
                </c:pt>
                <c:pt idx="180">
                  <c:v>2015-09-21</c:v>
                </c:pt>
                <c:pt idx="181">
                  <c:v>2015-09-22</c:v>
                </c:pt>
                <c:pt idx="182">
                  <c:v>2015-09-23</c:v>
                </c:pt>
                <c:pt idx="183">
                  <c:v>2015-09-24</c:v>
                </c:pt>
                <c:pt idx="184">
                  <c:v>2015-09-25</c:v>
                </c:pt>
                <c:pt idx="185">
                  <c:v>2015-09-28</c:v>
                </c:pt>
                <c:pt idx="186">
                  <c:v>2015-09-29</c:v>
                </c:pt>
                <c:pt idx="187">
                  <c:v>2015-09-30</c:v>
                </c:pt>
                <c:pt idx="188">
                  <c:v>2015-10-01</c:v>
                </c:pt>
                <c:pt idx="189">
                  <c:v>2015-10-02</c:v>
                </c:pt>
                <c:pt idx="190">
                  <c:v>2015-10-05</c:v>
                </c:pt>
                <c:pt idx="191">
                  <c:v>2015-10-06</c:v>
                </c:pt>
                <c:pt idx="192">
                  <c:v>2015-10-07</c:v>
                </c:pt>
                <c:pt idx="193">
                  <c:v>2015-10-08</c:v>
                </c:pt>
                <c:pt idx="194">
                  <c:v>2015-10-09</c:v>
                </c:pt>
                <c:pt idx="195">
                  <c:v>2015-10-12</c:v>
                </c:pt>
                <c:pt idx="196">
                  <c:v>2015-10-13</c:v>
                </c:pt>
                <c:pt idx="197">
                  <c:v>2015-10-14</c:v>
                </c:pt>
                <c:pt idx="198">
                  <c:v>2015-10-15</c:v>
                </c:pt>
                <c:pt idx="199">
                  <c:v>2015-10-16</c:v>
                </c:pt>
                <c:pt idx="200">
                  <c:v>2015-10-19</c:v>
                </c:pt>
                <c:pt idx="201">
                  <c:v>2015-10-20</c:v>
                </c:pt>
                <c:pt idx="202">
                  <c:v>2015-10-21</c:v>
                </c:pt>
                <c:pt idx="203">
                  <c:v>2015-10-22</c:v>
                </c:pt>
                <c:pt idx="204">
                  <c:v>2015-10-23</c:v>
                </c:pt>
                <c:pt idx="205">
                  <c:v>2015-10-26</c:v>
                </c:pt>
                <c:pt idx="206">
                  <c:v>2015-10-27</c:v>
                </c:pt>
                <c:pt idx="207">
                  <c:v>2015-10-28</c:v>
                </c:pt>
                <c:pt idx="208">
                  <c:v>2015-10-29</c:v>
                </c:pt>
                <c:pt idx="209">
                  <c:v>2015-10-30</c:v>
                </c:pt>
                <c:pt idx="210">
                  <c:v>2015-11-02</c:v>
                </c:pt>
                <c:pt idx="211">
                  <c:v>2015-11-03</c:v>
                </c:pt>
                <c:pt idx="212">
                  <c:v>2015-11-04</c:v>
                </c:pt>
                <c:pt idx="213">
                  <c:v>2015-11-05</c:v>
                </c:pt>
                <c:pt idx="214">
                  <c:v>2015-11-06</c:v>
                </c:pt>
                <c:pt idx="215">
                  <c:v>2015-11-09</c:v>
                </c:pt>
                <c:pt idx="216">
                  <c:v>2015-11-10</c:v>
                </c:pt>
                <c:pt idx="217">
                  <c:v>2015-11-11</c:v>
                </c:pt>
                <c:pt idx="218">
                  <c:v>2015-11-12</c:v>
                </c:pt>
                <c:pt idx="219">
                  <c:v>2015-11-13</c:v>
                </c:pt>
                <c:pt idx="220">
                  <c:v>2015-11-16</c:v>
                </c:pt>
                <c:pt idx="221">
                  <c:v>2015-11-17</c:v>
                </c:pt>
                <c:pt idx="222">
                  <c:v>2015-11-18</c:v>
                </c:pt>
                <c:pt idx="223">
                  <c:v>2015-11-19</c:v>
                </c:pt>
                <c:pt idx="224">
                  <c:v>2015-11-20</c:v>
                </c:pt>
                <c:pt idx="225">
                  <c:v>2015-11-23</c:v>
                </c:pt>
                <c:pt idx="226">
                  <c:v>2015-11-24</c:v>
                </c:pt>
                <c:pt idx="227">
                  <c:v>2015-11-25</c:v>
                </c:pt>
                <c:pt idx="228">
                  <c:v>2015-11-27</c:v>
                </c:pt>
                <c:pt idx="229">
                  <c:v>2015-11-30</c:v>
                </c:pt>
                <c:pt idx="230">
                  <c:v>2015-12-01</c:v>
                </c:pt>
                <c:pt idx="231">
                  <c:v>2015-12-02</c:v>
                </c:pt>
                <c:pt idx="232">
                  <c:v>2015-12-03</c:v>
                </c:pt>
                <c:pt idx="233">
                  <c:v>2015-12-04</c:v>
                </c:pt>
                <c:pt idx="234">
                  <c:v>2015-12-07</c:v>
                </c:pt>
                <c:pt idx="235">
                  <c:v>2015-12-08</c:v>
                </c:pt>
                <c:pt idx="236">
                  <c:v>2015-12-09</c:v>
                </c:pt>
                <c:pt idx="237">
                  <c:v>2015-12-10</c:v>
                </c:pt>
                <c:pt idx="238">
                  <c:v>2015-12-11</c:v>
                </c:pt>
                <c:pt idx="239">
                  <c:v>2015-12-14</c:v>
                </c:pt>
                <c:pt idx="240">
                  <c:v>2015-12-15</c:v>
                </c:pt>
                <c:pt idx="241">
                  <c:v>2015-12-16</c:v>
                </c:pt>
                <c:pt idx="242">
                  <c:v>2015-12-17</c:v>
                </c:pt>
                <c:pt idx="243">
                  <c:v>2015-12-18</c:v>
                </c:pt>
                <c:pt idx="244">
                  <c:v>2015-12-21</c:v>
                </c:pt>
                <c:pt idx="245">
                  <c:v>2015-12-22</c:v>
                </c:pt>
                <c:pt idx="246">
                  <c:v>2015-12-23</c:v>
                </c:pt>
                <c:pt idx="247">
                  <c:v>2015-12-24</c:v>
                </c:pt>
                <c:pt idx="248">
                  <c:v>2015-12-28</c:v>
                </c:pt>
                <c:pt idx="249">
                  <c:v>2015-12-29</c:v>
                </c:pt>
                <c:pt idx="250">
                  <c:v>2015-12-30</c:v>
                </c:pt>
                <c:pt idx="251">
                  <c:v>2015-12-31</c:v>
                </c:pt>
                <c:pt idx="252">
                  <c:v>2016-01-04</c:v>
                </c:pt>
                <c:pt idx="253">
                  <c:v>2016-01-05</c:v>
                </c:pt>
                <c:pt idx="254">
                  <c:v>2016-01-06</c:v>
                </c:pt>
                <c:pt idx="255">
                  <c:v>2016-01-07</c:v>
                </c:pt>
                <c:pt idx="256">
                  <c:v>2016-01-08</c:v>
                </c:pt>
                <c:pt idx="257">
                  <c:v>2016-01-11</c:v>
                </c:pt>
                <c:pt idx="258">
                  <c:v>2016-01-12</c:v>
                </c:pt>
                <c:pt idx="259">
                  <c:v>2016-01-13</c:v>
                </c:pt>
                <c:pt idx="260">
                  <c:v>2016-01-14</c:v>
                </c:pt>
                <c:pt idx="261">
                  <c:v>2016-01-15</c:v>
                </c:pt>
                <c:pt idx="262">
                  <c:v>2016-01-19</c:v>
                </c:pt>
                <c:pt idx="263">
                  <c:v>2016-01-20</c:v>
                </c:pt>
                <c:pt idx="264">
                  <c:v>2016-01-21</c:v>
                </c:pt>
                <c:pt idx="265">
                  <c:v>2016-01-22</c:v>
                </c:pt>
                <c:pt idx="266">
                  <c:v>2016-01-25</c:v>
                </c:pt>
                <c:pt idx="267">
                  <c:v>2016-01-26</c:v>
                </c:pt>
                <c:pt idx="268">
                  <c:v>2016-01-27</c:v>
                </c:pt>
                <c:pt idx="269">
                  <c:v>2016-01-28</c:v>
                </c:pt>
                <c:pt idx="270">
                  <c:v>2016-01-29</c:v>
                </c:pt>
                <c:pt idx="271">
                  <c:v>2016-02-01</c:v>
                </c:pt>
                <c:pt idx="272">
                  <c:v>2016-02-02</c:v>
                </c:pt>
                <c:pt idx="273">
                  <c:v>2016-02-03</c:v>
                </c:pt>
                <c:pt idx="274">
                  <c:v>2016-02-04</c:v>
                </c:pt>
                <c:pt idx="275">
                  <c:v>2016-02-05</c:v>
                </c:pt>
                <c:pt idx="276">
                  <c:v>2016-02-08</c:v>
                </c:pt>
                <c:pt idx="277">
                  <c:v>2016-02-09</c:v>
                </c:pt>
                <c:pt idx="278">
                  <c:v>2016-02-10</c:v>
                </c:pt>
                <c:pt idx="279">
                  <c:v>2016-02-11</c:v>
                </c:pt>
                <c:pt idx="280">
                  <c:v>2016-02-12</c:v>
                </c:pt>
                <c:pt idx="281">
                  <c:v>2016-02-16</c:v>
                </c:pt>
                <c:pt idx="282">
                  <c:v>2016-02-17</c:v>
                </c:pt>
                <c:pt idx="283">
                  <c:v>2016-02-18</c:v>
                </c:pt>
                <c:pt idx="284">
                  <c:v>2016-02-19</c:v>
                </c:pt>
                <c:pt idx="285">
                  <c:v>2016-02-22</c:v>
                </c:pt>
                <c:pt idx="286">
                  <c:v>2016-02-23</c:v>
                </c:pt>
                <c:pt idx="287">
                  <c:v>2016-02-24</c:v>
                </c:pt>
                <c:pt idx="288">
                  <c:v>2016-02-25</c:v>
                </c:pt>
                <c:pt idx="289">
                  <c:v>2016-02-26</c:v>
                </c:pt>
                <c:pt idx="290">
                  <c:v>2016-02-29</c:v>
                </c:pt>
                <c:pt idx="291">
                  <c:v>2016-03-01</c:v>
                </c:pt>
                <c:pt idx="292">
                  <c:v>2016-03-02</c:v>
                </c:pt>
                <c:pt idx="293">
                  <c:v>2016-03-03</c:v>
                </c:pt>
                <c:pt idx="294">
                  <c:v>2016-03-04</c:v>
                </c:pt>
                <c:pt idx="295">
                  <c:v>2016-03-07</c:v>
                </c:pt>
                <c:pt idx="296">
                  <c:v>2016-03-08</c:v>
                </c:pt>
                <c:pt idx="297">
                  <c:v>2016-03-09</c:v>
                </c:pt>
                <c:pt idx="298">
                  <c:v>2016-03-10</c:v>
                </c:pt>
                <c:pt idx="299">
                  <c:v>2016-03-11</c:v>
                </c:pt>
                <c:pt idx="300">
                  <c:v>2016-03-14</c:v>
                </c:pt>
                <c:pt idx="301">
                  <c:v>2016-03-15</c:v>
                </c:pt>
                <c:pt idx="302">
                  <c:v>2016-03-16</c:v>
                </c:pt>
                <c:pt idx="303">
                  <c:v>2016-03-17</c:v>
                </c:pt>
                <c:pt idx="304">
                  <c:v>2016-03-18</c:v>
                </c:pt>
                <c:pt idx="305">
                  <c:v>2016-03-21</c:v>
                </c:pt>
                <c:pt idx="306">
                  <c:v>2016-03-22</c:v>
                </c:pt>
                <c:pt idx="307">
                  <c:v>2016-03-23</c:v>
                </c:pt>
                <c:pt idx="308">
                  <c:v>2016-03-24</c:v>
                </c:pt>
                <c:pt idx="309">
                  <c:v>2016-03-28</c:v>
                </c:pt>
                <c:pt idx="310">
                  <c:v>2016-03-29</c:v>
                </c:pt>
                <c:pt idx="311">
                  <c:v>2016-03-30</c:v>
                </c:pt>
                <c:pt idx="312">
                  <c:v>2016-03-31</c:v>
                </c:pt>
                <c:pt idx="313">
                  <c:v>2016-04-01</c:v>
                </c:pt>
                <c:pt idx="314">
                  <c:v>2016-04-04</c:v>
                </c:pt>
                <c:pt idx="315">
                  <c:v>2016-04-05</c:v>
                </c:pt>
                <c:pt idx="316">
                  <c:v>2016-04-06</c:v>
                </c:pt>
                <c:pt idx="317">
                  <c:v>2016-04-07</c:v>
                </c:pt>
                <c:pt idx="318">
                  <c:v>2016-04-08</c:v>
                </c:pt>
                <c:pt idx="319">
                  <c:v>2016-04-11</c:v>
                </c:pt>
                <c:pt idx="320">
                  <c:v>2016-04-12</c:v>
                </c:pt>
                <c:pt idx="321">
                  <c:v>2016-04-13</c:v>
                </c:pt>
                <c:pt idx="322">
                  <c:v>2016-04-14</c:v>
                </c:pt>
                <c:pt idx="323">
                  <c:v>2016-04-15</c:v>
                </c:pt>
                <c:pt idx="324">
                  <c:v>2016-04-18</c:v>
                </c:pt>
                <c:pt idx="325">
                  <c:v>2016-04-19</c:v>
                </c:pt>
                <c:pt idx="326">
                  <c:v>2016-04-20</c:v>
                </c:pt>
                <c:pt idx="327">
                  <c:v>2016-04-21</c:v>
                </c:pt>
                <c:pt idx="328">
                  <c:v>2016-04-22</c:v>
                </c:pt>
                <c:pt idx="329">
                  <c:v>2016-04-25</c:v>
                </c:pt>
                <c:pt idx="330">
                  <c:v>2016-04-26</c:v>
                </c:pt>
                <c:pt idx="331">
                  <c:v>2016-04-27</c:v>
                </c:pt>
                <c:pt idx="332">
                  <c:v>2016-04-28</c:v>
                </c:pt>
                <c:pt idx="333">
                  <c:v>2016-04-29</c:v>
                </c:pt>
                <c:pt idx="334">
                  <c:v>2016-05-02</c:v>
                </c:pt>
                <c:pt idx="335">
                  <c:v>2016-05-03</c:v>
                </c:pt>
                <c:pt idx="336">
                  <c:v>2016-05-04</c:v>
                </c:pt>
                <c:pt idx="337">
                  <c:v>2016-05-05</c:v>
                </c:pt>
                <c:pt idx="338">
                  <c:v>2016-05-06</c:v>
                </c:pt>
                <c:pt idx="339">
                  <c:v>2016-05-09</c:v>
                </c:pt>
                <c:pt idx="340">
                  <c:v>2016-05-10</c:v>
                </c:pt>
                <c:pt idx="341">
                  <c:v>2016-05-11</c:v>
                </c:pt>
                <c:pt idx="342">
                  <c:v>2016-05-12</c:v>
                </c:pt>
                <c:pt idx="343">
                  <c:v>2016-05-13</c:v>
                </c:pt>
                <c:pt idx="344">
                  <c:v>2016-05-16</c:v>
                </c:pt>
                <c:pt idx="345">
                  <c:v>2016-05-17</c:v>
                </c:pt>
                <c:pt idx="346">
                  <c:v>2016-05-18</c:v>
                </c:pt>
                <c:pt idx="347">
                  <c:v>2016-05-19</c:v>
                </c:pt>
                <c:pt idx="348">
                  <c:v>2016-05-20</c:v>
                </c:pt>
                <c:pt idx="349">
                  <c:v>2016-05-23</c:v>
                </c:pt>
                <c:pt idx="350">
                  <c:v>2016-05-24</c:v>
                </c:pt>
                <c:pt idx="351">
                  <c:v>2016-05-25</c:v>
                </c:pt>
                <c:pt idx="352">
                  <c:v>2016-05-26</c:v>
                </c:pt>
                <c:pt idx="353">
                  <c:v>2016-05-27</c:v>
                </c:pt>
                <c:pt idx="354">
                  <c:v>2016-05-31</c:v>
                </c:pt>
                <c:pt idx="355">
                  <c:v>2016-06-01</c:v>
                </c:pt>
                <c:pt idx="356">
                  <c:v>2016-06-02</c:v>
                </c:pt>
                <c:pt idx="357">
                  <c:v>2016-06-03</c:v>
                </c:pt>
                <c:pt idx="358">
                  <c:v>2016-06-06</c:v>
                </c:pt>
                <c:pt idx="359">
                  <c:v>2016-06-07</c:v>
                </c:pt>
                <c:pt idx="360">
                  <c:v>2016-06-08</c:v>
                </c:pt>
                <c:pt idx="361">
                  <c:v>2016-06-09</c:v>
                </c:pt>
                <c:pt idx="362">
                  <c:v>2016-06-10</c:v>
                </c:pt>
                <c:pt idx="363">
                  <c:v>2016-06-13</c:v>
                </c:pt>
                <c:pt idx="364">
                  <c:v>2016-06-14</c:v>
                </c:pt>
                <c:pt idx="365">
                  <c:v>2016-06-15</c:v>
                </c:pt>
                <c:pt idx="366">
                  <c:v>2016-06-16</c:v>
                </c:pt>
                <c:pt idx="367">
                  <c:v>2016-06-17</c:v>
                </c:pt>
                <c:pt idx="368">
                  <c:v>2016-06-20</c:v>
                </c:pt>
                <c:pt idx="369">
                  <c:v>2016-06-21</c:v>
                </c:pt>
                <c:pt idx="370">
                  <c:v>2016-06-22</c:v>
                </c:pt>
                <c:pt idx="371">
                  <c:v>2016-06-23</c:v>
                </c:pt>
                <c:pt idx="372">
                  <c:v>2016-06-24</c:v>
                </c:pt>
                <c:pt idx="373">
                  <c:v>2016-06-27</c:v>
                </c:pt>
                <c:pt idx="374">
                  <c:v>2016-06-28</c:v>
                </c:pt>
                <c:pt idx="375">
                  <c:v>2016-06-29</c:v>
                </c:pt>
                <c:pt idx="376">
                  <c:v>2016-06-30</c:v>
                </c:pt>
                <c:pt idx="377">
                  <c:v>2016-07-01</c:v>
                </c:pt>
                <c:pt idx="378">
                  <c:v>2016-07-05</c:v>
                </c:pt>
                <c:pt idx="379">
                  <c:v>2016-07-06</c:v>
                </c:pt>
                <c:pt idx="380">
                  <c:v>2016-07-07</c:v>
                </c:pt>
                <c:pt idx="381">
                  <c:v>2016-07-08</c:v>
                </c:pt>
                <c:pt idx="382">
                  <c:v>2016-07-11</c:v>
                </c:pt>
                <c:pt idx="383">
                  <c:v>2016-07-12</c:v>
                </c:pt>
                <c:pt idx="384">
                  <c:v>2016-07-13</c:v>
                </c:pt>
                <c:pt idx="385">
                  <c:v>2016-07-14</c:v>
                </c:pt>
                <c:pt idx="386">
                  <c:v>2016-07-15</c:v>
                </c:pt>
                <c:pt idx="387">
                  <c:v>2016-07-18</c:v>
                </c:pt>
                <c:pt idx="388">
                  <c:v>2016-07-19</c:v>
                </c:pt>
                <c:pt idx="389">
                  <c:v>2016-07-20</c:v>
                </c:pt>
                <c:pt idx="390">
                  <c:v>2016-07-21</c:v>
                </c:pt>
                <c:pt idx="391">
                  <c:v>2016-07-22</c:v>
                </c:pt>
                <c:pt idx="392">
                  <c:v>2016-07-25</c:v>
                </c:pt>
                <c:pt idx="393">
                  <c:v>2016-07-26</c:v>
                </c:pt>
                <c:pt idx="394">
                  <c:v>2016-07-27</c:v>
                </c:pt>
                <c:pt idx="395">
                  <c:v>2016-07-28</c:v>
                </c:pt>
                <c:pt idx="396">
                  <c:v>2016-07-29</c:v>
                </c:pt>
                <c:pt idx="397">
                  <c:v>2016-08-01</c:v>
                </c:pt>
                <c:pt idx="398">
                  <c:v>2016-08-02</c:v>
                </c:pt>
                <c:pt idx="399">
                  <c:v>2016-08-03</c:v>
                </c:pt>
                <c:pt idx="400">
                  <c:v>2016-08-04</c:v>
                </c:pt>
                <c:pt idx="401">
                  <c:v>2016-08-05</c:v>
                </c:pt>
                <c:pt idx="402">
                  <c:v>2016-08-08</c:v>
                </c:pt>
                <c:pt idx="403">
                  <c:v>2016-08-09</c:v>
                </c:pt>
                <c:pt idx="404">
                  <c:v>2016-08-10</c:v>
                </c:pt>
                <c:pt idx="405">
                  <c:v>2016-08-11</c:v>
                </c:pt>
                <c:pt idx="406">
                  <c:v>2016-08-12</c:v>
                </c:pt>
                <c:pt idx="407">
                  <c:v>2016-08-15</c:v>
                </c:pt>
                <c:pt idx="408">
                  <c:v>2016-08-16</c:v>
                </c:pt>
                <c:pt idx="409">
                  <c:v>2016-08-17</c:v>
                </c:pt>
                <c:pt idx="410">
                  <c:v>2016-08-18</c:v>
                </c:pt>
                <c:pt idx="411">
                  <c:v>2016-08-19</c:v>
                </c:pt>
                <c:pt idx="412">
                  <c:v>2016-08-22</c:v>
                </c:pt>
                <c:pt idx="413">
                  <c:v>2016-08-23</c:v>
                </c:pt>
                <c:pt idx="414">
                  <c:v>2016-08-24</c:v>
                </c:pt>
                <c:pt idx="415">
                  <c:v>2016-08-25</c:v>
                </c:pt>
                <c:pt idx="416">
                  <c:v>2016-08-26</c:v>
                </c:pt>
                <c:pt idx="417">
                  <c:v>2016-08-29</c:v>
                </c:pt>
                <c:pt idx="418">
                  <c:v>2016-08-30</c:v>
                </c:pt>
                <c:pt idx="419">
                  <c:v>2016-08-31</c:v>
                </c:pt>
                <c:pt idx="420">
                  <c:v>2016-09-01</c:v>
                </c:pt>
                <c:pt idx="421">
                  <c:v>2016-09-02</c:v>
                </c:pt>
                <c:pt idx="422">
                  <c:v>2016-09-06</c:v>
                </c:pt>
                <c:pt idx="423">
                  <c:v>2016-09-07</c:v>
                </c:pt>
                <c:pt idx="424">
                  <c:v>2016-09-08</c:v>
                </c:pt>
                <c:pt idx="425">
                  <c:v>2016-09-09</c:v>
                </c:pt>
                <c:pt idx="426">
                  <c:v>2016-09-12</c:v>
                </c:pt>
                <c:pt idx="427">
                  <c:v>2016-09-13</c:v>
                </c:pt>
                <c:pt idx="428">
                  <c:v>2016-09-14</c:v>
                </c:pt>
                <c:pt idx="429">
                  <c:v>2016-09-15</c:v>
                </c:pt>
                <c:pt idx="430">
                  <c:v>2016-09-16</c:v>
                </c:pt>
                <c:pt idx="431">
                  <c:v>2016-09-19</c:v>
                </c:pt>
                <c:pt idx="432">
                  <c:v>2016-09-20</c:v>
                </c:pt>
                <c:pt idx="433">
                  <c:v>2016-09-21</c:v>
                </c:pt>
                <c:pt idx="434">
                  <c:v>2016-09-22</c:v>
                </c:pt>
                <c:pt idx="435">
                  <c:v>2016-09-23</c:v>
                </c:pt>
                <c:pt idx="436">
                  <c:v>2016-09-26</c:v>
                </c:pt>
                <c:pt idx="437">
                  <c:v>2016-09-27</c:v>
                </c:pt>
                <c:pt idx="438">
                  <c:v>2016-09-28</c:v>
                </c:pt>
                <c:pt idx="439">
                  <c:v>2016-09-29</c:v>
                </c:pt>
                <c:pt idx="440">
                  <c:v>2016-09-30</c:v>
                </c:pt>
                <c:pt idx="441">
                  <c:v>2016-10-03</c:v>
                </c:pt>
                <c:pt idx="442">
                  <c:v>2016-10-04</c:v>
                </c:pt>
                <c:pt idx="443">
                  <c:v>2016-10-05</c:v>
                </c:pt>
                <c:pt idx="444">
                  <c:v>2016-10-06</c:v>
                </c:pt>
                <c:pt idx="445">
                  <c:v>2016-10-07</c:v>
                </c:pt>
                <c:pt idx="446">
                  <c:v>2016-10-10</c:v>
                </c:pt>
                <c:pt idx="447">
                  <c:v>2016-10-11</c:v>
                </c:pt>
                <c:pt idx="448">
                  <c:v>2016-10-12</c:v>
                </c:pt>
                <c:pt idx="449">
                  <c:v>2016-10-13</c:v>
                </c:pt>
                <c:pt idx="450">
                  <c:v>2016-10-14</c:v>
                </c:pt>
                <c:pt idx="451">
                  <c:v>2016-10-17</c:v>
                </c:pt>
                <c:pt idx="452">
                  <c:v>2016-10-18</c:v>
                </c:pt>
                <c:pt idx="453">
                  <c:v>2016-10-19</c:v>
                </c:pt>
                <c:pt idx="454">
                  <c:v>2016-10-20</c:v>
                </c:pt>
                <c:pt idx="455">
                  <c:v>2016-10-21</c:v>
                </c:pt>
                <c:pt idx="456">
                  <c:v>2016-10-24</c:v>
                </c:pt>
                <c:pt idx="457">
                  <c:v>2016-10-25</c:v>
                </c:pt>
                <c:pt idx="458">
                  <c:v>2016-10-26</c:v>
                </c:pt>
                <c:pt idx="459">
                  <c:v>2016-10-27</c:v>
                </c:pt>
                <c:pt idx="460">
                  <c:v>2016-10-28</c:v>
                </c:pt>
                <c:pt idx="461">
                  <c:v>2016-10-31</c:v>
                </c:pt>
                <c:pt idx="462">
                  <c:v>2016-11-01</c:v>
                </c:pt>
                <c:pt idx="463">
                  <c:v>2016-11-02</c:v>
                </c:pt>
                <c:pt idx="464">
                  <c:v>2016-11-03</c:v>
                </c:pt>
                <c:pt idx="465">
                  <c:v>2016-11-04</c:v>
                </c:pt>
                <c:pt idx="466">
                  <c:v>2016-11-07</c:v>
                </c:pt>
                <c:pt idx="467">
                  <c:v>2016-11-08</c:v>
                </c:pt>
                <c:pt idx="468">
                  <c:v>2016-11-09</c:v>
                </c:pt>
                <c:pt idx="469">
                  <c:v>2016-11-10</c:v>
                </c:pt>
                <c:pt idx="470">
                  <c:v>2016-11-11</c:v>
                </c:pt>
                <c:pt idx="471">
                  <c:v>2016-11-14</c:v>
                </c:pt>
                <c:pt idx="472">
                  <c:v>2016-11-15</c:v>
                </c:pt>
                <c:pt idx="473">
                  <c:v>2016-11-16</c:v>
                </c:pt>
                <c:pt idx="474">
                  <c:v>2016-11-17</c:v>
                </c:pt>
                <c:pt idx="475">
                  <c:v>2016-11-18</c:v>
                </c:pt>
                <c:pt idx="476">
                  <c:v>2016-11-21</c:v>
                </c:pt>
                <c:pt idx="477">
                  <c:v>2016-11-22</c:v>
                </c:pt>
                <c:pt idx="478">
                  <c:v>2016-11-23</c:v>
                </c:pt>
                <c:pt idx="479">
                  <c:v>2016-11-25</c:v>
                </c:pt>
                <c:pt idx="480">
                  <c:v>2016-11-28</c:v>
                </c:pt>
                <c:pt idx="481">
                  <c:v>2016-11-29</c:v>
                </c:pt>
                <c:pt idx="482">
                  <c:v>2016-11-30</c:v>
                </c:pt>
                <c:pt idx="483">
                  <c:v>2016-12-01</c:v>
                </c:pt>
                <c:pt idx="484">
                  <c:v>2016-12-02</c:v>
                </c:pt>
                <c:pt idx="485">
                  <c:v>2016-12-05</c:v>
                </c:pt>
                <c:pt idx="486">
                  <c:v>2016-12-06</c:v>
                </c:pt>
                <c:pt idx="487">
                  <c:v>2016-12-07</c:v>
                </c:pt>
                <c:pt idx="488">
                  <c:v>2016-12-08</c:v>
                </c:pt>
                <c:pt idx="489">
                  <c:v>2016-12-09</c:v>
                </c:pt>
                <c:pt idx="490">
                  <c:v>2016-12-12</c:v>
                </c:pt>
                <c:pt idx="491">
                  <c:v>2016-12-13</c:v>
                </c:pt>
                <c:pt idx="492">
                  <c:v>2016-12-14</c:v>
                </c:pt>
                <c:pt idx="493">
                  <c:v>2016-12-15</c:v>
                </c:pt>
                <c:pt idx="494">
                  <c:v>2016-12-16</c:v>
                </c:pt>
                <c:pt idx="495">
                  <c:v>2016-12-19</c:v>
                </c:pt>
                <c:pt idx="496">
                  <c:v>2016-12-20</c:v>
                </c:pt>
                <c:pt idx="497">
                  <c:v>2016-12-21</c:v>
                </c:pt>
                <c:pt idx="498">
                  <c:v>2016-12-22</c:v>
                </c:pt>
                <c:pt idx="499">
                  <c:v>2016-12-23</c:v>
                </c:pt>
                <c:pt idx="500">
                  <c:v>2016-12-27</c:v>
                </c:pt>
                <c:pt idx="501">
                  <c:v>2016-12-28</c:v>
                </c:pt>
                <c:pt idx="502">
                  <c:v>2016-12-29</c:v>
                </c:pt>
                <c:pt idx="503">
                  <c:v>2016-12-30</c:v>
                </c:pt>
                <c:pt idx="504">
                  <c:v>2017-01-03</c:v>
                </c:pt>
                <c:pt idx="505">
                  <c:v>2017-01-04</c:v>
                </c:pt>
                <c:pt idx="506">
                  <c:v>2017-01-05</c:v>
                </c:pt>
                <c:pt idx="507">
                  <c:v>2017-01-06</c:v>
                </c:pt>
                <c:pt idx="508">
                  <c:v>2017-01-09</c:v>
                </c:pt>
                <c:pt idx="509">
                  <c:v>2017-01-10</c:v>
                </c:pt>
                <c:pt idx="510">
                  <c:v>2017-01-11</c:v>
                </c:pt>
                <c:pt idx="511">
                  <c:v>2017-01-12</c:v>
                </c:pt>
                <c:pt idx="512">
                  <c:v>2017-01-13</c:v>
                </c:pt>
                <c:pt idx="513">
                  <c:v>2017-01-17</c:v>
                </c:pt>
                <c:pt idx="514">
                  <c:v>2017-01-18</c:v>
                </c:pt>
                <c:pt idx="515">
                  <c:v>2017-01-19</c:v>
                </c:pt>
                <c:pt idx="516">
                  <c:v>2017-01-20</c:v>
                </c:pt>
                <c:pt idx="517">
                  <c:v>2017-01-23</c:v>
                </c:pt>
                <c:pt idx="518">
                  <c:v>2017-01-24</c:v>
                </c:pt>
                <c:pt idx="519">
                  <c:v>2017-01-25</c:v>
                </c:pt>
                <c:pt idx="520">
                  <c:v>2017-01-26</c:v>
                </c:pt>
                <c:pt idx="521">
                  <c:v>2017-01-27</c:v>
                </c:pt>
                <c:pt idx="522">
                  <c:v>2017-01-30</c:v>
                </c:pt>
                <c:pt idx="523">
                  <c:v>2017-01-31</c:v>
                </c:pt>
                <c:pt idx="524">
                  <c:v>2017-02-01</c:v>
                </c:pt>
                <c:pt idx="525">
                  <c:v>2017-02-02</c:v>
                </c:pt>
                <c:pt idx="526">
                  <c:v>2017-02-03</c:v>
                </c:pt>
                <c:pt idx="527">
                  <c:v>2017-02-06</c:v>
                </c:pt>
                <c:pt idx="528">
                  <c:v>2017-02-07</c:v>
                </c:pt>
                <c:pt idx="529">
                  <c:v>2017-02-08</c:v>
                </c:pt>
                <c:pt idx="530">
                  <c:v>2017-02-09</c:v>
                </c:pt>
                <c:pt idx="531">
                  <c:v>2017-02-10</c:v>
                </c:pt>
                <c:pt idx="532">
                  <c:v>2017-02-13</c:v>
                </c:pt>
                <c:pt idx="533">
                  <c:v>2017-02-14</c:v>
                </c:pt>
                <c:pt idx="534">
                  <c:v>2017-02-15</c:v>
                </c:pt>
                <c:pt idx="535">
                  <c:v>2017-02-16</c:v>
                </c:pt>
                <c:pt idx="536">
                  <c:v>2017-02-17</c:v>
                </c:pt>
                <c:pt idx="537">
                  <c:v>2017-02-21</c:v>
                </c:pt>
                <c:pt idx="538">
                  <c:v>2017-02-22</c:v>
                </c:pt>
                <c:pt idx="539">
                  <c:v>2017-02-23</c:v>
                </c:pt>
                <c:pt idx="540">
                  <c:v>2017-02-24</c:v>
                </c:pt>
                <c:pt idx="541">
                  <c:v>2017-02-27</c:v>
                </c:pt>
                <c:pt idx="542">
                  <c:v>2017-02-28</c:v>
                </c:pt>
                <c:pt idx="543">
                  <c:v>2017-03-01</c:v>
                </c:pt>
                <c:pt idx="544">
                  <c:v>2017-03-02</c:v>
                </c:pt>
                <c:pt idx="545">
                  <c:v>2017-03-03</c:v>
                </c:pt>
                <c:pt idx="546">
                  <c:v>2017-03-06</c:v>
                </c:pt>
                <c:pt idx="547">
                  <c:v>2017-03-07</c:v>
                </c:pt>
                <c:pt idx="548">
                  <c:v>2017-03-08</c:v>
                </c:pt>
                <c:pt idx="549">
                  <c:v>2017-03-09</c:v>
                </c:pt>
                <c:pt idx="550">
                  <c:v>2017-03-10</c:v>
                </c:pt>
                <c:pt idx="551">
                  <c:v>2017-03-13</c:v>
                </c:pt>
                <c:pt idx="552">
                  <c:v>2017-03-14</c:v>
                </c:pt>
                <c:pt idx="553">
                  <c:v>2017-03-15</c:v>
                </c:pt>
                <c:pt idx="554">
                  <c:v>2017-03-16</c:v>
                </c:pt>
                <c:pt idx="555">
                  <c:v>2017-03-17</c:v>
                </c:pt>
                <c:pt idx="556">
                  <c:v>2017-03-20</c:v>
                </c:pt>
                <c:pt idx="557">
                  <c:v>2017-03-21</c:v>
                </c:pt>
                <c:pt idx="558">
                  <c:v>2017-03-22</c:v>
                </c:pt>
                <c:pt idx="559">
                  <c:v>2017-03-23</c:v>
                </c:pt>
                <c:pt idx="560">
                  <c:v>2017-03-24</c:v>
                </c:pt>
                <c:pt idx="561">
                  <c:v>2017-03-27</c:v>
                </c:pt>
                <c:pt idx="562">
                  <c:v>2017-03-28</c:v>
                </c:pt>
                <c:pt idx="563">
                  <c:v>2017-03-29</c:v>
                </c:pt>
                <c:pt idx="564">
                  <c:v>2017-03-30</c:v>
                </c:pt>
                <c:pt idx="565">
                  <c:v>2017-03-31</c:v>
                </c:pt>
                <c:pt idx="566">
                  <c:v>2017-04-03</c:v>
                </c:pt>
                <c:pt idx="567">
                  <c:v>2017-04-04</c:v>
                </c:pt>
                <c:pt idx="568">
                  <c:v>2017-04-05</c:v>
                </c:pt>
                <c:pt idx="569">
                  <c:v>2017-04-06</c:v>
                </c:pt>
                <c:pt idx="570">
                  <c:v>2017-04-07</c:v>
                </c:pt>
                <c:pt idx="571">
                  <c:v>2017-04-10</c:v>
                </c:pt>
                <c:pt idx="572">
                  <c:v>2017-04-11</c:v>
                </c:pt>
                <c:pt idx="573">
                  <c:v>2017-04-12</c:v>
                </c:pt>
                <c:pt idx="574">
                  <c:v>2017-04-13</c:v>
                </c:pt>
                <c:pt idx="575">
                  <c:v>2017-04-17</c:v>
                </c:pt>
                <c:pt idx="576">
                  <c:v>2017-04-18</c:v>
                </c:pt>
                <c:pt idx="577">
                  <c:v>2017-04-19</c:v>
                </c:pt>
                <c:pt idx="578">
                  <c:v>2017-04-20</c:v>
                </c:pt>
                <c:pt idx="579">
                  <c:v>2017-04-21</c:v>
                </c:pt>
                <c:pt idx="580">
                  <c:v>2017-04-24</c:v>
                </c:pt>
                <c:pt idx="581">
                  <c:v>2017-04-25</c:v>
                </c:pt>
                <c:pt idx="582">
                  <c:v>2017-04-26</c:v>
                </c:pt>
                <c:pt idx="583">
                  <c:v>2017-04-27</c:v>
                </c:pt>
                <c:pt idx="584">
                  <c:v>2017-04-28</c:v>
                </c:pt>
                <c:pt idx="585">
                  <c:v>2017-05-01</c:v>
                </c:pt>
                <c:pt idx="586">
                  <c:v>2017-05-02</c:v>
                </c:pt>
                <c:pt idx="587">
                  <c:v>2017-05-03</c:v>
                </c:pt>
                <c:pt idx="588">
                  <c:v>2017-05-04</c:v>
                </c:pt>
                <c:pt idx="589">
                  <c:v>2017-05-05</c:v>
                </c:pt>
                <c:pt idx="590">
                  <c:v>2017-05-08</c:v>
                </c:pt>
                <c:pt idx="591">
                  <c:v>2017-05-09</c:v>
                </c:pt>
                <c:pt idx="592">
                  <c:v>2017-05-10</c:v>
                </c:pt>
                <c:pt idx="593">
                  <c:v>2017-05-11</c:v>
                </c:pt>
                <c:pt idx="594">
                  <c:v>2017-05-12</c:v>
                </c:pt>
                <c:pt idx="595">
                  <c:v>2017-05-15</c:v>
                </c:pt>
                <c:pt idx="596">
                  <c:v>2017-05-16</c:v>
                </c:pt>
                <c:pt idx="597">
                  <c:v>2017-05-17</c:v>
                </c:pt>
                <c:pt idx="598">
                  <c:v>2017-05-18</c:v>
                </c:pt>
                <c:pt idx="599">
                  <c:v>2017-05-19</c:v>
                </c:pt>
                <c:pt idx="600">
                  <c:v>2017-05-22</c:v>
                </c:pt>
                <c:pt idx="601">
                  <c:v>2017-05-23</c:v>
                </c:pt>
                <c:pt idx="602">
                  <c:v>2017-05-24</c:v>
                </c:pt>
                <c:pt idx="603">
                  <c:v>2017-05-25</c:v>
                </c:pt>
                <c:pt idx="604">
                  <c:v>2017-05-26</c:v>
                </c:pt>
                <c:pt idx="605">
                  <c:v>2017-05-30</c:v>
                </c:pt>
                <c:pt idx="606">
                  <c:v>2017-05-31</c:v>
                </c:pt>
                <c:pt idx="607">
                  <c:v>2017-06-01</c:v>
                </c:pt>
                <c:pt idx="608">
                  <c:v>2017-06-02</c:v>
                </c:pt>
                <c:pt idx="609">
                  <c:v>2017-06-05</c:v>
                </c:pt>
                <c:pt idx="610">
                  <c:v>2017-06-06</c:v>
                </c:pt>
                <c:pt idx="611">
                  <c:v>2017-06-07</c:v>
                </c:pt>
                <c:pt idx="612">
                  <c:v>2017-06-08</c:v>
                </c:pt>
                <c:pt idx="613">
                  <c:v>2017-06-09</c:v>
                </c:pt>
                <c:pt idx="614">
                  <c:v>2017-06-12</c:v>
                </c:pt>
                <c:pt idx="615">
                  <c:v>2017-06-13</c:v>
                </c:pt>
                <c:pt idx="616">
                  <c:v>2017-06-14</c:v>
                </c:pt>
                <c:pt idx="617">
                  <c:v>2017-06-15</c:v>
                </c:pt>
                <c:pt idx="618">
                  <c:v>2017-06-16</c:v>
                </c:pt>
                <c:pt idx="619">
                  <c:v>2017-06-19</c:v>
                </c:pt>
                <c:pt idx="620">
                  <c:v>2017-06-20</c:v>
                </c:pt>
                <c:pt idx="621">
                  <c:v>2017-06-21</c:v>
                </c:pt>
                <c:pt idx="622">
                  <c:v>2017-06-22</c:v>
                </c:pt>
                <c:pt idx="623">
                  <c:v>2017-06-23</c:v>
                </c:pt>
                <c:pt idx="624">
                  <c:v>2017-06-26</c:v>
                </c:pt>
                <c:pt idx="625">
                  <c:v>2017-06-27</c:v>
                </c:pt>
                <c:pt idx="626">
                  <c:v>2017-06-28</c:v>
                </c:pt>
                <c:pt idx="627">
                  <c:v>2017-06-29</c:v>
                </c:pt>
                <c:pt idx="628">
                  <c:v>2017-06-30</c:v>
                </c:pt>
                <c:pt idx="629">
                  <c:v>2017-07-03</c:v>
                </c:pt>
                <c:pt idx="630">
                  <c:v>2017-07-05</c:v>
                </c:pt>
                <c:pt idx="631">
                  <c:v>2017-07-06</c:v>
                </c:pt>
                <c:pt idx="632">
                  <c:v>2017-07-07</c:v>
                </c:pt>
                <c:pt idx="633">
                  <c:v>2017-07-10</c:v>
                </c:pt>
                <c:pt idx="634">
                  <c:v>2017-07-11</c:v>
                </c:pt>
                <c:pt idx="635">
                  <c:v>2017-07-12</c:v>
                </c:pt>
                <c:pt idx="636">
                  <c:v>2017-07-13</c:v>
                </c:pt>
                <c:pt idx="637">
                  <c:v>2017-07-14</c:v>
                </c:pt>
                <c:pt idx="638">
                  <c:v>2017-07-17</c:v>
                </c:pt>
                <c:pt idx="639">
                  <c:v>2017-07-18</c:v>
                </c:pt>
                <c:pt idx="640">
                  <c:v>2017-07-19</c:v>
                </c:pt>
                <c:pt idx="641">
                  <c:v>2017-07-20</c:v>
                </c:pt>
                <c:pt idx="642">
                  <c:v>2017-07-21</c:v>
                </c:pt>
                <c:pt idx="643">
                  <c:v>2017-07-24</c:v>
                </c:pt>
                <c:pt idx="644">
                  <c:v>2017-07-25</c:v>
                </c:pt>
                <c:pt idx="645">
                  <c:v>2017-07-26</c:v>
                </c:pt>
                <c:pt idx="646">
                  <c:v>2017-07-27</c:v>
                </c:pt>
                <c:pt idx="647">
                  <c:v>2017-07-28</c:v>
                </c:pt>
                <c:pt idx="648">
                  <c:v>2017-07-31</c:v>
                </c:pt>
                <c:pt idx="649">
                  <c:v>2017-08-01</c:v>
                </c:pt>
                <c:pt idx="650">
                  <c:v>2017-08-02</c:v>
                </c:pt>
                <c:pt idx="651">
                  <c:v>2017-08-03</c:v>
                </c:pt>
                <c:pt idx="652">
                  <c:v>2017-08-04</c:v>
                </c:pt>
                <c:pt idx="653">
                  <c:v>2017-08-07</c:v>
                </c:pt>
                <c:pt idx="654">
                  <c:v>2017-08-08</c:v>
                </c:pt>
                <c:pt idx="655">
                  <c:v>2017-08-09</c:v>
                </c:pt>
                <c:pt idx="656">
                  <c:v>2017-08-10</c:v>
                </c:pt>
                <c:pt idx="657">
                  <c:v>2017-08-11</c:v>
                </c:pt>
                <c:pt idx="658">
                  <c:v>2017-08-14</c:v>
                </c:pt>
                <c:pt idx="659">
                  <c:v>2017-08-15</c:v>
                </c:pt>
                <c:pt idx="660">
                  <c:v>2017-08-16</c:v>
                </c:pt>
                <c:pt idx="661">
                  <c:v>2017-08-17</c:v>
                </c:pt>
                <c:pt idx="662">
                  <c:v>2017-08-18</c:v>
                </c:pt>
                <c:pt idx="663">
                  <c:v>2017-08-21</c:v>
                </c:pt>
                <c:pt idx="664">
                  <c:v>2017-08-22</c:v>
                </c:pt>
                <c:pt idx="665">
                  <c:v>2017-08-23</c:v>
                </c:pt>
                <c:pt idx="666">
                  <c:v>2017-08-24</c:v>
                </c:pt>
                <c:pt idx="667">
                  <c:v>2017-08-25</c:v>
                </c:pt>
                <c:pt idx="668">
                  <c:v>2017-08-28</c:v>
                </c:pt>
                <c:pt idx="669">
                  <c:v>2017-08-29</c:v>
                </c:pt>
                <c:pt idx="670">
                  <c:v>2017-08-30</c:v>
                </c:pt>
                <c:pt idx="671">
                  <c:v>2017-08-31</c:v>
                </c:pt>
                <c:pt idx="672">
                  <c:v>2017-09-01</c:v>
                </c:pt>
                <c:pt idx="673">
                  <c:v>2017-09-05</c:v>
                </c:pt>
                <c:pt idx="674">
                  <c:v>2017-09-06</c:v>
                </c:pt>
                <c:pt idx="675">
                  <c:v>2017-09-07</c:v>
                </c:pt>
                <c:pt idx="676">
                  <c:v>2017-09-08</c:v>
                </c:pt>
                <c:pt idx="677">
                  <c:v>2017-09-11</c:v>
                </c:pt>
                <c:pt idx="678">
                  <c:v>2017-09-12</c:v>
                </c:pt>
                <c:pt idx="679">
                  <c:v>2017-09-13</c:v>
                </c:pt>
                <c:pt idx="680">
                  <c:v>2017-09-14</c:v>
                </c:pt>
                <c:pt idx="681">
                  <c:v>2017-09-15</c:v>
                </c:pt>
                <c:pt idx="682">
                  <c:v>2017-09-18</c:v>
                </c:pt>
                <c:pt idx="683">
                  <c:v>2017-09-19</c:v>
                </c:pt>
                <c:pt idx="684">
                  <c:v>2017-09-20</c:v>
                </c:pt>
                <c:pt idx="685">
                  <c:v>2017-09-21</c:v>
                </c:pt>
                <c:pt idx="686">
                  <c:v>2017-09-22</c:v>
                </c:pt>
                <c:pt idx="687">
                  <c:v>2017-09-25</c:v>
                </c:pt>
                <c:pt idx="688">
                  <c:v>2017-09-26</c:v>
                </c:pt>
                <c:pt idx="689">
                  <c:v>2017-09-27</c:v>
                </c:pt>
                <c:pt idx="690">
                  <c:v>2017-09-28</c:v>
                </c:pt>
                <c:pt idx="691">
                  <c:v>2017-09-29</c:v>
                </c:pt>
                <c:pt idx="692">
                  <c:v>2017-10-02</c:v>
                </c:pt>
                <c:pt idx="693">
                  <c:v>2017-10-03</c:v>
                </c:pt>
                <c:pt idx="694">
                  <c:v>2017-10-04</c:v>
                </c:pt>
                <c:pt idx="695">
                  <c:v>2017-10-05</c:v>
                </c:pt>
                <c:pt idx="696">
                  <c:v>2017-10-06</c:v>
                </c:pt>
                <c:pt idx="697">
                  <c:v>2017-10-09</c:v>
                </c:pt>
                <c:pt idx="698">
                  <c:v>2017-10-10</c:v>
                </c:pt>
                <c:pt idx="699">
                  <c:v>2017-10-11</c:v>
                </c:pt>
                <c:pt idx="700">
                  <c:v>2017-10-12</c:v>
                </c:pt>
                <c:pt idx="701">
                  <c:v>2017-10-13</c:v>
                </c:pt>
                <c:pt idx="702">
                  <c:v>2017-10-16</c:v>
                </c:pt>
                <c:pt idx="703">
                  <c:v>2017-10-17</c:v>
                </c:pt>
                <c:pt idx="704">
                  <c:v>2017-10-18</c:v>
                </c:pt>
                <c:pt idx="705">
                  <c:v>2017-10-19</c:v>
                </c:pt>
                <c:pt idx="706">
                  <c:v>2017-10-20</c:v>
                </c:pt>
                <c:pt idx="707">
                  <c:v>2017-10-23</c:v>
                </c:pt>
                <c:pt idx="708">
                  <c:v>2017-10-24</c:v>
                </c:pt>
                <c:pt idx="709">
                  <c:v>2017-10-25</c:v>
                </c:pt>
                <c:pt idx="710">
                  <c:v>2017-10-26</c:v>
                </c:pt>
                <c:pt idx="711">
                  <c:v>2017-10-27</c:v>
                </c:pt>
                <c:pt idx="712">
                  <c:v>2017-10-30</c:v>
                </c:pt>
                <c:pt idx="713">
                  <c:v>2017-10-31</c:v>
                </c:pt>
              </c:strCache>
            </c:strRef>
          </c:cat>
          <c:val>
            <c:numRef>
              <c:f>'Sheet 1'!$I$2:$I$715</c:f>
              <c:numCache>
                <c:formatCode>General</c:formatCode>
                <c:ptCount val="714"/>
                <c:pt idx="0">
                  <c:v>100</c:v>
                </c:pt>
                <c:pt idx="1">
                  <c:v>98.172189491029656</c:v>
                </c:pt>
                <c:pt idx="2">
                  <c:v>97.299097885363821</c:v>
                </c:pt>
                <c:pt idx="3">
                  <c:v>98.430671083035122</c:v>
                </c:pt>
                <c:pt idx="4">
                  <c:v>100.19142659089491</c:v>
                </c:pt>
                <c:pt idx="5">
                  <c:v>99.349436773939544</c:v>
                </c:pt>
                <c:pt idx="6">
                  <c:v>98.545333703586266</c:v>
                </c:pt>
                <c:pt idx="7">
                  <c:v>98.291229091570486</c:v>
                </c:pt>
                <c:pt idx="8">
                  <c:v>97.719855596284575</c:v>
                </c:pt>
                <c:pt idx="9">
                  <c:v>96.816154476723142</c:v>
                </c:pt>
                <c:pt idx="10">
                  <c:v>98.115833839119546</c:v>
                </c:pt>
                <c:pt idx="11">
                  <c:v>98.267908713986728</c:v>
                </c:pt>
                <c:pt idx="12">
                  <c:v>98.732875492134312</c:v>
                </c:pt>
                <c:pt idx="13">
                  <c:v>100.2404990340028</c:v>
                </c:pt>
                <c:pt idx="14">
                  <c:v>99.690026083379323</c:v>
                </c:pt>
                <c:pt idx="15">
                  <c:v>99.946076036030377</c:v>
                </c:pt>
                <c:pt idx="16">
                  <c:v>98.60801172470731</c:v>
                </c:pt>
                <c:pt idx="17">
                  <c:v>97.277236501110025</c:v>
                </c:pt>
                <c:pt idx="18">
                  <c:v>98.204744345560457</c:v>
                </c:pt>
                <c:pt idx="19">
                  <c:v>96.928871708053023</c:v>
                </c:pt>
                <c:pt idx="20">
                  <c:v>98.185308721737499</c:v>
                </c:pt>
                <c:pt idx="21">
                  <c:v>99.603054990063981</c:v>
                </c:pt>
                <c:pt idx="22">
                  <c:v>99.189100116735887</c:v>
                </c:pt>
                <c:pt idx="23">
                  <c:v>100.209895496203</c:v>
                </c:pt>
                <c:pt idx="24">
                  <c:v>99.867360797541849</c:v>
                </c:pt>
                <c:pt idx="25">
                  <c:v>99.443204680165707</c:v>
                </c:pt>
                <c:pt idx="26">
                  <c:v>100.5048166964998</c:v>
                </c:pt>
                <c:pt idx="27">
                  <c:v>100.501898661254</c:v>
                </c:pt>
                <c:pt idx="28">
                  <c:v>101.4711898610865</c:v>
                </c:pt>
                <c:pt idx="29">
                  <c:v>101.8846584356954</c:v>
                </c:pt>
                <c:pt idx="30">
                  <c:v>102.0474267808395</c:v>
                </c:pt>
                <c:pt idx="31">
                  <c:v>102.01535234610451</c:v>
                </c:pt>
                <c:pt idx="32">
                  <c:v>101.90700616725449</c:v>
                </c:pt>
                <c:pt idx="33">
                  <c:v>102.5313428840908</c:v>
                </c:pt>
                <c:pt idx="34">
                  <c:v>102.5002410953803</c:v>
                </c:pt>
                <c:pt idx="35">
                  <c:v>102.7830157595801</c:v>
                </c:pt>
                <c:pt idx="36">
                  <c:v>102.70431237611081</c:v>
                </c:pt>
                <c:pt idx="37">
                  <c:v>102.5527179210393</c:v>
                </c:pt>
                <c:pt idx="38">
                  <c:v>102.24954086591561</c:v>
                </c:pt>
                <c:pt idx="39">
                  <c:v>102.8758110683679</c:v>
                </c:pt>
                <c:pt idx="40">
                  <c:v>102.4089048285086</c:v>
                </c:pt>
                <c:pt idx="41">
                  <c:v>101.95948299291349</c:v>
                </c:pt>
                <c:pt idx="42">
                  <c:v>102.0814347011905</c:v>
                </c:pt>
                <c:pt idx="43">
                  <c:v>100.6345379122983</c:v>
                </c:pt>
                <c:pt idx="44">
                  <c:v>101.0314829222343</c:v>
                </c:pt>
                <c:pt idx="45">
                  <c:v>99.317854565433365</c:v>
                </c:pt>
                <c:pt idx="46">
                  <c:v>99.127394741639478</c:v>
                </c:pt>
                <c:pt idx="47">
                  <c:v>100.3765426190121</c:v>
                </c:pt>
                <c:pt idx="48">
                  <c:v>99.766784126213409</c:v>
                </c:pt>
                <c:pt idx="49">
                  <c:v>101.11699497363369</c:v>
                </c:pt>
                <c:pt idx="50">
                  <c:v>100.7812689914888</c:v>
                </c:pt>
                <c:pt idx="51">
                  <c:v>102.0066101439724</c:v>
                </c:pt>
                <c:pt idx="52">
                  <c:v>101.50957485859929</c:v>
                </c:pt>
                <c:pt idx="53">
                  <c:v>102.4244557471569</c:v>
                </c:pt>
                <c:pt idx="54">
                  <c:v>102.2456501846453</c:v>
                </c:pt>
                <c:pt idx="55">
                  <c:v>101.6179209888632</c:v>
                </c:pt>
                <c:pt idx="56">
                  <c:v>100.1384752729498</c:v>
                </c:pt>
                <c:pt idx="57">
                  <c:v>99.900396023282212</c:v>
                </c:pt>
                <c:pt idx="58">
                  <c:v>100.13701627962</c:v>
                </c:pt>
                <c:pt idx="59">
                  <c:v>101.36235738351741</c:v>
                </c:pt>
                <c:pt idx="60">
                  <c:v>100.4707969211297</c:v>
                </c:pt>
                <c:pt idx="61">
                  <c:v>100.07239286927771</c:v>
                </c:pt>
                <c:pt idx="62">
                  <c:v>100.425615110706</c:v>
                </c:pt>
                <c:pt idx="63">
                  <c:v>101.0893094224935</c:v>
                </c:pt>
                <c:pt idx="64">
                  <c:v>100.8808729682066</c:v>
                </c:pt>
                <c:pt idx="65">
                  <c:v>101.15148924128999</c:v>
                </c:pt>
                <c:pt idx="66">
                  <c:v>101.60237011880101</c:v>
                </c:pt>
                <c:pt idx="67">
                  <c:v>102.13099354018981</c:v>
                </c:pt>
                <c:pt idx="68">
                  <c:v>101.6631027992868</c:v>
                </c:pt>
                <c:pt idx="69">
                  <c:v>101.8287891310906</c:v>
                </c:pt>
                <c:pt idx="70">
                  <c:v>102.3530236688846</c:v>
                </c:pt>
                <c:pt idx="71">
                  <c:v>102.2733475908046</c:v>
                </c:pt>
                <c:pt idx="72">
                  <c:v>101.1165086749145</c:v>
                </c:pt>
                <c:pt idx="73">
                  <c:v>102.05033291248</c:v>
                </c:pt>
                <c:pt idx="74">
                  <c:v>101.89923665973311</c:v>
                </c:pt>
                <c:pt idx="75">
                  <c:v>102.41764703064079</c:v>
                </c:pt>
                <c:pt idx="76">
                  <c:v>102.6591187592542</c:v>
                </c:pt>
                <c:pt idx="77">
                  <c:v>102.8903892438194</c:v>
                </c:pt>
                <c:pt idx="78">
                  <c:v>102.4642878343942</c:v>
                </c:pt>
                <c:pt idx="79">
                  <c:v>102.7480351932046</c:v>
                </c:pt>
                <c:pt idx="80">
                  <c:v>102.3637230666711</c:v>
                </c:pt>
                <c:pt idx="81">
                  <c:v>101.3268904698366</c:v>
                </c:pt>
                <c:pt idx="82">
                  <c:v>102.4336842480083</c:v>
                </c:pt>
                <c:pt idx="83">
                  <c:v>102.7349159624968</c:v>
                </c:pt>
                <c:pt idx="84">
                  <c:v>101.5188033594507</c:v>
                </c:pt>
                <c:pt idx="85">
                  <c:v>101.0664634886098</c:v>
                </c:pt>
                <c:pt idx="86">
                  <c:v>101.447869483503</c:v>
                </c:pt>
                <c:pt idx="87">
                  <c:v>102.8131449022661</c:v>
                </c:pt>
                <c:pt idx="88">
                  <c:v>102.2898711554774</c:v>
                </c:pt>
                <c:pt idx="89">
                  <c:v>101.98815309368359</c:v>
                </c:pt>
                <c:pt idx="90">
                  <c:v>101.95705130497301</c:v>
                </c:pt>
                <c:pt idx="91">
                  <c:v>103.0560756242093</c:v>
                </c:pt>
                <c:pt idx="92">
                  <c:v>103.1352653063978</c:v>
                </c:pt>
                <c:pt idx="93">
                  <c:v>103.44961625159419</c:v>
                </c:pt>
                <c:pt idx="94">
                  <c:v>103.3830594042221</c:v>
                </c:pt>
                <c:pt idx="95">
                  <c:v>103.2868598100554</c:v>
                </c:pt>
                <c:pt idx="96">
                  <c:v>103.52833149008271</c:v>
                </c:pt>
                <c:pt idx="97">
                  <c:v>103.29706100551741</c:v>
                </c:pt>
                <c:pt idx="98">
                  <c:v>102.234962641878</c:v>
                </c:pt>
                <c:pt idx="99">
                  <c:v>103.1717049146893</c:v>
                </c:pt>
                <c:pt idx="100">
                  <c:v>103.04101105286639</c:v>
                </c:pt>
                <c:pt idx="101">
                  <c:v>102.3899496244813</c:v>
                </c:pt>
                <c:pt idx="102">
                  <c:v>102.6008177181226</c:v>
                </c:pt>
                <c:pt idx="103">
                  <c:v>102.49733496374</c:v>
                </c:pt>
                <c:pt idx="104">
                  <c:v>102.71451357157279</c:v>
                </c:pt>
                <c:pt idx="105">
                  <c:v>101.8287891310905</c:v>
                </c:pt>
                <c:pt idx="106">
                  <c:v>101.6825443506193</c:v>
                </c:pt>
                <c:pt idx="107">
                  <c:v>101.024199713432</c:v>
                </c:pt>
                <c:pt idx="108">
                  <c:v>101.0664634886098</c:v>
                </c:pt>
                <c:pt idx="109">
                  <c:v>102.28354878626661</c:v>
                </c:pt>
                <c:pt idx="110">
                  <c:v>102.4613816541676</c:v>
                </c:pt>
                <c:pt idx="111">
                  <c:v>101.7447360244349</c:v>
                </c:pt>
                <c:pt idx="112">
                  <c:v>101.2744136441776</c:v>
                </c:pt>
                <c:pt idx="113">
                  <c:v>101.8506505153444</c:v>
                </c:pt>
                <c:pt idx="114">
                  <c:v>102.05227825311511</c:v>
                </c:pt>
                <c:pt idx="115">
                  <c:v>103.06287243712011</c:v>
                </c:pt>
                <c:pt idx="116">
                  <c:v>102.5162783127478</c:v>
                </c:pt>
                <c:pt idx="117">
                  <c:v>103.14110137688949</c:v>
                </c:pt>
                <c:pt idx="118">
                  <c:v>103.2066855296509</c:v>
                </c:pt>
                <c:pt idx="119">
                  <c:v>102.4477761247405</c:v>
                </c:pt>
                <c:pt idx="120">
                  <c:v>102.1431400762869</c:v>
                </c:pt>
                <c:pt idx="121">
                  <c:v>102.1032960854443</c:v>
                </c:pt>
                <c:pt idx="122">
                  <c:v>99.97278894114595</c:v>
                </c:pt>
                <c:pt idx="123">
                  <c:v>100.2385655483868</c:v>
                </c:pt>
                <c:pt idx="124">
                  <c:v>100.9338242861517</c:v>
                </c:pt>
                <c:pt idx="125">
                  <c:v>100.9027343524603</c:v>
                </c:pt>
                <c:pt idx="126">
                  <c:v>100.5130725513266</c:v>
                </c:pt>
                <c:pt idx="127">
                  <c:v>101.1242900374551</c:v>
                </c:pt>
                <c:pt idx="128">
                  <c:v>99.440292621015601</c:v>
                </c:pt>
                <c:pt idx="129">
                  <c:v>99.665246712465688</c:v>
                </c:pt>
                <c:pt idx="130">
                  <c:v>100.894964844939</c:v>
                </c:pt>
                <c:pt idx="131">
                  <c:v>102.0114735198533</c:v>
                </c:pt>
                <c:pt idx="132">
                  <c:v>102.465746827724</c:v>
                </c:pt>
                <c:pt idx="133">
                  <c:v>102.3904359232005</c:v>
                </c:pt>
                <c:pt idx="134">
                  <c:v>103.2110625582266</c:v>
                </c:pt>
                <c:pt idx="135">
                  <c:v>103.3252329039628</c:v>
                </c:pt>
                <c:pt idx="136">
                  <c:v>103.40492078847581</c:v>
                </c:pt>
                <c:pt idx="137">
                  <c:v>102.964241155013</c:v>
                </c:pt>
                <c:pt idx="138">
                  <c:v>102.71839239782381</c:v>
                </c:pt>
                <c:pt idx="139">
                  <c:v>102.1353586651601</c:v>
                </c:pt>
                <c:pt idx="140">
                  <c:v>101.0421704164154</c:v>
                </c:pt>
                <c:pt idx="141">
                  <c:v>100.4586503850324</c:v>
                </c:pt>
                <c:pt idx="142">
                  <c:v>101.7029467415432</c:v>
                </c:pt>
                <c:pt idx="143">
                  <c:v>102.4472897774352</c:v>
                </c:pt>
                <c:pt idx="144">
                  <c:v>102.45019595766171</c:v>
                </c:pt>
                <c:pt idx="145">
                  <c:v>102.21747828619969</c:v>
                </c:pt>
                <c:pt idx="146">
                  <c:v>101.93567626802449</c:v>
                </c:pt>
                <c:pt idx="147">
                  <c:v>101.70635107550819</c:v>
                </c:pt>
                <c:pt idx="148">
                  <c:v>102.0231337086451</c:v>
                </c:pt>
                <c:pt idx="149">
                  <c:v>101.2321498689997</c:v>
                </c:pt>
                <c:pt idx="150">
                  <c:v>100.941119301387</c:v>
                </c:pt>
                <c:pt idx="151">
                  <c:v>102.23398999585331</c:v>
                </c:pt>
                <c:pt idx="152">
                  <c:v>101.25692923991321</c:v>
                </c:pt>
                <c:pt idx="153">
                  <c:v>101.353128882666</c:v>
                </c:pt>
                <c:pt idx="154">
                  <c:v>101.2238821591536</c:v>
                </c:pt>
                <c:pt idx="155">
                  <c:v>101.61986632949829</c:v>
                </c:pt>
                <c:pt idx="156">
                  <c:v>102.14945054189241</c:v>
                </c:pt>
                <c:pt idx="157">
                  <c:v>101.88125410173031</c:v>
                </c:pt>
                <c:pt idx="158">
                  <c:v>101.04023693079949</c:v>
                </c:pt>
                <c:pt idx="159">
                  <c:v>98.90827074458511</c:v>
                </c:pt>
                <c:pt idx="160">
                  <c:v>95.757946842940072</c:v>
                </c:pt>
                <c:pt idx="161">
                  <c:v>91.983772523177848</c:v>
                </c:pt>
                <c:pt idx="162">
                  <c:v>90.739968392895847</c:v>
                </c:pt>
                <c:pt idx="163">
                  <c:v>94.281899533482104</c:v>
                </c:pt>
                <c:pt idx="164">
                  <c:v>96.572737407474392</c:v>
                </c:pt>
                <c:pt idx="165">
                  <c:v>96.631524747325145</c:v>
                </c:pt>
                <c:pt idx="166">
                  <c:v>95.820624864061045</c:v>
                </c:pt>
                <c:pt idx="167">
                  <c:v>92.986591272151756</c:v>
                </c:pt>
                <c:pt idx="168">
                  <c:v>94.687592624473751</c:v>
                </c:pt>
                <c:pt idx="169">
                  <c:v>94.797884143958882</c:v>
                </c:pt>
                <c:pt idx="170">
                  <c:v>93.344670913365405</c:v>
                </c:pt>
                <c:pt idx="171">
                  <c:v>95.686040272381561</c:v>
                </c:pt>
                <c:pt idx="172">
                  <c:v>94.356237743394928</c:v>
                </c:pt>
                <c:pt idx="173">
                  <c:v>94.854245723378625</c:v>
                </c:pt>
                <c:pt idx="174">
                  <c:v>95.279860834084587</c:v>
                </c:pt>
                <c:pt idx="175">
                  <c:v>94.890198984364773</c:v>
                </c:pt>
                <c:pt idx="176">
                  <c:v>96.107764701817274</c:v>
                </c:pt>
                <c:pt idx="177">
                  <c:v>96.944422626701254</c:v>
                </c:pt>
                <c:pt idx="178">
                  <c:v>96.696142181571616</c:v>
                </c:pt>
                <c:pt idx="179">
                  <c:v>95.133129706308026</c:v>
                </c:pt>
                <c:pt idx="180">
                  <c:v>95.567487019146171</c:v>
                </c:pt>
                <c:pt idx="181">
                  <c:v>94.390245663745901</c:v>
                </c:pt>
                <c:pt idx="182">
                  <c:v>94.196873780801951</c:v>
                </c:pt>
                <c:pt idx="183">
                  <c:v>93.880091147665041</c:v>
                </c:pt>
                <c:pt idx="184">
                  <c:v>93.836362451647815</c:v>
                </c:pt>
                <c:pt idx="185">
                  <c:v>91.427949897954178</c:v>
                </c:pt>
                <c:pt idx="186">
                  <c:v>91.540667129284074</c:v>
                </c:pt>
                <c:pt idx="187">
                  <c:v>93.286856219539274</c:v>
                </c:pt>
                <c:pt idx="188">
                  <c:v>93.470993674122298</c:v>
                </c:pt>
                <c:pt idx="189">
                  <c:v>94.809057985445406</c:v>
                </c:pt>
                <c:pt idx="190">
                  <c:v>96.543100588189574</c:v>
                </c:pt>
                <c:pt idx="191">
                  <c:v>96.196681135767747</c:v>
                </c:pt>
                <c:pt idx="192">
                  <c:v>96.969682417410482</c:v>
                </c:pt>
                <c:pt idx="193">
                  <c:v>97.824803320092883</c:v>
                </c:pt>
                <c:pt idx="194">
                  <c:v>97.895737196040642</c:v>
                </c:pt>
                <c:pt idx="195">
                  <c:v>98.020600963467729</c:v>
                </c:pt>
                <c:pt idx="196">
                  <c:v>97.351568783513116</c:v>
                </c:pt>
                <c:pt idx="197">
                  <c:v>96.892432099761393</c:v>
                </c:pt>
                <c:pt idx="198">
                  <c:v>98.331553453622561</c:v>
                </c:pt>
                <c:pt idx="199">
                  <c:v>98.780975289217594</c:v>
                </c:pt>
                <c:pt idx="200">
                  <c:v>98.807700049352405</c:v>
                </c:pt>
                <c:pt idx="201">
                  <c:v>98.667285411863176</c:v>
                </c:pt>
                <c:pt idx="202">
                  <c:v>98.092507485440066</c:v>
                </c:pt>
                <c:pt idx="203">
                  <c:v>99.723547705011001</c:v>
                </c:pt>
                <c:pt idx="204">
                  <c:v>100.8235327666664</c:v>
                </c:pt>
                <c:pt idx="205">
                  <c:v>100.63064723102789</c:v>
                </c:pt>
                <c:pt idx="206">
                  <c:v>100.3736246323523</c:v>
                </c:pt>
                <c:pt idx="207">
                  <c:v>101.56205168425829</c:v>
                </c:pt>
                <c:pt idx="208">
                  <c:v>101.5163716715101</c:v>
                </c:pt>
                <c:pt idx="209">
                  <c:v>101.0280903947023</c:v>
                </c:pt>
                <c:pt idx="210">
                  <c:v>102.2276794816617</c:v>
                </c:pt>
                <c:pt idx="211">
                  <c:v>102.5065634645911</c:v>
                </c:pt>
                <c:pt idx="212">
                  <c:v>102.1431400762869</c:v>
                </c:pt>
                <c:pt idx="213">
                  <c:v>102.0274988822015</c:v>
                </c:pt>
                <c:pt idx="214">
                  <c:v>101.9920319199346</c:v>
                </c:pt>
                <c:pt idx="215">
                  <c:v>100.9901917930809</c:v>
                </c:pt>
                <c:pt idx="216">
                  <c:v>101.1427470877438</c:v>
                </c:pt>
                <c:pt idx="217">
                  <c:v>100.8162496064503</c:v>
                </c:pt>
                <c:pt idx="218">
                  <c:v>99.405792425849583</c:v>
                </c:pt>
                <c:pt idx="219">
                  <c:v>98.291715438875656</c:v>
                </c:pt>
                <c:pt idx="220">
                  <c:v>99.756582930751264</c:v>
                </c:pt>
                <c:pt idx="221">
                  <c:v>99.622971033682447</c:v>
                </c:pt>
                <c:pt idx="222">
                  <c:v>101.23312251502421</c:v>
                </c:pt>
                <c:pt idx="223">
                  <c:v>101.119426661574</c:v>
                </c:pt>
                <c:pt idx="224">
                  <c:v>101.50471148271821</c:v>
                </c:pt>
                <c:pt idx="225">
                  <c:v>101.3793672954955</c:v>
                </c:pt>
                <c:pt idx="226">
                  <c:v>101.5032524893884</c:v>
                </c:pt>
                <c:pt idx="227">
                  <c:v>101.4901451136998</c:v>
                </c:pt>
                <c:pt idx="228">
                  <c:v>101.5503914468803</c:v>
                </c:pt>
                <c:pt idx="229">
                  <c:v>101.0790963720122</c:v>
                </c:pt>
                <c:pt idx="230">
                  <c:v>102.1586790913298</c:v>
                </c:pt>
                <c:pt idx="231">
                  <c:v>101.0353736035045</c:v>
                </c:pt>
                <c:pt idx="232">
                  <c:v>99.583138946445203</c:v>
                </c:pt>
                <c:pt idx="233">
                  <c:v>101.6271494897144</c:v>
                </c:pt>
                <c:pt idx="234">
                  <c:v>100.91682622919259</c:v>
                </c:pt>
                <c:pt idx="235">
                  <c:v>100.26188597455651</c:v>
                </c:pt>
                <c:pt idx="236">
                  <c:v>99.485960730158311</c:v>
                </c:pt>
                <c:pt idx="237">
                  <c:v>99.709942126997802</c:v>
                </c:pt>
                <c:pt idx="238">
                  <c:v>97.773299140458349</c:v>
                </c:pt>
                <c:pt idx="239">
                  <c:v>98.238265918605975</c:v>
                </c:pt>
                <c:pt idx="240">
                  <c:v>99.281414957141735</c:v>
                </c:pt>
                <c:pt idx="241">
                  <c:v>100.72248165163801</c:v>
                </c:pt>
                <c:pt idx="242">
                  <c:v>99.207563094534237</c:v>
                </c:pt>
                <c:pt idx="243">
                  <c:v>97.441944259379596</c:v>
                </c:pt>
                <c:pt idx="244">
                  <c:v>98.199886897188875</c:v>
                </c:pt>
                <c:pt idx="245">
                  <c:v>99.065689415129029</c:v>
                </c:pt>
                <c:pt idx="246">
                  <c:v>100.29589389490749</c:v>
                </c:pt>
                <c:pt idx="247">
                  <c:v>100.13555723770379</c:v>
                </c:pt>
                <c:pt idx="248">
                  <c:v>99.917405935260305</c:v>
                </c:pt>
                <c:pt idx="249">
                  <c:v>100.9795042503136</c:v>
                </c:pt>
                <c:pt idx="250">
                  <c:v>100.25071208448389</c:v>
                </c:pt>
                <c:pt idx="251">
                  <c:v>99.307161095156303</c:v>
                </c:pt>
                <c:pt idx="252">
                  <c:v>97.7873910171907</c:v>
                </c:pt>
                <c:pt idx="253">
                  <c:v>97.984161355176226</c:v>
                </c:pt>
                <c:pt idx="254">
                  <c:v>96.699060216817486</c:v>
                </c:pt>
                <c:pt idx="255">
                  <c:v>94.407249648214503</c:v>
                </c:pt>
                <c:pt idx="256">
                  <c:v>93.384028508316604</c:v>
                </c:pt>
                <c:pt idx="257">
                  <c:v>93.46371051390615</c:v>
                </c:pt>
                <c:pt idx="258">
                  <c:v>94.19298902704125</c:v>
                </c:pt>
                <c:pt idx="259">
                  <c:v>91.841418423976961</c:v>
                </c:pt>
                <c:pt idx="260">
                  <c:v>93.374794079955677</c:v>
                </c:pt>
                <c:pt idx="261">
                  <c:v>91.357982740521322</c:v>
                </c:pt>
                <c:pt idx="262">
                  <c:v>91.406568884910001</c:v>
                </c:pt>
                <c:pt idx="263">
                  <c:v>90.337673708359702</c:v>
                </c:pt>
                <c:pt idx="264">
                  <c:v>90.807017515082947</c:v>
                </c:pt>
                <c:pt idx="265">
                  <c:v>92.648919900785629</c:v>
                </c:pt>
                <c:pt idx="266">
                  <c:v>91.20007777125825</c:v>
                </c:pt>
                <c:pt idx="267">
                  <c:v>92.490042285498006</c:v>
                </c:pt>
                <c:pt idx="268">
                  <c:v>91.485278195888881</c:v>
                </c:pt>
                <c:pt idx="269">
                  <c:v>91.991061610903699</c:v>
                </c:pt>
                <c:pt idx="270">
                  <c:v>94.268780302774289</c:v>
                </c:pt>
                <c:pt idx="271">
                  <c:v>94.226996947392294</c:v>
                </c:pt>
                <c:pt idx="272">
                  <c:v>92.460891764932299</c:v>
                </c:pt>
                <c:pt idx="273">
                  <c:v>92.92246013662438</c:v>
                </c:pt>
                <c:pt idx="274">
                  <c:v>93.064327888520069</c:v>
                </c:pt>
                <c:pt idx="275">
                  <c:v>91.344383138603945</c:v>
                </c:pt>
                <c:pt idx="276">
                  <c:v>90.051500589118405</c:v>
                </c:pt>
                <c:pt idx="277">
                  <c:v>89.991740603243244</c:v>
                </c:pt>
                <c:pt idx="278">
                  <c:v>89.974736618774642</c:v>
                </c:pt>
                <c:pt idx="279">
                  <c:v>88.867942840603007</c:v>
                </c:pt>
                <c:pt idx="280">
                  <c:v>90.602471742066342</c:v>
                </c:pt>
                <c:pt idx="281">
                  <c:v>92.098921442448315</c:v>
                </c:pt>
                <c:pt idx="282">
                  <c:v>93.616752107288264</c:v>
                </c:pt>
                <c:pt idx="283">
                  <c:v>93.179963155095777</c:v>
                </c:pt>
                <c:pt idx="284">
                  <c:v>93.177537394664824</c:v>
                </c:pt>
                <c:pt idx="285">
                  <c:v>94.524343908120116</c:v>
                </c:pt>
                <c:pt idx="286">
                  <c:v>93.347102601306005</c:v>
                </c:pt>
                <c:pt idx="287">
                  <c:v>93.761543821939398</c:v>
                </c:pt>
                <c:pt idx="288">
                  <c:v>94.825575622608625</c:v>
                </c:pt>
                <c:pt idx="289">
                  <c:v>94.648240957032243</c:v>
                </c:pt>
                <c:pt idx="290">
                  <c:v>93.8796048003598</c:v>
                </c:pt>
                <c:pt idx="291">
                  <c:v>96.120397585219777</c:v>
                </c:pt>
                <c:pt idx="292">
                  <c:v>96.513944140114262</c:v>
                </c:pt>
                <c:pt idx="293">
                  <c:v>96.851621390403906</c:v>
                </c:pt>
                <c:pt idx="294">
                  <c:v>97.171802429996205</c:v>
                </c:pt>
                <c:pt idx="295">
                  <c:v>97.257800877287011</c:v>
                </c:pt>
                <c:pt idx="296">
                  <c:v>96.1646126285424</c:v>
                </c:pt>
                <c:pt idx="297">
                  <c:v>96.650474072428779</c:v>
                </c:pt>
                <c:pt idx="298">
                  <c:v>96.665532667676075</c:v>
                </c:pt>
                <c:pt idx="299">
                  <c:v>98.250412454703152</c:v>
                </c:pt>
                <c:pt idx="300">
                  <c:v>98.126521381886747</c:v>
                </c:pt>
                <c:pt idx="301">
                  <c:v>97.946268681064552</c:v>
                </c:pt>
                <c:pt idx="302">
                  <c:v>98.494802218562398</c:v>
                </c:pt>
                <c:pt idx="303">
                  <c:v>99.144398726107909</c:v>
                </c:pt>
                <c:pt idx="304">
                  <c:v>99.5811936058101</c:v>
                </c:pt>
                <c:pt idx="305">
                  <c:v>99.679338589197997</c:v>
                </c:pt>
                <c:pt idx="306">
                  <c:v>99.591881148577386</c:v>
                </c:pt>
                <c:pt idx="307">
                  <c:v>98.955884242949253</c:v>
                </c:pt>
                <c:pt idx="308">
                  <c:v>98.918471940047127</c:v>
                </c:pt>
                <c:pt idx="309">
                  <c:v>98.972407807622062</c:v>
                </c:pt>
                <c:pt idx="310">
                  <c:v>99.845013065982656</c:v>
                </c:pt>
                <c:pt idx="311">
                  <c:v>100.2793703302346</c:v>
                </c:pt>
                <c:pt idx="312">
                  <c:v>100.07482455721809</c:v>
                </c:pt>
                <c:pt idx="313">
                  <c:v>100.7083897749057</c:v>
                </c:pt>
                <c:pt idx="314">
                  <c:v>100.3852848211441</c:v>
                </c:pt>
                <c:pt idx="315">
                  <c:v>99.366927057127214</c:v>
                </c:pt>
                <c:pt idx="316">
                  <c:v>100.4110368866683</c:v>
                </c:pt>
                <c:pt idx="317">
                  <c:v>99.208535740558744</c:v>
                </c:pt>
                <c:pt idx="318">
                  <c:v>99.484988084133803</c:v>
                </c:pt>
                <c:pt idx="319">
                  <c:v>99.212420494319502</c:v>
                </c:pt>
                <c:pt idx="320">
                  <c:v>100.1710241999708</c:v>
                </c:pt>
                <c:pt idx="321">
                  <c:v>101.1767550080948</c:v>
                </c:pt>
                <c:pt idx="322">
                  <c:v>101.1942512187922</c:v>
                </c:pt>
                <c:pt idx="323">
                  <c:v>101.0946472420744</c:v>
                </c:pt>
                <c:pt idx="324">
                  <c:v>101.7559099145075</c:v>
                </c:pt>
                <c:pt idx="325">
                  <c:v>102.0697745123986</c:v>
                </c:pt>
                <c:pt idx="326">
                  <c:v>102.1475052012572</c:v>
                </c:pt>
                <c:pt idx="327">
                  <c:v>101.6169482942524</c:v>
                </c:pt>
                <c:pt idx="328">
                  <c:v>101.6218116701334</c:v>
                </c:pt>
                <c:pt idx="329">
                  <c:v>101.4376682880408</c:v>
                </c:pt>
                <c:pt idx="330">
                  <c:v>101.6276358370197</c:v>
                </c:pt>
                <c:pt idx="331">
                  <c:v>101.7952556544394</c:v>
                </c:pt>
                <c:pt idx="332">
                  <c:v>100.8556072499876</c:v>
                </c:pt>
                <c:pt idx="333">
                  <c:v>100.3449663866014</c:v>
                </c:pt>
                <c:pt idx="334">
                  <c:v>101.12865521101151</c:v>
                </c:pt>
                <c:pt idx="335">
                  <c:v>100.25119843178911</c:v>
                </c:pt>
                <c:pt idx="336">
                  <c:v>99.656018163028136</c:v>
                </c:pt>
                <c:pt idx="337">
                  <c:v>99.63219958311997</c:v>
                </c:pt>
                <c:pt idx="338">
                  <c:v>99.948495868951511</c:v>
                </c:pt>
                <c:pt idx="339">
                  <c:v>100.0238067248889</c:v>
                </c:pt>
                <c:pt idx="340">
                  <c:v>101.2724683035422</c:v>
                </c:pt>
                <c:pt idx="341">
                  <c:v>100.30414974973429</c:v>
                </c:pt>
                <c:pt idx="342">
                  <c:v>100.2871516927753</c:v>
                </c:pt>
                <c:pt idx="343">
                  <c:v>99.436888238464263</c:v>
                </c:pt>
                <c:pt idx="344">
                  <c:v>100.4110368866682</c:v>
                </c:pt>
                <c:pt idx="345">
                  <c:v>99.466038759030042</c:v>
                </c:pt>
                <c:pt idx="346">
                  <c:v>99.486447077463595</c:v>
                </c:pt>
                <c:pt idx="347">
                  <c:v>99.117679893482673</c:v>
                </c:pt>
                <c:pt idx="348">
                  <c:v>99.714319155573506</c:v>
                </c:pt>
                <c:pt idx="349">
                  <c:v>99.506369048591878</c:v>
                </c:pt>
                <c:pt idx="350">
                  <c:v>100.8677537860848</c:v>
                </c:pt>
                <c:pt idx="351">
                  <c:v>101.5712801851095</c:v>
                </c:pt>
                <c:pt idx="352">
                  <c:v>101.5499051481611</c:v>
                </c:pt>
                <c:pt idx="353">
                  <c:v>101.9852351070237</c:v>
                </c:pt>
                <c:pt idx="354">
                  <c:v>101.8827130950601</c:v>
                </c:pt>
                <c:pt idx="355">
                  <c:v>101.9983542891454</c:v>
                </c:pt>
                <c:pt idx="356">
                  <c:v>102.28646682151231</c:v>
                </c:pt>
                <c:pt idx="357">
                  <c:v>101.9886275859695</c:v>
                </c:pt>
                <c:pt idx="358">
                  <c:v>102.488094559283</c:v>
                </c:pt>
                <c:pt idx="359">
                  <c:v>102.620247463022</c:v>
                </c:pt>
                <c:pt idx="360">
                  <c:v>102.95987598145641</c:v>
                </c:pt>
                <c:pt idx="361">
                  <c:v>102.7830157595799</c:v>
                </c:pt>
                <c:pt idx="362">
                  <c:v>101.8399629725769</c:v>
                </c:pt>
                <c:pt idx="363">
                  <c:v>101.0135122192507</c:v>
                </c:pt>
                <c:pt idx="364">
                  <c:v>100.8318004765124</c:v>
                </c:pt>
                <c:pt idx="365">
                  <c:v>100.64619810108989</c:v>
                </c:pt>
                <c:pt idx="366">
                  <c:v>100.961521692311</c:v>
                </c:pt>
                <c:pt idx="367">
                  <c:v>100.6325925716629</c:v>
                </c:pt>
                <c:pt idx="368">
                  <c:v>101.2170852976566</c:v>
                </c:pt>
                <c:pt idx="369">
                  <c:v>101.49159225201041</c:v>
                </c:pt>
                <c:pt idx="370">
                  <c:v>101.3239724345905</c:v>
                </c:pt>
                <c:pt idx="371">
                  <c:v>102.67807396328109</c:v>
                </c:pt>
                <c:pt idx="372">
                  <c:v>98.989898090809746</c:v>
                </c:pt>
                <c:pt idx="373">
                  <c:v>97.198527190130918</c:v>
                </c:pt>
                <c:pt idx="374">
                  <c:v>98.925761076358896</c:v>
                </c:pt>
                <c:pt idx="375">
                  <c:v>100.6107311874091</c:v>
                </c:pt>
                <c:pt idx="376">
                  <c:v>101.97552021028091</c:v>
                </c:pt>
                <c:pt idx="377">
                  <c:v>102.174229961392</c:v>
                </c:pt>
                <c:pt idx="378">
                  <c:v>101.4745942436376</c:v>
                </c:pt>
                <c:pt idx="379">
                  <c:v>102.01778398545871</c:v>
                </c:pt>
                <c:pt idx="380">
                  <c:v>101.9288675515082</c:v>
                </c:pt>
                <c:pt idx="381">
                  <c:v>103.4836241719451</c:v>
                </c:pt>
                <c:pt idx="382">
                  <c:v>103.8363600660681</c:v>
                </c:pt>
                <c:pt idx="383">
                  <c:v>104.5641795858734</c:v>
                </c:pt>
                <c:pt idx="384">
                  <c:v>104.5782714626057</c:v>
                </c:pt>
                <c:pt idx="385">
                  <c:v>105.1282699209431</c:v>
                </c:pt>
                <c:pt idx="386">
                  <c:v>105.0306112848604</c:v>
                </c:pt>
                <c:pt idx="387">
                  <c:v>105.280825215606</c:v>
                </c:pt>
                <c:pt idx="388">
                  <c:v>105.1297289142729</c:v>
                </c:pt>
                <c:pt idx="389">
                  <c:v>105.5786644511488</c:v>
                </c:pt>
                <c:pt idx="390">
                  <c:v>105.1972584562557</c:v>
                </c:pt>
                <c:pt idx="391">
                  <c:v>105.67632303864519</c:v>
                </c:pt>
                <c:pt idx="392">
                  <c:v>105.35808141217851</c:v>
                </c:pt>
                <c:pt idx="393">
                  <c:v>105.3920893811156</c:v>
                </c:pt>
                <c:pt idx="394">
                  <c:v>105.26577249928221</c:v>
                </c:pt>
                <c:pt idx="395">
                  <c:v>105.434851358618</c:v>
                </c:pt>
                <c:pt idx="396">
                  <c:v>105.6068482046134</c:v>
                </c:pt>
                <c:pt idx="397">
                  <c:v>105.4727499602393</c:v>
                </c:pt>
                <c:pt idx="398">
                  <c:v>104.8017724396495</c:v>
                </c:pt>
                <c:pt idx="399">
                  <c:v>105.1302152615783</c:v>
                </c:pt>
                <c:pt idx="400">
                  <c:v>105.15256299313739</c:v>
                </c:pt>
                <c:pt idx="401">
                  <c:v>106.057242686233</c:v>
                </c:pt>
                <c:pt idx="402">
                  <c:v>105.9610312370471</c:v>
                </c:pt>
                <c:pt idx="403">
                  <c:v>106.0023341726334</c:v>
                </c:pt>
                <c:pt idx="404">
                  <c:v>105.6986707702044</c:v>
                </c:pt>
                <c:pt idx="405">
                  <c:v>106.1991104381286</c:v>
                </c:pt>
                <c:pt idx="406">
                  <c:v>106.1145710327537</c:v>
                </c:pt>
                <c:pt idx="407">
                  <c:v>106.41093937136129</c:v>
                </c:pt>
                <c:pt idx="408">
                  <c:v>105.8279056386975</c:v>
                </c:pt>
                <c:pt idx="409">
                  <c:v>106.0256545988033</c:v>
                </c:pt>
                <c:pt idx="410">
                  <c:v>106.25887047258981</c:v>
                </c:pt>
                <c:pt idx="411">
                  <c:v>106.1058288306216</c:v>
                </c:pt>
                <c:pt idx="412">
                  <c:v>106.0460569897273</c:v>
                </c:pt>
                <c:pt idx="413">
                  <c:v>106.25303440209819</c:v>
                </c:pt>
                <c:pt idx="414">
                  <c:v>105.696239082264</c:v>
                </c:pt>
                <c:pt idx="415">
                  <c:v>105.551939691014</c:v>
                </c:pt>
                <c:pt idx="416">
                  <c:v>105.3852925196187</c:v>
                </c:pt>
                <c:pt idx="417">
                  <c:v>105.9362518175475</c:v>
                </c:pt>
                <c:pt idx="418">
                  <c:v>105.7292862116096</c:v>
                </c:pt>
                <c:pt idx="419">
                  <c:v>105.4780877798203</c:v>
                </c:pt>
                <c:pt idx="420">
                  <c:v>105.47372260626381</c:v>
                </c:pt>
                <c:pt idx="421">
                  <c:v>105.916822072648</c:v>
                </c:pt>
                <c:pt idx="422">
                  <c:v>106.2326320111742</c:v>
                </c:pt>
                <c:pt idx="423">
                  <c:v>106.2170811411121</c:v>
                </c:pt>
                <c:pt idx="424">
                  <c:v>105.980959135685</c:v>
                </c:pt>
                <c:pt idx="425">
                  <c:v>103.3820867581975</c:v>
                </c:pt>
                <c:pt idx="426">
                  <c:v>104.8994310757322</c:v>
                </c:pt>
                <c:pt idx="427">
                  <c:v>103.3437018092708</c:v>
                </c:pt>
                <c:pt idx="428">
                  <c:v>103.282969128785</c:v>
                </c:pt>
                <c:pt idx="429">
                  <c:v>104.3270848858357</c:v>
                </c:pt>
                <c:pt idx="430">
                  <c:v>103.9335323548454</c:v>
                </c:pt>
                <c:pt idx="431">
                  <c:v>103.9315988692295</c:v>
                </c:pt>
                <c:pt idx="432">
                  <c:v>103.96268880292079</c:v>
                </c:pt>
                <c:pt idx="433">
                  <c:v>105.0976663345571</c:v>
                </c:pt>
                <c:pt idx="434">
                  <c:v>105.7807785362248</c:v>
                </c:pt>
                <c:pt idx="435">
                  <c:v>105.17393803008591</c:v>
                </c:pt>
                <c:pt idx="436">
                  <c:v>104.27072923392561</c:v>
                </c:pt>
                <c:pt idx="437">
                  <c:v>104.94266754552061</c:v>
                </c:pt>
                <c:pt idx="438">
                  <c:v>105.4985020257635</c:v>
                </c:pt>
                <c:pt idx="439">
                  <c:v>104.5151070941794</c:v>
                </c:pt>
                <c:pt idx="440">
                  <c:v>105.34788026530271</c:v>
                </c:pt>
                <c:pt idx="441">
                  <c:v>105.0043728720309</c:v>
                </c:pt>
                <c:pt idx="442">
                  <c:v>104.48401716048819</c:v>
                </c:pt>
                <c:pt idx="443">
                  <c:v>104.9329526487778</c:v>
                </c:pt>
                <c:pt idx="444">
                  <c:v>104.9834841823878</c:v>
                </c:pt>
                <c:pt idx="445">
                  <c:v>104.64192212975129</c:v>
                </c:pt>
                <c:pt idx="446">
                  <c:v>105.12389289236739</c:v>
                </c:pt>
                <c:pt idx="447">
                  <c:v>103.81547132783879</c:v>
                </c:pt>
                <c:pt idx="448">
                  <c:v>103.93450504945611</c:v>
                </c:pt>
                <c:pt idx="449">
                  <c:v>103.61238459673829</c:v>
                </c:pt>
                <c:pt idx="450">
                  <c:v>103.6332732863814</c:v>
                </c:pt>
                <c:pt idx="451">
                  <c:v>103.31843604246581</c:v>
                </c:pt>
                <c:pt idx="452">
                  <c:v>103.95491929539931</c:v>
                </c:pt>
                <c:pt idx="453">
                  <c:v>104.1827854459996</c:v>
                </c:pt>
                <c:pt idx="454">
                  <c:v>104.03945870077411</c:v>
                </c:pt>
                <c:pt idx="455">
                  <c:v>104.0307046436228</c:v>
                </c:pt>
                <c:pt idx="456">
                  <c:v>104.5248337973553</c:v>
                </c:pt>
                <c:pt idx="457">
                  <c:v>104.1278769324001</c:v>
                </c:pt>
                <c:pt idx="458">
                  <c:v>103.9466515855533</c:v>
                </c:pt>
                <c:pt idx="459">
                  <c:v>103.63619132162729</c:v>
                </c:pt>
                <c:pt idx="460">
                  <c:v>103.3140590138902</c:v>
                </c:pt>
                <c:pt idx="461">
                  <c:v>103.3014261304877</c:v>
                </c:pt>
                <c:pt idx="462">
                  <c:v>102.6003314194034</c:v>
                </c:pt>
                <c:pt idx="463">
                  <c:v>101.93081289214351</c:v>
                </c:pt>
                <c:pt idx="464">
                  <c:v>101.4799320632186</c:v>
                </c:pt>
                <c:pt idx="465">
                  <c:v>101.310853252469</c:v>
                </c:pt>
                <c:pt idx="466">
                  <c:v>103.5623394590198</c:v>
                </c:pt>
                <c:pt idx="467">
                  <c:v>103.9529739547642</c:v>
                </c:pt>
                <c:pt idx="468">
                  <c:v>105.1044631960541</c:v>
                </c:pt>
                <c:pt idx="469">
                  <c:v>105.3094952677899</c:v>
                </c:pt>
                <c:pt idx="470">
                  <c:v>105.1622778412941</c:v>
                </c:pt>
                <c:pt idx="471">
                  <c:v>105.15013130519689</c:v>
                </c:pt>
                <c:pt idx="472">
                  <c:v>105.9367381648528</c:v>
                </c:pt>
                <c:pt idx="473">
                  <c:v>105.769118298847</c:v>
                </c:pt>
                <c:pt idx="474">
                  <c:v>106.2637337998848</c:v>
                </c:pt>
                <c:pt idx="475">
                  <c:v>106.010103680155</c:v>
                </c:pt>
                <c:pt idx="476">
                  <c:v>106.80108756838661</c:v>
                </c:pt>
                <c:pt idx="477">
                  <c:v>107.03235805295181</c:v>
                </c:pt>
                <c:pt idx="478">
                  <c:v>107.118842847548</c:v>
                </c:pt>
                <c:pt idx="479">
                  <c:v>107.5381474440624</c:v>
                </c:pt>
                <c:pt idx="480">
                  <c:v>106.9730844143821</c:v>
                </c:pt>
                <c:pt idx="481">
                  <c:v>107.1159248123022</c:v>
                </c:pt>
                <c:pt idx="482">
                  <c:v>106.8317030097918</c:v>
                </c:pt>
                <c:pt idx="483">
                  <c:v>106.4561330368043</c:v>
                </c:pt>
                <c:pt idx="484">
                  <c:v>106.4983968119821</c:v>
                </c:pt>
                <c:pt idx="485">
                  <c:v>107.1183565002427</c:v>
                </c:pt>
                <c:pt idx="486">
                  <c:v>107.4837252291821</c:v>
                </c:pt>
                <c:pt idx="487">
                  <c:v>108.89855948694461</c:v>
                </c:pt>
                <c:pt idx="488">
                  <c:v>109.133708797761</c:v>
                </c:pt>
                <c:pt idx="489">
                  <c:v>109.7818522394863</c:v>
                </c:pt>
                <c:pt idx="490">
                  <c:v>109.65698254454971</c:v>
                </c:pt>
                <c:pt idx="491">
                  <c:v>110.3741145215876</c:v>
                </c:pt>
                <c:pt idx="492">
                  <c:v>109.4781888370572</c:v>
                </c:pt>
                <c:pt idx="493">
                  <c:v>109.903317600458</c:v>
                </c:pt>
                <c:pt idx="494">
                  <c:v>109.7109183635385</c:v>
                </c:pt>
                <c:pt idx="495">
                  <c:v>109.92761067265231</c:v>
                </c:pt>
                <c:pt idx="496">
                  <c:v>110.3274737178341</c:v>
                </c:pt>
                <c:pt idx="497">
                  <c:v>110.0563592424262</c:v>
                </c:pt>
                <c:pt idx="498">
                  <c:v>109.85132712210429</c:v>
                </c:pt>
                <c:pt idx="499">
                  <c:v>109.9888297004434</c:v>
                </c:pt>
                <c:pt idx="500">
                  <c:v>110.23612559594319</c:v>
                </c:pt>
                <c:pt idx="501">
                  <c:v>109.31493419319391</c:v>
                </c:pt>
                <c:pt idx="502">
                  <c:v>109.28287161347809</c:v>
                </c:pt>
                <c:pt idx="503">
                  <c:v>108.7761214313624</c:v>
                </c:pt>
                <c:pt idx="504">
                  <c:v>109.6992581747467</c:v>
                </c:pt>
                <c:pt idx="505">
                  <c:v>110.3269873705288</c:v>
                </c:pt>
                <c:pt idx="506">
                  <c:v>110.2419616178487</c:v>
                </c:pt>
                <c:pt idx="507">
                  <c:v>110.6296780783473</c:v>
                </c:pt>
                <c:pt idx="508">
                  <c:v>110.2370982419677</c:v>
                </c:pt>
                <c:pt idx="509">
                  <c:v>110.2370982419677</c:v>
                </c:pt>
                <c:pt idx="510">
                  <c:v>110.5490293542428</c:v>
                </c:pt>
                <c:pt idx="511">
                  <c:v>110.31192279918599</c:v>
                </c:pt>
                <c:pt idx="512">
                  <c:v>110.5159822734832</c:v>
                </c:pt>
                <c:pt idx="513">
                  <c:v>110.1880257988598</c:v>
                </c:pt>
                <c:pt idx="514">
                  <c:v>110.3823703764144</c:v>
                </c:pt>
                <c:pt idx="515">
                  <c:v>109.9839663245625</c:v>
                </c:pt>
                <c:pt idx="516">
                  <c:v>110.35419847796901</c:v>
                </c:pt>
                <c:pt idx="517">
                  <c:v>110.0573318884507</c:v>
                </c:pt>
                <c:pt idx="518">
                  <c:v>110.7798135400889</c:v>
                </c:pt>
                <c:pt idx="519">
                  <c:v>111.6689423631222</c:v>
                </c:pt>
                <c:pt idx="520">
                  <c:v>111.58682279066871</c:v>
                </c:pt>
                <c:pt idx="521">
                  <c:v>111.4901368006106</c:v>
                </c:pt>
                <c:pt idx="522">
                  <c:v>110.82013197463149</c:v>
                </c:pt>
                <c:pt idx="523">
                  <c:v>110.7215125475436</c:v>
                </c:pt>
                <c:pt idx="524">
                  <c:v>110.75454782187001</c:v>
                </c:pt>
                <c:pt idx="525">
                  <c:v>110.81771219029631</c:v>
                </c:pt>
                <c:pt idx="526">
                  <c:v>111.6227760516548</c:v>
                </c:pt>
                <c:pt idx="527">
                  <c:v>111.3866540462278</c:v>
                </c:pt>
                <c:pt idx="528">
                  <c:v>111.41191976444669</c:v>
                </c:pt>
                <c:pt idx="529">
                  <c:v>111.48916415458611</c:v>
                </c:pt>
                <c:pt idx="530">
                  <c:v>112.13051073481439</c:v>
                </c:pt>
                <c:pt idx="531">
                  <c:v>112.5303737799963</c:v>
                </c:pt>
                <c:pt idx="532">
                  <c:v>113.12069067287619</c:v>
                </c:pt>
                <c:pt idx="533">
                  <c:v>113.5740031897416</c:v>
                </c:pt>
                <c:pt idx="534">
                  <c:v>114.140999705038</c:v>
                </c:pt>
                <c:pt idx="535">
                  <c:v>114.04236842293071</c:v>
                </c:pt>
                <c:pt idx="536">
                  <c:v>114.2337949652395</c:v>
                </c:pt>
                <c:pt idx="537">
                  <c:v>114.92468852944801</c:v>
                </c:pt>
                <c:pt idx="538">
                  <c:v>114.8003169882497</c:v>
                </c:pt>
                <c:pt idx="539">
                  <c:v>114.8484168339192</c:v>
                </c:pt>
                <c:pt idx="540">
                  <c:v>115.0199273326093</c:v>
                </c:pt>
                <c:pt idx="541">
                  <c:v>115.13701566500529</c:v>
                </c:pt>
                <c:pt idx="542">
                  <c:v>114.84014912407321</c:v>
                </c:pt>
                <c:pt idx="543">
                  <c:v>116.4104566145722</c:v>
                </c:pt>
                <c:pt idx="544">
                  <c:v>115.7283052524958</c:v>
                </c:pt>
                <c:pt idx="545">
                  <c:v>115.78661810006039</c:v>
                </c:pt>
                <c:pt idx="546">
                  <c:v>115.4071574943887</c:v>
                </c:pt>
                <c:pt idx="547">
                  <c:v>115.0709333099192</c:v>
                </c:pt>
                <c:pt idx="548">
                  <c:v>114.80808649577121</c:v>
                </c:pt>
                <c:pt idx="549">
                  <c:v>114.89992096496751</c:v>
                </c:pt>
                <c:pt idx="550">
                  <c:v>115.275490937955</c:v>
                </c:pt>
                <c:pt idx="551">
                  <c:v>115.3177547131328</c:v>
                </c:pt>
                <c:pt idx="552">
                  <c:v>114.928092863413</c:v>
                </c:pt>
                <c:pt idx="553">
                  <c:v>115.8905872503346</c:v>
                </c:pt>
                <c:pt idx="554">
                  <c:v>115.7020668396664</c:v>
                </c:pt>
                <c:pt idx="555">
                  <c:v>115.5499978923088</c:v>
                </c:pt>
                <c:pt idx="556">
                  <c:v>115.3177547131328</c:v>
                </c:pt>
                <c:pt idx="557">
                  <c:v>113.88689514160821</c:v>
                </c:pt>
                <c:pt idx="558">
                  <c:v>114.1021284088059</c:v>
                </c:pt>
                <c:pt idx="559">
                  <c:v>113.9811493951396</c:v>
                </c:pt>
                <c:pt idx="560">
                  <c:v>113.8849497523868</c:v>
                </c:pt>
                <c:pt idx="561">
                  <c:v>113.7688341146015</c:v>
                </c:pt>
                <c:pt idx="562">
                  <c:v>114.5938258745979</c:v>
                </c:pt>
                <c:pt idx="563">
                  <c:v>114.7181974157962</c:v>
                </c:pt>
                <c:pt idx="564">
                  <c:v>115.0549079475709</c:v>
                </c:pt>
                <c:pt idx="565">
                  <c:v>114.79545366095481</c:v>
                </c:pt>
                <c:pt idx="566">
                  <c:v>114.6069451053057</c:v>
                </c:pt>
                <c:pt idx="567">
                  <c:v>114.67107026473739</c:v>
                </c:pt>
                <c:pt idx="568">
                  <c:v>114.3207660585548</c:v>
                </c:pt>
                <c:pt idx="569">
                  <c:v>114.541349048939</c:v>
                </c:pt>
                <c:pt idx="570">
                  <c:v>114.4466084481021</c:v>
                </c:pt>
                <c:pt idx="571">
                  <c:v>114.5253118315714</c:v>
                </c:pt>
                <c:pt idx="572">
                  <c:v>114.3610963481166</c:v>
                </c:pt>
                <c:pt idx="573">
                  <c:v>113.9311042574211</c:v>
                </c:pt>
                <c:pt idx="574">
                  <c:v>113.1546985932272</c:v>
                </c:pt>
                <c:pt idx="575">
                  <c:v>114.12933951624601</c:v>
                </c:pt>
                <c:pt idx="576">
                  <c:v>113.7979786590715</c:v>
                </c:pt>
                <c:pt idx="577">
                  <c:v>113.60266143549239</c:v>
                </c:pt>
                <c:pt idx="578">
                  <c:v>114.4611866721398</c:v>
                </c:pt>
                <c:pt idx="579">
                  <c:v>114.1137885975977</c:v>
                </c:pt>
                <c:pt idx="580">
                  <c:v>115.35078993887311</c:v>
                </c:pt>
                <c:pt idx="581">
                  <c:v>116.0533555468926</c:v>
                </c:pt>
                <c:pt idx="582">
                  <c:v>115.9969880399633</c:v>
                </c:pt>
                <c:pt idx="583">
                  <c:v>116.06112510300029</c:v>
                </c:pt>
                <c:pt idx="584">
                  <c:v>115.8390830707001</c:v>
                </c:pt>
                <c:pt idx="585">
                  <c:v>116.03975001746559</c:v>
                </c:pt>
                <c:pt idx="586">
                  <c:v>116.1777270880908</c:v>
                </c:pt>
                <c:pt idx="587">
                  <c:v>116.03002331428971</c:v>
                </c:pt>
                <c:pt idx="588">
                  <c:v>116.0975647112917</c:v>
                </c:pt>
                <c:pt idx="589">
                  <c:v>116.5722522651056</c:v>
                </c:pt>
                <c:pt idx="590">
                  <c:v>116.5766174386621</c:v>
                </c:pt>
                <c:pt idx="591">
                  <c:v>116.4570974183256</c:v>
                </c:pt>
                <c:pt idx="592">
                  <c:v>116.5887639747592</c:v>
                </c:pt>
                <c:pt idx="593">
                  <c:v>116.3366047033785</c:v>
                </c:pt>
                <c:pt idx="594">
                  <c:v>116.164607857383</c:v>
                </c:pt>
                <c:pt idx="595">
                  <c:v>116.7194696916014</c:v>
                </c:pt>
                <c:pt idx="596">
                  <c:v>116.6392954597831</c:v>
                </c:pt>
                <c:pt idx="597">
                  <c:v>114.5190013173798</c:v>
                </c:pt>
                <c:pt idx="598">
                  <c:v>114.9412120941208</c:v>
                </c:pt>
                <c:pt idx="599">
                  <c:v>115.71907670305841</c:v>
                </c:pt>
                <c:pt idx="600">
                  <c:v>116.31620236104069</c:v>
                </c:pt>
                <c:pt idx="601">
                  <c:v>116.52997663490861</c:v>
                </c:pt>
                <c:pt idx="602">
                  <c:v>116.82003450791061</c:v>
                </c:pt>
                <c:pt idx="603">
                  <c:v>117.3389430325567</c:v>
                </c:pt>
                <c:pt idx="604">
                  <c:v>117.3753826408482</c:v>
                </c:pt>
                <c:pt idx="605">
                  <c:v>117.2339893812387</c:v>
                </c:pt>
                <c:pt idx="606">
                  <c:v>117.18006541726911</c:v>
                </c:pt>
                <c:pt idx="607">
                  <c:v>118.06724889966731</c:v>
                </c:pt>
                <c:pt idx="608">
                  <c:v>118.5050104978843</c:v>
                </c:pt>
                <c:pt idx="609">
                  <c:v>118.3607111066343</c:v>
                </c:pt>
                <c:pt idx="610">
                  <c:v>118.0317819374003</c:v>
                </c:pt>
                <c:pt idx="611">
                  <c:v>118.2168861590843</c:v>
                </c:pt>
                <c:pt idx="612">
                  <c:v>118.24847424651399</c:v>
                </c:pt>
                <c:pt idx="613">
                  <c:v>118.1503293117122</c:v>
                </c:pt>
                <c:pt idx="614">
                  <c:v>118.0346881176269</c:v>
                </c:pt>
                <c:pt idx="615">
                  <c:v>118.56720222028611</c:v>
                </c:pt>
                <c:pt idx="616">
                  <c:v>118.44912933826031</c:v>
                </c:pt>
                <c:pt idx="617">
                  <c:v>118.1838508847579</c:v>
                </c:pt>
                <c:pt idx="618">
                  <c:v>118.21737245780351</c:v>
                </c:pt>
                <c:pt idx="619">
                  <c:v>119.20415991691959</c:v>
                </c:pt>
                <c:pt idx="620">
                  <c:v>118.4058928684718</c:v>
                </c:pt>
                <c:pt idx="621">
                  <c:v>118.3369043331592</c:v>
                </c:pt>
                <c:pt idx="622">
                  <c:v>118.28296851417031</c:v>
                </c:pt>
                <c:pt idx="623">
                  <c:v>118.4675982435683</c:v>
                </c:pt>
                <c:pt idx="624">
                  <c:v>118.5050104978843</c:v>
                </c:pt>
                <c:pt idx="625">
                  <c:v>117.5483403264351</c:v>
                </c:pt>
                <c:pt idx="626">
                  <c:v>118.5837138813536</c:v>
                </c:pt>
                <c:pt idx="627">
                  <c:v>117.56389119649729</c:v>
                </c:pt>
                <c:pt idx="628">
                  <c:v>117.7441438973195</c:v>
                </c:pt>
                <c:pt idx="629">
                  <c:v>118.0162310673381</c:v>
                </c:pt>
                <c:pt idx="630">
                  <c:v>118.18774156602819</c:v>
                </c:pt>
                <c:pt idx="631">
                  <c:v>117.0804614405512</c:v>
                </c:pt>
                <c:pt idx="632">
                  <c:v>117.83014234461029</c:v>
                </c:pt>
                <c:pt idx="633">
                  <c:v>117.9394611694848</c:v>
                </c:pt>
                <c:pt idx="634">
                  <c:v>117.8471522080024</c:v>
                </c:pt>
                <c:pt idx="635">
                  <c:v>118.708097277571</c:v>
                </c:pt>
                <c:pt idx="636">
                  <c:v>118.9306256085903</c:v>
                </c:pt>
                <c:pt idx="637">
                  <c:v>119.4864482824001</c:v>
                </c:pt>
                <c:pt idx="638">
                  <c:v>119.4801259131893</c:v>
                </c:pt>
                <c:pt idx="639">
                  <c:v>119.5515579428755</c:v>
                </c:pt>
                <c:pt idx="640">
                  <c:v>120.19386536269521</c:v>
                </c:pt>
                <c:pt idx="641">
                  <c:v>120.17539645738719</c:v>
                </c:pt>
                <c:pt idx="642">
                  <c:v>120.1311873415742</c:v>
                </c:pt>
                <c:pt idx="643">
                  <c:v>120.0033996113918</c:v>
                </c:pt>
                <c:pt idx="644">
                  <c:v>120.3541901648797</c:v>
                </c:pt>
                <c:pt idx="645">
                  <c:v>120.38820994024999</c:v>
                </c:pt>
                <c:pt idx="646">
                  <c:v>120.2711097528347</c:v>
                </c:pt>
                <c:pt idx="647">
                  <c:v>120.10981230462581</c:v>
                </c:pt>
                <c:pt idx="648">
                  <c:v>120.0223548640051</c:v>
                </c:pt>
                <c:pt idx="649">
                  <c:v>120.3163034182776</c:v>
                </c:pt>
                <c:pt idx="650">
                  <c:v>120.37557705684731</c:v>
                </c:pt>
                <c:pt idx="651">
                  <c:v>120.11271843626621</c:v>
                </c:pt>
                <c:pt idx="652">
                  <c:v>120.3396237958612</c:v>
                </c:pt>
                <c:pt idx="653">
                  <c:v>120.5378471996669</c:v>
                </c:pt>
                <c:pt idx="654">
                  <c:v>120.24681668064041</c:v>
                </c:pt>
                <c:pt idx="655">
                  <c:v>120.2030939121327</c:v>
                </c:pt>
                <c:pt idx="656">
                  <c:v>118.4632212149926</c:v>
                </c:pt>
                <c:pt idx="657">
                  <c:v>118.61432932275881</c:v>
                </c:pt>
                <c:pt idx="658">
                  <c:v>119.8056625548914</c:v>
                </c:pt>
                <c:pt idx="659">
                  <c:v>119.74590252043011</c:v>
                </c:pt>
                <c:pt idx="660">
                  <c:v>119.9159540257904</c:v>
                </c:pt>
                <c:pt idx="661">
                  <c:v>118.0648172117268</c:v>
                </c:pt>
                <c:pt idx="662">
                  <c:v>117.84812490261309</c:v>
                </c:pt>
                <c:pt idx="663">
                  <c:v>117.98514113364681</c:v>
                </c:pt>
                <c:pt idx="664">
                  <c:v>119.1580054604714</c:v>
                </c:pt>
                <c:pt idx="665">
                  <c:v>118.7464822264978</c:v>
                </c:pt>
                <c:pt idx="666">
                  <c:v>118.5001471705895</c:v>
                </c:pt>
                <c:pt idx="667">
                  <c:v>118.69838242941449</c:v>
                </c:pt>
                <c:pt idx="668">
                  <c:v>118.75619707465439</c:v>
                </c:pt>
                <c:pt idx="669">
                  <c:v>118.85628739867759</c:v>
                </c:pt>
                <c:pt idx="670">
                  <c:v>119.4048268636851</c:v>
                </c:pt>
                <c:pt idx="671">
                  <c:v>120.0879390167666</c:v>
                </c:pt>
                <c:pt idx="672">
                  <c:v>120.3260182664342</c:v>
                </c:pt>
                <c:pt idx="673">
                  <c:v>119.41745974708761</c:v>
                </c:pt>
                <c:pt idx="674">
                  <c:v>119.79108433085381</c:v>
                </c:pt>
                <c:pt idx="675">
                  <c:v>119.76970929390529</c:v>
                </c:pt>
                <c:pt idx="676">
                  <c:v>119.59139007869901</c:v>
                </c:pt>
                <c:pt idx="677">
                  <c:v>120.8876769135634</c:v>
                </c:pt>
                <c:pt idx="678">
                  <c:v>121.29433677165611</c:v>
                </c:pt>
                <c:pt idx="679">
                  <c:v>121.38617124085241</c:v>
                </c:pt>
                <c:pt idx="680">
                  <c:v>121.2525593437836</c:v>
                </c:pt>
                <c:pt idx="681">
                  <c:v>121.4765348131135</c:v>
                </c:pt>
                <c:pt idx="682">
                  <c:v>121.65339503499</c:v>
                </c:pt>
                <c:pt idx="683">
                  <c:v>121.7884540703694</c:v>
                </c:pt>
                <c:pt idx="684">
                  <c:v>121.8657103155281</c:v>
                </c:pt>
                <c:pt idx="685">
                  <c:v>121.4945174197024</c:v>
                </c:pt>
                <c:pt idx="686">
                  <c:v>121.57322080317169</c:v>
                </c:pt>
                <c:pt idx="687">
                  <c:v>121.3030789737882</c:v>
                </c:pt>
                <c:pt idx="688">
                  <c:v>121.3118330309396</c:v>
                </c:pt>
                <c:pt idx="689">
                  <c:v>121.80740932298281</c:v>
                </c:pt>
                <c:pt idx="690">
                  <c:v>121.9541404507594</c:v>
                </c:pt>
                <c:pt idx="691">
                  <c:v>122.4059939257088</c:v>
                </c:pt>
                <c:pt idx="692">
                  <c:v>122.8801951808035</c:v>
                </c:pt>
                <c:pt idx="693">
                  <c:v>123.145473634306</c:v>
                </c:pt>
                <c:pt idx="694">
                  <c:v>123.2990015749934</c:v>
                </c:pt>
                <c:pt idx="695">
                  <c:v>123.995244813802</c:v>
                </c:pt>
                <c:pt idx="696">
                  <c:v>123.8621192640385</c:v>
                </c:pt>
                <c:pt idx="697">
                  <c:v>123.6386182384086</c:v>
                </c:pt>
                <c:pt idx="698">
                  <c:v>123.9257581247509</c:v>
                </c:pt>
                <c:pt idx="699">
                  <c:v>124.1492591017947</c:v>
                </c:pt>
                <c:pt idx="700">
                  <c:v>123.93985000148329</c:v>
                </c:pt>
                <c:pt idx="701">
                  <c:v>124.0486824790524</c:v>
                </c:pt>
                <c:pt idx="702">
                  <c:v>124.2658611354715</c:v>
                </c:pt>
                <c:pt idx="703">
                  <c:v>124.34943970125489</c:v>
                </c:pt>
                <c:pt idx="704">
                  <c:v>124.4417486627373</c:v>
                </c:pt>
                <c:pt idx="705">
                  <c:v>124.4825652996045</c:v>
                </c:pt>
                <c:pt idx="706">
                  <c:v>125.119522996238</c:v>
                </c:pt>
                <c:pt idx="707">
                  <c:v>124.6224876622787</c:v>
                </c:pt>
                <c:pt idx="708">
                  <c:v>124.82411544863569</c:v>
                </c:pt>
                <c:pt idx="709">
                  <c:v>124.2420543619964</c:v>
                </c:pt>
                <c:pt idx="710">
                  <c:v>124.3999593312595</c:v>
                </c:pt>
                <c:pt idx="711">
                  <c:v>125.404243001073</c:v>
                </c:pt>
                <c:pt idx="712">
                  <c:v>125.0038936571718</c:v>
                </c:pt>
                <c:pt idx="713">
                  <c:v>125.1219546841785</c:v>
                </c:pt>
              </c:numCache>
            </c:numRef>
          </c:val>
          <c:smooth val="0"/>
          <c:extLst>
            <c:ext xmlns:c16="http://schemas.microsoft.com/office/drawing/2014/chart" uri="{C3380CC4-5D6E-409C-BE32-E72D297353CC}">
              <c16:uniqueId val="{00000001-4D72-F948-8C2E-E9D946A9BD55}"/>
            </c:ext>
          </c:extLst>
        </c:ser>
        <c:dLbls>
          <c:showLegendKey val="0"/>
          <c:showVal val="0"/>
          <c:showCatName val="0"/>
          <c:showSerName val="0"/>
          <c:showPercent val="0"/>
          <c:showBubbleSize val="0"/>
        </c:dLbls>
        <c:smooth val="0"/>
        <c:axId val="-2126973864"/>
        <c:axId val="-2126970888"/>
      </c:lineChart>
      <c:catAx>
        <c:axId val="-2126973864"/>
        <c:scaling>
          <c:orientation val="minMax"/>
        </c:scaling>
        <c:delete val="0"/>
        <c:axPos val="b"/>
        <c:numFmt formatCode="General" sourceLinked="1"/>
        <c:majorTickMark val="none"/>
        <c:minorTickMark val="none"/>
        <c:tickLblPos val="nextTo"/>
        <c:txPr>
          <a:bodyPr/>
          <a:lstStyle/>
          <a:p>
            <a:pPr>
              <a:defRPr lang="ja-JP"/>
            </a:pPr>
            <a:endParaRPr lang="zh-CN"/>
          </a:p>
        </c:txPr>
        <c:crossAx val="-2126970888"/>
        <c:crosses val="autoZero"/>
        <c:auto val="1"/>
        <c:lblAlgn val="ctr"/>
        <c:lblOffset val="100"/>
        <c:tickLblSkip val="31"/>
        <c:tickMarkSkip val="10"/>
        <c:noMultiLvlLbl val="0"/>
      </c:catAx>
      <c:valAx>
        <c:axId val="-2126970888"/>
        <c:scaling>
          <c:orientation val="minMax"/>
          <c:min val="80"/>
        </c:scaling>
        <c:delete val="0"/>
        <c:axPos val="l"/>
        <c:majorGridlines/>
        <c:numFmt formatCode="&quot;$&quot;#,##0" sourceLinked="0"/>
        <c:majorTickMark val="none"/>
        <c:minorTickMark val="none"/>
        <c:tickLblPos val="nextTo"/>
        <c:txPr>
          <a:bodyPr/>
          <a:lstStyle/>
          <a:p>
            <a:pPr>
              <a:defRPr lang="ja-JP"/>
            </a:pPr>
            <a:endParaRPr lang="zh-CN"/>
          </a:p>
        </c:txPr>
        <c:crossAx val="-2126973864"/>
        <c:crosses val="autoZero"/>
        <c:crossBetween val="between"/>
      </c:valAx>
    </c:plotArea>
    <c:legend>
      <c:legendPos val="b"/>
      <c:overlay val="0"/>
      <c:txPr>
        <a:bodyPr/>
        <a:lstStyle/>
        <a:p>
          <a:pPr>
            <a:defRPr lang="ja-JP"/>
          </a:pPr>
          <a:endParaRPr lang="zh-CN"/>
        </a:p>
      </c:txPr>
    </c:legend>
    <c:plotVisOnly val="1"/>
    <c:dispBlanksAs val="gap"/>
    <c:showDLblsOverMax val="0"/>
  </c:chart>
  <c:txPr>
    <a:bodyPr/>
    <a:lstStyle/>
    <a:p>
      <a:pPr>
        <a:defRPr>
          <a:latin typeface="Times" charset="0"/>
          <a:ea typeface="Times" charset="0"/>
          <a:cs typeface="Times" charset="0"/>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5471A-BE92-F84E-8B2F-1F67E36356A2}" type="doc">
      <dgm:prSet loTypeId="urn:microsoft.com/office/officeart/2005/8/layout/radial1" loCatId="" qsTypeId="urn:microsoft.com/office/officeart/2005/8/quickstyle/simple1" qsCatId="simple" csTypeId="urn:microsoft.com/office/officeart/2005/8/colors/accent1_2" csCatId="accent1" phldr="1"/>
      <dgm:spPr/>
      <dgm:t>
        <a:bodyPr/>
        <a:lstStyle/>
        <a:p>
          <a:endParaRPr lang="zh-CN" altLang="en-US"/>
        </a:p>
      </dgm:t>
    </dgm:pt>
    <dgm:pt modelId="{2B6C28AF-B8A5-8C45-B3BC-AAF536C21A99}">
      <dgm:prSet phldrT="[文本]" custT="1"/>
      <dgm:spPr>
        <a:solidFill>
          <a:srgbClr val="FF0000"/>
        </a:solidFill>
      </dgm:spPr>
      <dgm:t>
        <a:bodyPr/>
        <a:lstStyle/>
        <a:p>
          <a:r>
            <a:rPr lang="en-US" altLang="zh-CN" sz="1500" b="1" dirty="0">
              <a:latin typeface="Garamond" panose="02020404030301010803" pitchFamily="18" charset="0"/>
            </a:rPr>
            <a:t>Integrity</a:t>
          </a:r>
          <a:endParaRPr lang="zh-CN" altLang="en-US" sz="1500" b="1" dirty="0">
            <a:latin typeface="Garamond" panose="02020404030301010803" pitchFamily="18" charset="0"/>
          </a:endParaRPr>
        </a:p>
      </dgm:t>
    </dgm:pt>
    <dgm:pt modelId="{48BC546E-2420-ED44-B03D-0F8663DE319E}" type="parTrans" cxnId="{F5831DBE-7792-094B-9399-61837D94962A}">
      <dgm:prSet/>
      <dgm:spPr/>
      <dgm:t>
        <a:bodyPr/>
        <a:lstStyle/>
        <a:p>
          <a:endParaRPr lang="zh-CN" altLang="en-US" sz="1500" b="1">
            <a:latin typeface="Garamond" panose="02020404030301010803" pitchFamily="18" charset="0"/>
          </a:endParaRPr>
        </a:p>
      </dgm:t>
    </dgm:pt>
    <dgm:pt modelId="{84D6AEDE-9304-4247-A1A4-5FA2E28656D9}" type="sibTrans" cxnId="{F5831DBE-7792-094B-9399-61837D94962A}">
      <dgm:prSet/>
      <dgm:spPr/>
      <dgm:t>
        <a:bodyPr/>
        <a:lstStyle/>
        <a:p>
          <a:endParaRPr lang="zh-CN" altLang="en-US" sz="1500" b="1">
            <a:latin typeface="Garamond" panose="02020404030301010803" pitchFamily="18" charset="0"/>
          </a:endParaRPr>
        </a:p>
      </dgm:t>
    </dgm:pt>
    <dgm:pt modelId="{36B41B27-D22B-6149-A487-C62DDF5CB3BE}">
      <dgm:prSet phldrT="[文本]" custT="1"/>
      <dgm:spPr>
        <a:solidFill>
          <a:schemeClr val="accent1"/>
        </a:solidFill>
      </dgm:spPr>
      <dgm:t>
        <a:bodyPr/>
        <a:lstStyle/>
        <a:p>
          <a:r>
            <a:rPr lang="en-US" altLang="zh-CN" sz="1500" b="1" dirty="0">
              <a:latin typeface="Garamond" panose="02020404030301010803" pitchFamily="18" charset="0"/>
            </a:rPr>
            <a:t>Reason</a:t>
          </a:r>
          <a:endParaRPr lang="zh-CN" altLang="en-US" sz="1500" b="1" dirty="0">
            <a:latin typeface="Garamond" panose="02020404030301010803" pitchFamily="18" charset="0"/>
          </a:endParaRPr>
        </a:p>
      </dgm:t>
    </dgm:pt>
    <dgm:pt modelId="{EADB75E1-3FA5-EF4E-A1D0-E0183D7AF177}" type="parTrans" cxnId="{941B5BC6-0E6F-BA47-B15B-D0EB726CC2D3}">
      <dgm:prSet custT="1"/>
      <dgm:spPr/>
      <dgm:t>
        <a:bodyPr/>
        <a:lstStyle/>
        <a:p>
          <a:endParaRPr lang="zh-CN" altLang="en-US" sz="1500" b="1">
            <a:latin typeface="Garamond" panose="02020404030301010803" pitchFamily="18" charset="0"/>
          </a:endParaRPr>
        </a:p>
      </dgm:t>
    </dgm:pt>
    <dgm:pt modelId="{EAA888D6-8DED-EB4C-90E5-139BCAFD1F74}" type="sibTrans" cxnId="{941B5BC6-0E6F-BA47-B15B-D0EB726CC2D3}">
      <dgm:prSet/>
      <dgm:spPr/>
      <dgm:t>
        <a:bodyPr/>
        <a:lstStyle/>
        <a:p>
          <a:endParaRPr lang="zh-CN" altLang="en-US" sz="1500" b="1">
            <a:latin typeface="Garamond" panose="02020404030301010803" pitchFamily="18" charset="0"/>
          </a:endParaRPr>
        </a:p>
      </dgm:t>
    </dgm:pt>
    <dgm:pt modelId="{13DE6EED-A49F-F34E-ADB3-1D32A879F532}">
      <dgm:prSet phldrT="[文本]" custT="1"/>
      <dgm:spPr>
        <a:solidFill>
          <a:srgbClr val="FFC000"/>
        </a:solidFill>
      </dgm:spPr>
      <dgm:t>
        <a:bodyPr/>
        <a:lstStyle/>
        <a:p>
          <a:r>
            <a:rPr lang="en-US" altLang="zh-CN" sz="1500" b="1" dirty="0">
              <a:latin typeface="Garamond" panose="02020404030301010803" pitchFamily="18" charset="0"/>
            </a:rPr>
            <a:t>Passion</a:t>
          </a:r>
          <a:endParaRPr lang="zh-CN" altLang="en-US" sz="1500" b="1" dirty="0">
            <a:latin typeface="Garamond" panose="02020404030301010803" pitchFamily="18" charset="0"/>
          </a:endParaRPr>
        </a:p>
      </dgm:t>
    </dgm:pt>
    <dgm:pt modelId="{7464B6F9-AC59-EA46-A03B-46ADB14CA0E3}" type="parTrans" cxnId="{45690AF6-9310-304D-B3BD-E24AAB81137F}">
      <dgm:prSet custT="1"/>
      <dgm:spPr/>
      <dgm:t>
        <a:bodyPr/>
        <a:lstStyle/>
        <a:p>
          <a:endParaRPr lang="zh-CN" altLang="en-US" sz="1500" b="1">
            <a:latin typeface="Garamond" panose="02020404030301010803" pitchFamily="18" charset="0"/>
          </a:endParaRPr>
        </a:p>
      </dgm:t>
    </dgm:pt>
    <dgm:pt modelId="{C1A62648-C9F9-7547-9CD8-2D111B14C32F}" type="sibTrans" cxnId="{45690AF6-9310-304D-B3BD-E24AAB81137F}">
      <dgm:prSet/>
      <dgm:spPr/>
      <dgm:t>
        <a:bodyPr/>
        <a:lstStyle/>
        <a:p>
          <a:endParaRPr lang="zh-CN" altLang="en-US" sz="1500" b="1">
            <a:latin typeface="Garamond" panose="02020404030301010803" pitchFamily="18" charset="0"/>
          </a:endParaRPr>
        </a:p>
      </dgm:t>
    </dgm:pt>
    <dgm:pt modelId="{B73BBB28-E7AA-054C-9E0C-B0DBC92AAE3E}">
      <dgm:prSet phldrT="[文本]" custT="1"/>
      <dgm:spPr>
        <a:solidFill>
          <a:schemeClr val="tx1"/>
        </a:solidFill>
      </dgm:spPr>
      <dgm:t>
        <a:bodyPr/>
        <a:lstStyle/>
        <a:p>
          <a:r>
            <a:rPr lang="en-US" altLang="zh-CN" sz="1500" b="1" dirty="0">
              <a:latin typeface="Garamond" panose="02020404030301010803" pitchFamily="18" charset="0"/>
            </a:rPr>
            <a:t>Innovation</a:t>
          </a:r>
          <a:endParaRPr lang="zh-CN" altLang="en-US" sz="1500" b="1" dirty="0">
            <a:latin typeface="Garamond" panose="02020404030301010803" pitchFamily="18" charset="0"/>
          </a:endParaRPr>
        </a:p>
      </dgm:t>
    </dgm:pt>
    <dgm:pt modelId="{E2DFADE7-0145-AB4F-BD11-62BEB18DB626}" type="parTrans" cxnId="{131044E2-E6BD-1440-8B36-F2942E6654DB}">
      <dgm:prSet custT="1"/>
      <dgm:spPr/>
      <dgm:t>
        <a:bodyPr/>
        <a:lstStyle/>
        <a:p>
          <a:endParaRPr lang="zh-CN" altLang="en-US" sz="1500" b="1">
            <a:latin typeface="Garamond" panose="02020404030301010803" pitchFamily="18" charset="0"/>
          </a:endParaRPr>
        </a:p>
      </dgm:t>
    </dgm:pt>
    <dgm:pt modelId="{79467086-59C3-1A48-8B64-356B6ACF454B}" type="sibTrans" cxnId="{131044E2-E6BD-1440-8B36-F2942E6654DB}">
      <dgm:prSet/>
      <dgm:spPr/>
      <dgm:t>
        <a:bodyPr/>
        <a:lstStyle/>
        <a:p>
          <a:endParaRPr lang="zh-CN" altLang="en-US" sz="1500" b="1">
            <a:latin typeface="Garamond" panose="02020404030301010803" pitchFamily="18" charset="0"/>
          </a:endParaRPr>
        </a:p>
      </dgm:t>
    </dgm:pt>
    <dgm:pt modelId="{6476C155-61B3-5D41-9C5E-BA63E96FECEB}">
      <dgm:prSet phldrT="[文本]" custT="1"/>
      <dgm:spPr>
        <a:solidFill>
          <a:schemeClr val="accent6"/>
        </a:solidFill>
      </dgm:spPr>
      <dgm:t>
        <a:bodyPr/>
        <a:lstStyle/>
        <a:p>
          <a:r>
            <a:rPr lang="en-US" altLang="zh-CN" sz="1500" b="1" dirty="0">
              <a:latin typeface="Garamond" panose="02020404030301010803" pitchFamily="18" charset="0"/>
            </a:rPr>
            <a:t>Humble</a:t>
          </a:r>
          <a:endParaRPr lang="zh-CN" altLang="en-US" sz="1500" b="1" dirty="0">
            <a:latin typeface="Garamond" panose="02020404030301010803" pitchFamily="18" charset="0"/>
          </a:endParaRPr>
        </a:p>
      </dgm:t>
    </dgm:pt>
    <dgm:pt modelId="{EC44C27F-DF87-FA4A-A41E-86FFE41D4E9F}" type="parTrans" cxnId="{18164D6B-CCC7-3541-99EA-CE99E31BCE53}">
      <dgm:prSet custT="1"/>
      <dgm:spPr/>
      <dgm:t>
        <a:bodyPr/>
        <a:lstStyle/>
        <a:p>
          <a:endParaRPr lang="zh-CN" altLang="en-US" sz="1500" b="1">
            <a:latin typeface="Garamond" panose="02020404030301010803" pitchFamily="18" charset="0"/>
          </a:endParaRPr>
        </a:p>
      </dgm:t>
    </dgm:pt>
    <dgm:pt modelId="{C45C6E0B-EEC4-0844-BC41-AA68C661F61E}" type="sibTrans" cxnId="{18164D6B-CCC7-3541-99EA-CE99E31BCE53}">
      <dgm:prSet/>
      <dgm:spPr/>
      <dgm:t>
        <a:bodyPr/>
        <a:lstStyle/>
        <a:p>
          <a:endParaRPr lang="zh-CN" altLang="en-US" sz="1500" b="1">
            <a:latin typeface="Garamond" panose="02020404030301010803" pitchFamily="18" charset="0"/>
          </a:endParaRPr>
        </a:p>
      </dgm:t>
    </dgm:pt>
    <dgm:pt modelId="{285502C6-6BE2-B84E-872D-C842BB7A6C95}" type="pres">
      <dgm:prSet presAssocID="{F515471A-BE92-F84E-8B2F-1F67E36356A2}" presName="cycle" presStyleCnt="0">
        <dgm:presLayoutVars>
          <dgm:chMax val="1"/>
          <dgm:dir/>
          <dgm:animLvl val="ctr"/>
          <dgm:resizeHandles val="exact"/>
        </dgm:presLayoutVars>
      </dgm:prSet>
      <dgm:spPr/>
    </dgm:pt>
    <dgm:pt modelId="{63E9B245-0122-5249-B746-0A82EE91CDFF}" type="pres">
      <dgm:prSet presAssocID="{2B6C28AF-B8A5-8C45-B3BC-AAF536C21A99}" presName="centerShape" presStyleLbl="node0" presStyleIdx="0" presStyleCnt="1"/>
      <dgm:spPr/>
    </dgm:pt>
    <dgm:pt modelId="{64E1DCC1-E514-624D-A69B-17DD3BCCBDDC}" type="pres">
      <dgm:prSet presAssocID="{EADB75E1-3FA5-EF4E-A1D0-E0183D7AF177}" presName="Name9" presStyleLbl="parChTrans1D2" presStyleIdx="0" presStyleCnt="4"/>
      <dgm:spPr/>
    </dgm:pt>
    <dgm:pt modelId="{9A246DBB-3CAD-E94B-90A7-78ED0AA89F68}" type="pres">
      <dgm:prSet presAssocID="{EADB75E1-3FA5-EF4E-A1D0-E0183D7AF177}" presName="connTx" presStyleLbl="parChTrans1D2" presStyleIdx="0" presStyleCnt="4"/>
      <dgm:spPr/>
    </dgm:pt>
    <dgm:pt modelId="{BF9A0A9C-4D89-DC48-8AA4-A500C348600D}" type="pres">
      <dgm:prSet presAssocID="{36B41B27-D22B-6149-A487-C62DDF5CB3BE}" presName="node" presStyleLbl="node1" presStyleIdx="0" presStyleCnt="4">
        <dgm:presLayoutVars>
          <dgm:bulletEnabled val="1"/>
        </dgm:presLayoutVars>
      </dgm:prSet>
      <dgm:spPr/>
    </dgm:pt>
    <dgm:pt modelId="{572A64EE-E746-DC45-932B-657CB083E1FD}" type="pres">
      <dgm:prSet presAssocID="{7464B6F9-AC59-EA46-A03B-46ADB14CA0E3}" presName="Name9" presStyleLbl="parChTrans1D2" presStyleIdx="1" presStyleCnt="4"/>
      <dgm:spPr/>
    </dgm:pt>
    <dgm:pt modelId="{C2795D51-209F-204D-9F73-71D1F7357F6A}" type="pres">
      <dgm:prSet presAssocID="{7464B6F9-AC59-EA46-A03B-46ADB14CA0E3}" presName="connTx" presStyleLbl="parChTrans1D2" presStyleIdx="1" presStyleCnt="4"/>
      <dgm:spPr/>
    </dgm:pt>
    <dgm:pt modelId="{E7AFE243-DBA4-904A-8E76-AC0FDF5A8BAC}" type="pres">
      <dgm:prSet presAssocID="{13DE6EED-A49F-F34E-ADB3-1D32A879F532}" presName="node" presStyleLbl="node1" presStyleIdx="1" presStyleCnt="4">
        <dgm:presLayoutVars>
          <dgm:bulletEnabled val="1"/>
        </dgm:presLayoutVars>
      </dgm:prSet>
      <dgm:spPr/>
    </dgm:pt>
    <dgm:pt modelId="{9A351D15-1971-D044-9F14-3BBB0C939051}" type="pres">
      <dgm:prSet presAssocID="{E2DFADE7-0145-AB4F-BD11-62BEB18DB626}" presName="Name9" presStyleLbl="parChTrans1D2" presStyleIdx="2" presStyleCnt="4"/>
      <dgm:spPr/>
    </dgm:pt>
    <dgm:pt modelId="{DF69E87E-C198-6C4B-A5AF-A3DC5F2F1E9B}" type="pres">
      <dgm:prSet presAssocID="{E2DFADE7-0145-AB4F-BD11-62BEB18DB626}" presName="connTx" presStyleLbl="parChTrans1D2" presStyleIdx="2" presStyleCnt="4"/>
      <dgm:spPr/>
    </dgm:pt>
    <dgm:pt modelId="{87373069-2E7A-1E4D-90A7-41704326AEE3}" type="pres">
      <dgm:prSet presAssocID="{B73BBB28-E7AA-054C-9E0C-B0DBC92AAE3E}" presName="node" presStyleLbl="node1" presStyleIdx="2" presStyleCnt="4">
        <dgm:presLayoutVars>
          <dgm:bulletEnabled val="1"/>
        </dgm:presLayoutVars>
      </dgm:prSet>
      <dgm:spPr/>
    </dgm:pt>
    <dgm:pt modelId="{C7A7FB29-AF25-074A-8092-D8ED89A58669}" type="pres">
      <dgm:prSet presAssocID="{EC44C27F-DF87-FA4A-A41E-86FFE41D4E9F}" presName="Name9" presStyleLbl="parChTrans1D2" presStyleIdx="3" presStyleCnt="4"/>
      <dgm:spPr/>
    </dgm:pt>
    <dgm:pt modelId="{C880223E-177E-FE4B-A595-4A44ADAC610C}" type="pres">
      <dgm:prSet presAssocID="{EC44C27F-DF87-FA4A-A41E-86FFE41D4E9F}" presName="connTx" presStyleLbl="parChTrans1D2" presStyleIdx="3" presStyleCnt="4"/>
      <dgm:spPr/>
    </dgm:pt>
    <dgm:pt modelId="{EAE71716-87B2-3D49-904A-807ED8E89BCA}" type="pres">
      <dgm:prSet presAssocID="{6476C155-61B3-5D41-9C5E-BA63E96FECEB}" presName="node" presStyleLbl="node1" presStyleIdx="3" presStyleCnt="4">
        <dgm:presLayoutVars>
          <dgm:bulletEnabled val="1"/>
        </dgm:presLayoutVars>
      </dgm:prSet>
      <dgm:spPr/>
    </dgm:pt>
  </dgm:ptLst>
  <dgm:cxnLst>
    <dgm:cxn modelId="{4CABB405-7EF5-B246-BBD6-0172228F43F2}" type="presOf" srcId="{EADB75E1-3FA5-EF4E-A1D0-E0183D7AF177}" destId="{64E1DCC1-E514-624D-A69B-17DD3BCCBDDC}" srcOrd="0" destOrd="0" presId="urn:microsoft.com/office/officeart/2005/8/layout/radial1"/>
    <dgm:cxn modelId="{7371C01A-4BDC-B747-ABF1-678094881D56}" type="presOf" srcId="{E2DFADE7-0145-AB4F-BD11-62BEB18DB626}" destId="{9A351D15-1971-D044-9F14-3BBB0C939051}" srcOrd="0" destOrd="0" presId="urn:microsoft.com/office/officeart/2005/8/layout/radial1"/>
    <dgm:cxn modelId="{A7B06640-7D81-844D-8593-789895094599}" type="presOf" srcId="{E2DFADE7-0145-AB4F-BD11-62BEB18DB626}" destId="{DF69E87E-C198-6C4B-A5AF-A3DC5F2F1E9B}" srcOrd="1" destOrd="0" presId="urn:microsoft.com/office/officeart/2005/8/layout/radial1"/>
    <dgm:cxn modelId="{FBE2CA4B-B48A-6F4D-AAAA-F7807BB20E42}" type="presOf" srcId="{EADB75E1-3FA5-EF4E-A1D0-E0183D7AF177}" destId="{9A246DBB-3CAD-E94B-90A7-78ED0AA89F68}" srcOrd="1" destOrd="0" presId="urn:microsoft.com/office/officeart/2005/8/layout/radial1"/>
    <dgm:cxn modelId="{98B6684E-C715-2142-B119-8DCED8924B07}" type="presOf" srcId="{7464B6F9-AC59-EA46-A03B-46ADB14CA0E3}" destId="{572A64EE-E746-DC45-932B-657CB083E1FD}" srcOrd="0" destOrd="0" presId="urn:microsoft.com/office/officeart/2005/8/layout/radial1"/>
    <dgm:cxn modelId="{FD592F52-E0C8-F648-84E0-C9556F1F20D6}" type="presOf" srcId="{6476C155-61B3-5D41-9C5E-BA63E96FECEB}" destId="{EAE71716-87B2-3D49-904A-807ED8E89BCA}" srcOrd="0" destOrd="0" presId="urn:microsoft.com/office/officeart/2005/8/layout/radial1"/>
    <dgm:cxn modelId="{18164D6B-CCC7-3541-99EA-CE99E31BCE53}" srcId="{2B6C28AF-B8A5-8C45-B3BC-AAF536C21A99}" destId="{6476C155-61B3-5D41-9C5E-BA63E96FECEB}" srcOrd="3" destOrd="0" parTransId="{EC44C27F-DF87-FA4A-A41E-86FFE41D4E9F}" sibTransId="{C45C6E0B-EEC4-0844-BC41-AA68C661F61E}"/>
    <dgm:cxn modelId="{9A95436E-D4B7-E547-918A-2B45F8EFA70E}" type="presOf" srcId="{EC44C27F-DF87-FA4A-A41E-86FFE41D4E9F}" destId="{C7A7FB29-AF25-074A-8092-D8ED89A58669}" srcOrd="0" destOrd="0" presId="urn:microsoft.com/office/officeart/2005/8/layout/radial1"/>
    <dgm:cxn modelId="{79C92986-A5BA-934F-9CD4-4B97681E46EC}" type="presOf" srcId="{2B6C28AF-B8A5-8C45-B3BC-AAF536C21A99}" destId="{63E9B245-0122-5249-B746-0A82EE91CDFF}" srcOrd="0" destOrd="0" presId="urn:microsoft.com/office/officeart/2005/8/layout/radial1"/>
    <dgm:cxn modelId="{95F645A5-97C3-2943-BE87-F44C0B193A34}" type="presOf" srcId="{36B41B27-D22B-6149-A487-C62DDF5CB3BE}" destId="{BF9A0A9C-4D89-DC48-8AA4-A500C348600D}" srcOrd="0" destOrd="0" presId="urn:microsoft.com/office/officeart/2005/8/layout/radial1"/>
    <dgm:cxn modelId="{F42ED7AB-5BA5-594F-8313-C2D99C948D1C}" type="presOf" srcId="{B73BBB28-E7AA-054C-9E0C-B0DBC92AAE3E}" destId="{87373069-2E7A-1E4D-90A7-41704326AEE3}" srcOrd="0" destOrd="0" presId="urn:microsoft.com/office/officeart/2005/8/layout/radial1"/>
    <dgm:cxn modelId="{F5831DBE-7792-094B-9399-61837D94962A}" srcId="{F515471A-BE92-F84E-8B2F-1F67E36356A2}" destId="{2B6C28AF-B8A5-8C45-B3BC-AAF536C21A99}" srcOrd="0" destOrd="0" parTransId="{48BC546E-2420-ED44-B03D-0F8663DE319E}" sibTransId="{84D6AEDE-9304-4247-A1A4-5FA2E28656D9}"/>
    <dgm:cxn modelId="{B3816BC1-CA65-4D46-B572-4B9EE00E465C}" type="presOf" srcId="{F515471A-BE92-F84E-8B2F-1F67E36356A2}" destId="{285502C6-6BE2-B84E-872D-C842BB7A6C95}" srcOrd="0" destOrd="0" presId="urn:microsoft.com/office/officeart/2005/8/layout/radial1"/>
    <dgm:cxn modelId="{941B5BC6-0E6F-BA47-B15B-D0EB726CC2D3}" srcId="{2B6C28AF-B8A5-8C45-B3BC-AAF536C21A99}" destId="{36B41B27-D22B-6149-A487-C62DDF5CB3BE}" srcOrd="0" destOrd="0" parTransId="{EADB75E1-3FA5-EF4E-A1D0-E0183D7AF177}" sibTransId="{EAA888D6-8DED-EB4C-90E5-139BCAFD1F74}"/>
    <dgm:cxn modelId="{CF9DCECD-059C-DA46-BE8A-4FB8088CF876}" type="presOf" srcId="{13DE6EED-A49F-F34E-ADB3-1D32A879F532}" destId="{E7AFE243-DBA4-904A-8E76-AC0FDF5A8BAC}" srcOrd="0" destOrd="0" presId="urn:microsoft.com/office/officeart/2005/8/layout/radial1"/>
    <dgm:cxn modelId="{AA456FCE-2781-A94F-AE8F-954DD5F71BDB}" type="presOf" srcId="{EC44C27F-DF87-FA4A-A41E-86FFE41D4E9F}" destId="{C880223E-177E-FE4B-A595-4A44ADAC610C}" srcOrd="1" destOrd="0" presId="urn:microsoft.com/office/officeart/2005/8/layout/radial1"/>
    <dgm:cxn modelId="{131044E2-E6BD-1440-8B36-F2942E6654DB}" srcId="{2B6C28AF-B8A5-8C45-B3BC-AAF536C21A99}" destId="{B73BBB28-E7AA-054C-9E0C-B0DBC92AAE3E}" srcOrd="2" destOrd="0" parTransId="{E2DFADE7-0145-AB4F-BD11-62BEB18DB626}" sibTransId="{79467086-59C3-1A48-8B64-356B6ACF454B}"/>
    <dgm:cxn modelId="{8EBF44EC-BE95-604C-A388-09A78A3F4089}" type="presOf" srcId="{7464B6F9-AC59-EA46-A03B-46ADB14CA0E3}" destId="{C2795D51-209F-204D-9F73-71D1F7357F6A}" srcOrd="1" destOrd="0" presId="urn:microsoft.com/office/officeart/2005/8/layout/radial1"/>
    <dgm:cxn modelId="{45690AF6-9310-304D-B3BD-E24AAB81137F}" srcId="{2B6C28AF-B8A5-8C45-B3BC-AAF536C21A99}" destId="{13DE6EED-A49F-F34E-ADB3-1D32A879F532}" srcOrd="1" destOrd="0" parTransId="{7464B6F9-AC59-EA46-A03B-46ADB14CA0E3}" sibTransId="{C1A62648-C9F9-7547-9CD8-2D111B14C32F}"/>
    <dgm:cxn modelId="{E4A3170C-BFE2-EE4F-8AF7-BA19DDD0F69C}" type="presParOf" srcId="{285502C6-6BE2-B84E-872D-C842BB7A6C95}" destId="{63E9B245-0122-5249-B746-0A82EE91CDFF}" srcOrd="0" destOrd="0" presId="urn:microsoft.com/office/officeart/2005/8/layout/radial1"/>
    <dgm:cxn modelId="{09DE622E-AD85-E04F-963C-19C62E419CC2}" type="presParOf" srcId="{285502C6-6BE2-B84E-872D-C842BB7A6C95}" destId="{64E1DCC1-E514-624D-A69B-17DD3BCCBDDC}" srcOrd="1" destOrd="0" presId="urn:microsoft.com/office/officeart/2005/8/layout/radial1"/>
    <dgm:cxn modelId="{7BA656E3-2C03-1E4B-9417-C9440F3BD48F}" type="presParOf" srcId="{64E1DCC1-E514-624D-A69B-17DD3BCCBDDC}" destId="{9A246DBB-3CAD-E94B-90A7-78ED0AA89F68}" srcOrd="0" destOrd="0" presId="urn:microsoft.com/office/officeart/2005/8/layout/radial1"/>
    <dgm:cxn modelId="{63BF8AD7-F729-794F-8C60-09D555C3A88B}" type="presParOf" srcId="{285502C6-6BE2-B84E-872D-C842BB7A6C95}" destId="{BF9A0A9C-4D89-DC48-8AA4-A500C348600D}" srcOrd="2" destOrd="0" presId="urn:microsoft.com/office/officeart/2005/8/layout/radial1"/>
    <dgm:cxn modelId="{D6198413-C0CB-ED48-B887-76094BD0B119}" type="presParOf" srcId="{285502C6-6BE2-B84E-872D-C842BB7A6C95}" destId="{572A64EE-E746-DC45-932B-657CB083E1FD}" srcOrd="3" destOrd="0" presId="urn:microsoft.com/office/officeart/2005/8/layout/radial1"/>
    <dgm:cxn modelId="{93DBAA46-53AA-9C4C-AF4A-6C6A061F0956}" type="presParOf" srcId="{572A64EE-E746-DC45-932B-657CB083E1FD}" destId="{C2795D51-209F-204D-9F73-71D1F7357F6A}" srcOrd="0" destOrd="0" presId="urn:microsoft.com/office/officeart/2005/8/layout/radial1"/>
    <dgm:cxn modelId="{6442128F-A693-494F-8743-6B8F7C68E5C1}" type="presParOf" srcId="{285502C6-6BE2-B84E-872D-C842BB7A6C95}" destId="{E7AFE243-DBA4-904A-8E76-AC0FDF5A8BAC}" srcOrd="4" destOrd="0" presId="urn:microsoft.com/office/officeart/2005/8/layout/radial1"/>
    <dgm:cxn modelId="{B25025D8-FB24-A34E-87F6-5E6ADB4211FC}" type="presParOf" srcId="{285502C6-6BE2-B84E-872D-C842BB7A6C95}" destId="{9A351D15-1971-D044-9F14-3BBB0C939051}" srcOrd="5" destOrd="0" presId="urn:microsoft.com/office/officeart/2005/8/layout/radial1"/>
    <dgm:cxn modelId="{9C90BBB4-A8A4-F241-B327-C8B63D7C1D05}" type="presParOf" srcId="{9A351D15-1971-D044-9F14-3BBB0C939051}" destId="{DF69E87E-C198-6C4B-A5AF-A3DC5F2F1E9B}" srcOrd="0" destOrd="0" presId="urn:microsoft.com/office/officeart/2005/8/layout/radial1"/>
    <dgm:cxn modelId="{E4D867DE-E57B-CB45-A540-86950FAB3051}" type="presParOf" srcId="{285502C6-6BE2-B84E-872D-C842BB7A6C95}" destId="{87373069-2E7A-1E4D-90A7-41704326AEE3}" srcOrd="6" destOrd="0" presId="urn:microsoft.com/office/officeart/2005/8/layout/radial1"/>
    <dgm:cxn modelId="{25D21E65-FC98-5A42-80E9-585989DB8C10}" type="presParOf" srcId="{285502C6-6BE2-B84E-872D-C842BB7A6C95}" destId="{C7A7FB29-AF25-074A-8092-D8ED89A58669}" srcOrd="7" destOrd="0" presId="urn:microsoft.com/office/officeart/2005/8/layout/radial1"/>
    <dgm:cxn modelId="{D751B86B-0401-6746-97DA-AEB7F479F9D1}" type="presParOf" srcId="{C7A7FB29-AF25-074A-8092-D8ED89A58669}" destId="{C880223E-177E-FE4B-A595-4A44ADAC610C}" srcOrd="0" destOrd="0" presId="urn:microsoft.com/office/officeart/2005/8/layout/radial1"/>
    <dgm:cxn modelId="{C341B0CA-954F-5B46-B968-384BEB7B2022}" type="presParOf" srcId="{285502C6-6BE2-B84E-872D-C842BB7A6C95}" destId="{EAE71716-87B2-3D49-904A-807ED8E89BCA}" srcOrd="8" destOrd="0" presId="urn:microsoft.com/office/officeart/2005/8/layout/radial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9B245-0122-5249-B746-0A82EE91CDFF}">
      <dsp:nvSpPr>
        <dsp:cNvPr id="0" name=""/>
        <dsp:cNvSpPr/>
      </dsp:nvSpPr>
      <dsp:spPr>
        <a:xfrm>
          <a:off x="2443633" y="1706289"/>
          <a:ext cx="1310332" cy="1310332"/>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b="1" kern="1200" dirty="0">
              <a:latin typeface="Garamond" panose="02020404030301010803" pitchFamily="18" charset="0"/>
            </a:rPr>
            <a:t>Integrity</a:t>
          </a:r>
          <a:endParaRPr lang="zh-CN" altLang="en-US" sz="1500" b="1" kern="1200" dirty="0">
            <a:latin typeface="Garamond" panose="02020404030301010803" pitchFamily="18" charset="0"/>
          </a:endParaRPr>
        </a:p>
      </dsp:txBody>
      <dsp:txXfrm>
        <a:off x="2635527" y="1898183"/>
        <a:ext cx="926544" cy="926544"/>
      </dsp:txXfrm>
    </dsp:sp>
    <dsp:sp modelId="{64E1DCC1-E514-624D-A69B-17DD3BCCBDDC}">
      <dsp:nvSpPr>
        <dsp:cNvPr id="0" name=""/>
        <dsp:cNvSpPr/>
      </dsp:nvSpPr>
      <dsp:spPr>
        <a:xfrm rot="16200000">
          <a:off x="2902127" y="1490588"/>
          <a:ext cx="393345" cy="38056"/>
        </a:xfrm>
        <a:custGeom>
          <a:avLst/>
          <a:gdLst/>
          <a:ahLst/>
          <a:cxnLst/>
          <a:rect l="0" t="0" r="0" b="0"/>
          <a:pathLst>
            <a:path>
              <a:moveTo>
                <a:pt x="0" y="19028"/>
              </a:moveTo>
              <a:lnTo>
                <a:pt x="393345" y="190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zh-CN" altLang="en-US" sz="1500" b="1" kern="1200">
            <a:latin typeface="Garamond" panose="02020404030301010803" pitchFamily="18" charset="0"/>
          </a:endParaRPr>
        </a:p>
      </dsp:txBody>
      <dsp:txXfrm>
        <a:off x="3088966" y="1499783"/>
        <a:ext cx="19667" cy="19667"/>
      </dsp:txXfrm>
    </dsp:sp>
    <dsp:sp modelId="{BF9A0A9C-4D89-DC48-8AA4-A500C348600D}">
      <dsp:nvSpPr>
        <dsp:cNvPr id="0" name=""/>
        <dsp:cNvSpPr/>
      </dsp:nvSpPr>
      <dsp:spPr>
        <a:xfrm>
          <a:off x="2443633" y="2611"/>
          <a:ext cx="1310332" cy="1310332"/>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b="1" kern="1200" dirty="0">
              <a:latin typeface="Garamond" panose="02020404030301010803" pitchFamily="18" charset="0"/>
            </a:rPr>
            <a:t>Reason</a:t>
          </a:r>
          <a:endParaRPr lang="zh-CN" altLang="en-US" sz="1500" b="1" kern="1200" dirty="0">
            <a:latin typeface="Garamond" panose="02020404030301010803" pitchFamily="18" charset="0"/>
          </a:endParaRPr>
        </a:p>
      </dsp:txBody>
      <dsp:txXfrm>
        <a:off x="2635527" y="194505"/>
        <a:ext cx="926544" cy="926544"/>
      </dsp:txXfrm>
    </dsp:sp>
    <dsp:sp modelId="{572A64EE-E746-DC45-932B-657CB083E1FD}">
      <dsp:nvSpPr>
        <dsp:cNvPr id="0" name=""/>
        <dsp:cNvSpPr/>
      </dsp:nvSpPr>
      <dsp:spPr>
        <a:xfrm>
          <a:off x="3753966" y="2342427"/>
          <a:ext cx="393345" cy="38056"/>
        </a:xfrm>
        <a:custGeom>
          <a:avLst/>
          <a:gdLst/>
          <a:ahLst/>
          <a:cxnLst/>
          <a:rect l="0" t="0" r="0" b="0"/>
          <a:pathLst>
            <a:path>
              <a:moveTo>
                <a:pt x="0" y="19028"/>
              </a:moveTo>
              <a:lnTo>
                <a:pt x="393345" y="190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zh-CN" altLang="en-US" sz="1500" b="1" kern="1200">
            <a:latin typeface="Garamond" panose="02020404030301010803" pitchFamily="18" charset="0"/>
          </a:endParaRPr>
        </a:p>
      </dsp:txBody>
      <dsp:txXfrm>
        <a:off x="3940805" y="2351622"/>
        <a:ext cx="19667" cy="19667"/>
      </dsp:txXfrm>
    </dsp:sp>
    <dsp:sp modelId="{E7AFE243-DBA4-904A-8E76-AC0FDF5A8BAC}">
      <dsp:nvSpPr>
        <dsp:cNvPr id="0" name=""/>
        <dsp:cNvSpPr/>
      </dsp:nvSpPr>
      <dsp:spPr>
        <a:xfrm>
          <a:off x="4147311" y="1706289"/>
          <a:ext cx="1310332" cy="1310332"/>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b="1" kern="1200" dirty="0">
              <a:latin typeface="Garamond" panose="02020404030301010803" pitchFamily="18" charset="0"/>
            </a:rPr>
            <a:t>Passion</a:t>
          </a:r>
          <a:endParaRPr lang="zh-CN" altLang="en-US" sz="1500" b="1" kern="1200" dirty="0">
            <a:latin typeface="Garamond" panose="02020404030301010803" pitchFamily="18" charset="0"/>
          </a:endParaRPr>
        </a:p>
      </dsp:txBody>
      <dsp:txXfrm>
        <a:off x="4339205" y="1898183"/>
        <a:ext cx="926544" cy="926544"/>
      </dsp:txXfrm>
    </dsp:sp>
    <dsp:sp modelId="{9A351D15-1971-D044-9F14-3BBB0C939051}">
      <dsp:nvSpPr>
        <dsp:cNvPr id="0" name=""/>
        <dsp:cNvSpPr/>
      </dsp:nvSpPr>
      <dsp:spPr>
        <a:xfrm rot="5400000">
          <a:off x="2902127" y="3194266"/>
          <a:ext cx="393345" cy="38056"/>
        </a:xfrm>
        <a:custGeom>
          <a:avLst/>
          <a:gdLst/>
          <a:ahLst/>
          <a:cxnLst/>
          <a:rect l="0" t="0" r="0" b="0"/>
          <a:pathLst>
            <a:path>
              <a:moveTo>
                <a:pt x="0" y="19028"/>
              </a:moveTo>
              <a:lnTo>
                <a:pt x="393345" y="190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zh-CN" altLang="en-US" sz="1500" b="1" kern="1200">
            <a:latin typeface="Garamond" panose="02020404030301010803" pitchFamily="18" charset="0"/>
          </a:endParaRPr>
        </a:p>
      </dsp:txBody>
      <dsp:txXfrm>
        <a:off x="3088966" y="3203461"/>
        <a:ext cx="19667" cy="19667"/>
      </dsp:txXfrm>
    </dsp:sp>
    <dsp:sp modelId="{87373069-2E7A-1E4D-90A7-41704326AEE3}">
      <dsp:nvSpPr>
        <dsp:cNvPr id="0" name=""/>
        <dsp:cNvSpPr/>
      </dsp:nvSpPr>
      <dsp:spPr>
        <a:xfrm>
          <a:off x="2443633" y="3409967"/>
          <a:ext cx="1310332" cy="131033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b="1" kern="1200" dirty="0">
              <a:latin typeface="Garamond" panose="02020404030301010803" pitchFamily="18" charset="0"/>
            </a:rPr>
            <a:t>Innovation</a:t>
          </a:r>
          <a:endParaRPr lang="zh-CN" altLang="en-US" sz="1500" b="1" kern="1200" dirty="0">
            <a:latin typeface="Garamond" panose="02020404030301010803" pitchFamily="18" charset="0"/>
          </a:endParaRPr>
        </a:p>
      </dsp:txBody>
      <dsp:txXfrm>
        <a:off x="2635527" y="3601861"/>
        <a:ext cx="926544" cy="926544"/>
      </dsp:txXfrm>
    </dsp:sp>
    <dsp:sp modelId="{C7A7FB29-AF25-074A-8092-D8ED89A58669}">
      <dsp:nvSpPr>
        <dsp:cNvPr id="0" name=""/>
        <dsp:cNvSpPr/>
      </dsp:nvSpPr>
      <dsp:spPr>
        <a:xfrm rot="10800000">
          <a:off x="2050288" y="2342427"/>
          <a:ext cx="393345" cy="38056"/>
        </a:xfrm>
        <a:custGeom>
          <a:avLst/>
          <a:gdLst/>
          <a:ahLst/>
          <a:cxnLst/>
          <a:rect l="0" t="0" r="0" b="0"/>
          <a:pathLst>
            <a:path>
              <a:moveTo>
                <a:pt x="0" y="19028"/>
              </a:moveTo>
              <a:lnTo>
                <a:pt x="393345" y="190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zh-CN" altLang="en-US" sz="1500" b="1" kern="1200">
            <a:latin typeface="Garamond" panose="02020404030301010803" pitchFamily="18" charset="0"/>
          </a:endParaRPr>
        </a:p>
      </dsp:txBody>
      <dsp:txXfrm rot="10800000">
        <a:off x="2237127" y="2351622"/>
        <a:ext cx="19667" cy="19667"/>
      </dsp:txXfrm>
    </dsp:sp>
    <dsp:sp modelId="{EAE71716-87B2-3D49-904A-807ED8E89BCA}">
      <dsp:nvSpPr>
        <dsp:cNvPr id="0" name=""/>
        <dsp:cNvSpPr/>
      </dsp:nvSpPr>
      <dsp:spPr>
        <a:xfrm>
          <a:off x="739955" y="1706289"/>
          <a:ext cx="1310332" cy="1310332"/>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b="1" kern="1200" dirty="0">
              <a:latin typeface="Garamond" panose="02020404030301010803" pitchFamily="18" charset="0"/>
            </a:rPr>
            <a:t>Humble</a:t>
          </a:r>
          <a:endParaRPr lang="zh-CN" altLang="en-US" sz="1500" b="1" kern="1200" dirty="0">
            <a:latin typeface="Garamond" panose="02020404030301010803" pitchFamily="18" charset="0"/>
          </a:endParaRPr>
        </a:p>
      </dsp:txBody>
      <dsp:txXfrm>
        <a:off x="931849" y="1898183"/>
        <a:ext cx="926544" cy="92654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46FE44-34E7-784D-AE01-6A2DA23EAA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78C0FE5F-731F-B947-96F2-8437DB313C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3A4CB1-99DA-8A4A-9AF0-DF7C41D52E39}" type="datetimeFigureOut">
              <a:rPr kumimoji="1" lang="zh-CN" altLang="en-US" smtClean="0"/>
              <a:t>2018/8/10</a:t>
            </a:fld>
            <a:endParaRPr kumimoji="1" lang="zh-CN" altLang="en-US"/>
          </a:p>
        </p:txBody>
      </p:sp>
      <p:sp>
        <p:nvSpPr>
          <p:cNvPr id="4" name="页脚占位符 3">
            <a:extLst>
              <a:ext uri="{FF2B5EF4-FFF2-40B4-BE49-F238E27FC236}">
                <a16:creationId xmlns:a16="http://schemas.microsoft.com/office/drawing/2014/main" id="{8B4AE5D4-1EBA-684D-9F0E-D5ED223233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F0AF5DB5-98A7-DA40-A4F1-1B6D1584D5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0A06DD-5503-3942-9FE1-F9E2BA498AF4}" type="slidenum">
              <a:rPr kumimoji="1" lang="zh-CN" altLang="en-US" smtClean="0"/>
              <a:t>‹#›</a:t>
            </a:fld>
            <a:endParaRPr kumimoji="1" lang="zh-CN" altLang="en-US"/>
          </a:p>
        </p:txBody>
      </p:sp>
    </p:spTree>
    <p:extLst>
      <p:ext uri="{BB962C8B-B14F-4D97-AF65-F5344CB8AC3E}">
        <p14:creationId xmlns:p14="http://schemas.microsoft.com/office/powerpoint/2010/main" val="1877590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1477A-5583-F54A-8CB7-DAA61C5718F6}" type="datetimeFigureOut">
              <a:rPr kumimoji="1" lang="zh-CN" altLang="en-US" smtClean="0"/>
              <a:t>2018/8/10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EC0A0-B7B1-6348-B7BE-73B62F059A9D}" type="slidenum">
              <a:rPr kumimoji="1" lang="zh-CN" altLang="en-US" smtClean="0"/>
              <a:t>‹#›</a:t>
            </a:fld>
            <a:endParaRPr kumimoji="1" lang="zh-CN" altLang="en-US"/>
          </a:p>
        </p:txBody>
      </p:sp>
    </p:spTree>
    <p:extLst>
      <p:ext uri="{BB962C8B-B14F-4D97-AF65-F5344CB8AC3E}">
        <p14:creationId xmlns:p14="http://schemas.microsoft.com/office/powerpoint/2010/main" val="35449870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12B50-C15A-2E4C-9DF7-CFB8152F5D2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4A5D997-A122-F942-A092-EB5CD21C4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2A8F5C9-8EF4-9B47-B5B1-6BB5E0EE6DA3}"/>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5" name="页脚占位符 4">
            <a:extLst>
              <a:ext uri="{FF2B5EF4-FFF2-40B4-BE49-F238E27FC236}">
                <a16:creationId xmlns:a16="http://schemas.microsoft.com/office/drawing/2014/main" id="{4C34C1F7-7ECA-014A-AA8A-4ECF2EAC0B8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D74477-6507-BA49-A4B9-FD1CE1B25208}"/>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248081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D1F5C-90D7-9843-AE31-0F60ED736B9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DACE57F-8AA5-3E49-B596-6341C29D1EB1}"/>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76994F6-4A08-324C-96DC-7877B2B8F552}"/>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5" name="页脚占位符 4">
            <a:extLst>
              <a:ext uri="{FF2B5EF4-FFF2-40B4-BE49-F238E27FC236}">
                <a16:creationId xmlns:a16="http://schemas.microsoft.com/office/drawing/2014/main" id="{C4533B89-B29E-3942-AC2B-5F6919A51E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F39392-FB9C-9C4D-9DBF-25E09A990224}"/>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384162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2943A4-7C09-3549-B06E-45E0EE5E94D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9AAE929-A18A-C741-965C-FC627EBADCE5}"/>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49E995B-BC1C-C147-92C1-A0F6448F5691}"/>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5" name="页脚占位符 4">
            <a:extLst>
              <a:ext uri="{FF2B5EF4-FFF2-40B4-BE49-F238E27FC236}">
                <a16:creationId xmlns:a16="http://schemas.microsoft.com/office/drawing/2014/main" id="{4A77F339-CBA5-4B49-BD9D-4E3401A363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B66D9F5-99BE-EB4D-BD56-13424CBAEFEE}"/>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152497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D8253-0BFB-A546-92AE-80D06144F94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A961F58-75D0-9E49-AB0B-1A0291EFA478}"/>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3790806-93B7-864E-BEA5-C261DCF02356}"/>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5" name="页脚占位符 4">
            <a:extLst>
              <a:ext uri="{FF2B5EF4-FFF2-40B4-BE49-F238E27FC236}">
                <a16:creationId xmlns:a16="http://schemas.microsoft.com/office/drawing/2014/main" id="{CF7D131D-C44C-5043-A75F-FDB759C25D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4FAEDB5-68E4-D04A-9667-ED6D77D4B360}"/>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355101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22369-DE1F-D64D-A89B-F69D26473D8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56D2C5A-F067-8A42-B2E3-8A1B638A71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88C9C05-C976-B54A-AA77-9AF16F183755}"/>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5" name="页脚占位符 4">
            <a:extLst>
              <a:ext uri="{FF2B5EF4-FFF2-40B4-BE49-F238E27FC236}">
                <a16:creationId xmlns:a16="http://schemas.microsoft.com/office/drawing/2014/main" id="{BD51207B-D67C-5D45-ACC5-D73FD65B04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CE78D92-8E55-6141-A43B-8CC8C2A72049}"/>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14314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F1E4F-B91B-8043-9F44-55229907E37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6F929A0-CA70-3741-B8DD-7748520ED2A4}"/>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26D3732-DB53-2046-BD68-B9CA0EDC6789}"/>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BDF0DFDA-1027-6E42-9188-3D9072A14107}"/>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6" name="页脚占位符 5">
            <a:extLst>
              <a:ext uri="{FF2B5EF4-FFF2-40B4-BE49-F238E27FC236}">
                <a16:creationId xmlns:a16="http://schemas.microsoft.com/office/drawing/2014/main" id="{92D90DA2-00CD-6F4B-A543-DA381C1F172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34B8385-663A-DC4A-AB3C-A16E7B385595}"/>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258190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F4B0-4813-5540-A7A4-82CFF9B407D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0B5B36F-0359-C04A-9479-6478EADBC3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539DB33D-CDFE-BE4B-89FA-9EB3592F2D92}"/>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9FE9B7A7-F4D0-1B4E-850A-5CE2D511A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B7B45C0C-B1C3-044F-87DA-31336F8AA908}"/>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5DC32CB-AB51-B140-AF18-3A5C03CB0527}"/>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8" name="页脚占位符 7">
            <a:extLst>
              <a:ext uri="{FF2B5EF4-FFF2-40B4-BE49-F238E27FC236}">
                <a16:creationId xmlns:a16="http://schemas.microsoft.com/office/drawing/2014/main" id="{1DE46A7A-CF0C-DC43-A3E1-C930B0F7503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BB812D5-5EB2-3046-8C65-0FBE43286340}"/>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125170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E3D84-8E4C-F147-8B7E-5584FD2A544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120CF47-DA9D-5944-8808-81F6159B2FCF}"/>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4" name="页脚占位符 3">
            <a:extLst>
              <a:ext uri="{FF2B5EF4-FFF2-40B4-BE49-F238E27FC236}">
                <a16:creationId xmlns:a16="http://schemas.microsoft.com/office/drawing/2014/main" id="{93572349-C2B4-894A-A082-6FDDB90D39E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EC0C049-C78C-E849-8F42-9D99E45504A2}"/>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217861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9D6503-C309-D04F-89D4-F80630F461A5}"/>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3" name="页脚占位符 2">
            <a:extLst>
              <a:ext uri="{FF2B5EF4-FFF2-40B4-BE49-F238E27FC236}">
                <a16:creationId xmlns:a16="http://schemas.microsoft.com/office/drawing/2014/main" id="{938D5038-BC50-824A-B7D8-0B378E0A54C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794786E-310F-0442-9A01-79B44A807877}"/>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185483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331BC-929D-D446-BF92-60CD38E5727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ED9D538-9D34-B444-AE20-72BBE942A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0B31850F-B10C-A344-904F-A5EA39EAD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B3E522CE-E416-BE44-A474-D665538D5CF0}"/>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6" name="页脚占位符 5">
            <a:extLst>
              <a:ext uri="{FF2B5EF4-FFF2-40B4-BE49-F238E27FC236}">
                <a16:creationId xmlns:a16="http://schemas.microsoft.com/office/drawing/2014/main" id="{196CD8C6-8EDC-4E4F-9EC9-D10E1EF43B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567E417-A09F-9C40-AE29-C3ECF721ECE9}"/>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168821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E8623-27B1-5841-BF11-10D44A34068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2236DBA-DC68-4A4F-99BC-FBEBD7162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a:extLst>
              <a:ext uri="{FF2B5EF4-FFF2-40B4-BE49-F238E27FC236}">
                <a16:creationId xmlns:a16="http://schemas.microsoft.com/office/drawing/2014/main" id="{F2F15A40-1A15-CE49-9EE7-C3B96A9A7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3235F56-6864-B54D-956A-226BE74FE2E0}"/>
              </a:ext>
            </a:extLst>
          </p:cNvPr>
          <p:cNvSpPr>
            <a:spLocks noGrp="1"/>
          </p:cNvSpPr>
          <p:nvPr>
            <p:ph type="dt" sz="half" idx="10"/>
          </p:nvPr>
        </p:nvSpPr>
        <p:spPr/>
        <p:txBody>
          <a:bodyPr/>
          <a:lstStyle/>
          <a:p>
            <a:fld id="{0BCE3998-CA13-BB46-9651-D08A99CF1FA2}" type="datetimeFigureOut">
              <a:rPr kumimoji="1" lang="zh-CN" altLang="en-US" smtClean="0"/>
              <a:t>2018/8/10</a:t>
            </a:fld>
            <a:endParaRPr kumimoji="1" lang="zh-CN" altLang="en-US"/>
          </a:p>
        </p:txBody>
      </p:sp>
      <p:sp>
        <p:nvSpPr>
          <p:cNvPr id="6" name="页脚占位符 5">
            <a:extLst>
              <a:ext uri="{FF2B5EF4-FFF2-40B4-BE49-F238E27FC236}">
                <a16:creationId xmlns:a16="http://schemas.microsoft.com/office/drawing/2014/main" id="{D3FBC39F-C0FF-0B4C-BBB4-C220CDBCAAD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3DBE4A8-D437-F74B-903C-CEE1D10A9A05}"/>
              </a:ext>
            </a:extLst>
          </p:cNvPr>
          <p:cNvSpPr>
            <a:spLocks noGrp="1"/>
          </p:cNvSpPr>
          <p:nvPr>
            <p:ph type="sldNum" sz="quarter" idx="12"/>
          </p:nvPr>
        </p:nvSpPr>
        <p:spPr/>
        <p:txBody>
          <a:body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280383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FC9C6E-A017-D247-B819-50B0092968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723D39D-DB6F-5B44-9F1D-57B2D1459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64C8252-BFE9-FF48-9210-BA5673284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E3998-CA13-BB46-9651-D08A99CF1FA2}" type="datetimeFigureOut">
              <a:rPr kumimoji="1" lang="zh-CN" altLang="en-US" smtClean="0"/>
              <a:t>2018/8/10</a:t>
            </a:fld>
            <a:endParaRPr kumimoji="1" lang="zh-CN" altLang="en-US"/>
          </a:p>
        </p:txBody>
      </p:sp>
      <p:sp>
        <p:nvSpPr>
          <p:cNvPr id="5" name="页脚占位符 4">
            <a:extLst>
              <a:ext uri="{FF2B5EF4-FFF2-40B4-BE49-F238E27FC236}">
                <a16:creationId xmlns:a16="http://schemas.microsoft.com/office/drawing/2014/main" id="{E4DB8B8C-D356-D249-8518-5B2281B83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E50D2C1-FA2D-414D-A3ED-0BF426452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3FE1-27B5-4D49-BA0A-B540E55A1DFE}" type="slidenum">
              <a:rPr kumimoji="1" lang="zh-CN" altLang="en-US" smtClean="0"/>
              <a:t>‹#›</a:t>
            </a:fld>
            <a:endParaRPr kumimoji="1" lang="zh-CN" altLang="en-US"/>
          </a:p>
        </p:txBody>
      </p:sp>
    </p:spTree>
    <p:extLst>
      <p:ext uri="{BB962C8B-B14F-4D97-AF65-F5344CB8AC3E}">
        <p14:creationId xmlns:p14="http://schemas.microsoft.com/office/powerpoint/2010/main" val="528672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1F9EABB-556D-584B-B8FB-4ADD674B0BCC}"/>
              </a:ext>
            </a:extLst>
          </p:cNvPr>
          <p:cNvGrpSpPr/>
          <p:nvPr/>
        </p:nvGrpSpPr>
        <p:grpSpPr>
          <a:xfrm>
            <a:off x="3438267" y="2767280"/>
            <a:ext cx="5315466" cy="1323439"/>
            <a:chOff x="3187700" y="2528887"/>
            <a:chExt cx="5315466" cy="1323439"/>
          </a:xfrm>
        </p:grpSpPr>
        <p:sp>
          <p:nvSpPr>
            <p:cNvPr id="5" name="文本框 4">
              <a:extLst>
                <a:ext uri="{FF2B5EF4-FFF2-40B4-BE49-F238E27FC236}">
                  <a16:creationId xmlns:a16="http://schemas.microsoft.com/office/drawing/2014/main" id="{E808A1F7-E01F-4D4D-A0F7-F4BC5241139C}"/>
                </a:ext>
              </a:extLst>
            </p:cNvPr>
            <p:cNvSpPr txBox="1"/>
            <p:nvPr/>
          </p:nvSpPr>
          <p:spPr>
            <a:xfrm>
              <a:off x="4474090" y="2528887"/>
              <a:ext cx="4029076" cy="1323439"/>
            </a:xfrm>
            <a:prstGeom prst="rect">
              <a:avLst/>
            </a:prstGeom>
            <a:noFill/>
          </p:spPr>
          <p:txBody>
            <a:bodyPr wrap="square" rtlCol="0">
              <a:spAutoFit/>
            </a:bodyPr>
            <a:lstStyle/>
            <a:p>
              <a:pPr algn="ctr"/>
              <a:r>
                <a:rPr kumimoji="1" lang="en-US" altLang="zh-CN" sz="8000" dirty="0">
                  <a:latin typeface="Garamond" panose="02020404030301010803" pitchFamily="18" charset="0"/>
                </a:rPr>
                <a:t>Elements</a:t>
              </a:r>
            </a:p>
          </p:txBody>
        </p:sp>
        <p:pic>
          <p:nvPicPr>
            <p:cNvPr id="6" name="图片 5">
              <a:extLst>
                <a:ext uri="{FF2B5EF4-FFF2-40B4-BE49-F238E27FC236}">
                  <a16:creationId xmlns:a16="http://schemas.microsoft.com/office/drawing/2014/main" id="{C7E577B1-D1C7-EF41-8FE1-7DA44C31FF42}"/>
                </a:ext>
              </a:extLst>
            </p:cNvPr>
            <p:cNvPicPr>
              <a:picLocks noChangeAspect="1"/>
            </p:cNvPicPr>
            <p:nvPr/>
          </p:nvPicPr>
          <p:blipFill>
            <a:blip r:embed="rId2"/>
            <a:stretch>
              <a:fillRect/>
            </a:stretch>
          </p:blipFill>
          <p:spPr>
            <a:xfrm>
              <a:off x="3187700" y="2545021"/>
              <a:ext cx="1286390" cy="1291172"/>
            </a:xfrm>
            <a:prstGeom prst="rect">
              <a:avLst/>
            </a:prstGeom>
          </p:spPr>
        </p:pic>
      </p:grpSp>
    </p:spTree>
    <p:extLst>
      <p:ext uri="{BB962C8B-B14F-4D97-AF65-F5344CB8AC3E}">
        <p14:creationId xmlns:p14="http://schemas.microsoft.com/office/powerpoint/2010/main" val="39430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Business Models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6" name="文本框 5">
            <a:extLst>
              <a:ext uri="{FF2B5EF4-FFF2-40B4-BE49-F238E27FC236}">
                <a16:creationId xmlns:a16="http://schemas.microsoft.com/office/drawing/2014/main" id="{42857CCA-898F-F741-8E58-293E194AA237}"/>
              </a:ext>
            </a:extLst>
          </p:cNvPr>
          <p:cNvSpPr txBox="1"/>
          <p:nvPr/>
        </p:nvSpPr>
        <p:spPr>
          <a:xfrm>
            <a:off x="0" y="1618419"/>
            <a:ext cx="12192000" cy="3785652"/>
          </a:xfrm>
          <a:prstGeom prst="rect">
            <a:avLst/>
          </a:prstGeom>
          <a:noFill/>
        </p:spPr>
        <p:txBody>
          <a:bodyPr wrap="square" numCol="1" rtlCol="0">
            <a:spAutoFit/>
          </a:bodyPr>
          <a:lstStyle/>
          <a:p>
            <a:r>
              <a:rPr kumimoji="1" lang="en-US" altLang="zh-CN" sz="2000" dirty="0">
                <a:latin typeface="Garamond" panose="02020404030301010803" pitchFamily="18" charset="0"/>
              </a:rPr>
              <a:t>We provide proprietary </a:t>
            </a:r>
            <a:r>
              <a:rPr kumimoji="1" lang="en-US" altLang="zh-CN" sz="2000" b="1" dirty="0">
                <a:latin typeface="Garamond" panose="02020404030301010803" pitchFamily="18" charset="0"/>
              </a:rPr>
              <a:t>Systematic Value Indexes </a:t>
            </a:r>
            <a:r>
              <a:rPr kumimoji="1" lang="en-US" altLang="zh-CN" sz="2000" dirty="0">
                <a:latin typeface="Garamond" panose="02020404030301010803" pitchFamily="18" charset="0"/>
              </a:rPr>
              <a:t>for institutional and individual investors who are looking for mandates comparatively superior to passive indexes. </a:t>
            </a:r>
          </a:p>
          <a:p>
            <a:endParaRPr kumimoji="1" lang="en-US" altLang="zh-CN" sz="2000" dirty="0">
              <a:latin typeface="Garamond" panose="02020404030301010803" pitchFamily="18" charset="0"/>
            </a:endParaRPr>
          </a:p>
          <a:p>
            <a:r>
              <a:rPr kumimoji="1" lang="en-US" altLang="zh-CN" sz="2000" dirty="0">
                <a:latin typeface="Garamond" panose="02020404030301010803" pitchFamily="18" charset="0"/>
              </a:rPr>
              <a:t>We provide customized </a:t>
            </a:r>
            <a:r>
              <a:rPr kumimoji="1" lang="en-US" altLang="zh-CN" sz="2000" b="1" dirty="0">
                <a:latin typeface="Garamond" panose="02020404030301010803" pitchFamily="18" charset="0"/>
              </a:rPr>
              <a:t>Portfolio Optimization Services </a:t>
            </a:r>
            <a:r>
              <a:rPr kumimoji="1" lang="en-US" altLang="zh-CN" sz="2000" dirty="0">
                <a:latin typeface="Garamond" panose="02020404030301010803" pitchFamily="18" charset="0"/>
              </a:rPr>
              <a:t>for institutional investors, by mainly covering </a:t>
            </a:r>
            <a:r>
              <a:rPr kumimoji="1" lang="en-US" altLang="zh-CN" sz="2000" b="1" dirty="0">
                <a:latin typeface="Garamond" panose="02020404030301010803" pitchFamily="18" charset="0"/>
              </a:rPr>
              <a:t>Mean-Variance Optimization </a:t>
            </a:r>
            <a:r>
              <a:rPr kumimoji="1" lang="en-US" altLang="zh-CN" sz="2000" dirty="0">
                <a:latin typeface="Garamond" panose="02020404030301010803" pitchFamily="18" charset="0"/>
              </a:rPr>
              <a:t>and</a:t>
            </a:r>
            <a:r>
              <a:rPr kumimoji="1" lang="en-US" altLang="zh-CN" sz="2000" b="1" dirty="0">
                <a:latin typeface="Garamond" panose="02020404030301010803" pitchFamily="18" charset="0"/>
              </a:rPr>
              <a:t> Risk Management.</a:t>
            </a:r>
          </a:p>
          <a:p>
            <a:endParaRPr kumimoji="1" lang="en-US" altLang="zh-CN" sz="2000" dirty="0">
              <a:latin typeface="Garamond" panose="02020404030301010803" pitchFamily="18" charset="0"/>
            </a:endParaRPr>
          </a:p>
          <a:p>
            <a:r>
              <a:rPr kumimoji="1" lang="en-US" altLang="zh-CN" sz="2000" dirty="0">
                <a:latin typeface="Garamond" panose="02020404030301010803" pitchFamily="18" charset="0"/>
              </a:rPr>
              <a:t>We provide customized </a:t>
            </a:r>
            <a:r>
              <a:rPr kumimoji="1" lang="en-US" altLang="zh-CN" sz="2000" b="1" dirty="0">
                <a:latin typeface="Garamond" panose="02020404030301010803" pitchFamily="18" charset="0"/>
              </a:rPr>
              <a:t>Asset Allocation Strategy </a:t>
            </a:r>
            <a:r>
              <a:rPr kumimoji="1" lang="en-US" altLang="zh-CN" sz="2000" dirty="0">
                <a:latin typeface="Garamond" panose="02020404030301010803" pitchFamily="18" charset="0"/>
              </a:rPr>
              <a:t>and investment advice for institutional investors and individual investors.</a:t>
            </a:r>
          </a:p>
          <a:p>
            <a:endParaRPr kumimoji="1" lang="en-US" altLang="zh-CN" sz="2000" dirty="0">
              <a:latin typeface="Garamond" panose="02020404030301010803" pitchFamily="18" charset="0"/>
            </a:endParaRPr>
          </a:p>
          <a:p>
            <a:r>
              <a:rPr kumimoji="1" lang="en-US" altLang="zh-CN" sz="2000" dirty="0">
                <a:latin typeface="Garamond" panose="02020404030301010803" pitchFamily="18" charset="0"/>
              </a:rPr>
              <a:t>We support macro asset allocation and equity trading by providing </a:t>
            </a:r>
            <a:r>
              <a:rPr kumimoji="1" lang="en-US" altLang="zh-CN" sz="2000" b="1" dirty="0">
                <a:latin typeface="Garamond" panose="02020404030301010803" pitchFamily="18" charset="0"/>
              </a:rPr>
              <a:t>Social Sentiment Prediction </a:t>
            </a:r>
            <a:r>
              <a:rPr kumimoji="1" lang="en-US" altLang="zh-CN" sz="2000" dirty="0">
                <a:latin typeface="Garamond" panose="02020404030301010803" pitchFamily="18" charset="0"/>
              </a:rPr>
              <a:t>services.</a:t>
            </a:r>
          </a:p>
          <a:p>
            <a:endParaRPr kumimoji="1" lang="en-US" altLang="zh-CN" sz="2000" dirty="0">
              <a:latin typeface="Garamond" panose="02020404030301010803" pitchFamily="18" charset="0"/>
            </a:endParaRPr>
          </a:p>
          <a:p>
            <a:r>
              <a:rPr kumimoji="1" lang="en-US" altLang="zh-CN" sz="2000" dirty="0">
                <a:latin typeface="Garamond" panose="02020404030301010803" pitchFamily="18" charset="0"/>
              </a:rPr>
              <a:t>We provide customized </a:t>
            </a:r>
            <a:r>
              <a:rPr kumimoji="1" lang="en-US" altLang="zh-CN" sz="2000" b="1" dirty="0">
                <a:latin typeface="Garamond" panose="02020404030301010803" pitchFamily="18" charset="0"/>
              </a:rPr>
              <a:t>Data Mining</a:t>
            </a:r>
            <a:r>
              <a:rPr kumimoji="1" lang="en-US" altLang="zh-CN" sz="2000" dirty="0">
                <a:latin typeface="Garamond" panose="02020404030301010803" pitchFamily="18" charset="0"/>
              </a:rPr>
              <a:t> and </a:t>
            </a:r>
            <a:r>
              <a:rPr kumimoji="1" lang="en-US" altLang="zh-CN" sz="2000" b="1" dirty="0">
                <a:latin typeface="Garamond" panose="02020404030301010803" pitchFamily="18" charset="0"/>
              </a:rPr>
              <a:t>Securities Valuation </a:t>
            </a:r>
            <a:r>
              <a:rPr kumimoji="1" lang="en-US" altLang="zh-CN" sz="2000" dirty="0">
                <a:latin typeface="Garamond" panose="02020404030301010803" pitchFamily="18" charset="0"/>
              </a:rPr>
              <a:t>powered by artificial intelligence.</a:t>
            </a:r>
          </a:p>
        </p:txBody>
      </p:sp>
    </p:spTree>
    <p:extLst>
      <p:ext uri="{BB962C8B-B14F-4D97-AF65-F5344CB8AC3E}">
        <p14:creationId xmlns:p14="http://schemas.microsoft.com/office/powerpoint/2010/main" val="110199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0" y="14289"/>
            <a:ext cx="12192000" cy="742949"/>
          </a:xfrm>
        </p:spPr>
        <p:txBody>
          <a:bodyPr>
            <a:normAutofit/>
          </a:bodyPr>
          <a:lstStyle/>
          <a:p>
            <a:pPr algn="ctr"/>
            <a:r>
              <a:rPr kumimoji="1" lang="en-US" altLang="zh-CN" sz="4000" dirty="0">
                <a:latin typeface="Garamond" panose="02020404030301010803" pitchFamily="18" charset="0"/>
              </a:rPr>
              <a:t>Demo: Superiority of Systematic Value Indexes </a:t>
            </a:r>
            <a:endParaRPr kumimoji="1" lang="zh-CN" altLang="en-US" sz="4000" dirty="0">
              <a:latin typeface="Garamond" panose="02020404030301010803" pitchFamily="18" charset="0"/>
            </a:endParaRPr>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graphicFrame>
        <p:nvGraphicFramePr>
          <p:cNvPr id="8" name="图表 7">
            <a:extLst>
              <a:ext uri="{FF2B5EF4-FFF2-40B4-BE49-F238E27FC236}">
                <a16:creationId xmlns:a16="http://schemas.microsoft.com/office/drawing/2014/main" id="{617A7C69-4B44-B741-B724-2D1000B2D956}"/>
              </a:ext>
            </a:extLst>
          </p:cNvPr>
          <p:cNvGraphicFramePr>
            <a:graphicFrameLocks noGrp="1"/>
          </p:cNvGraphicFramePr>
          <p:nvPr>
            <p:extLst>
              <p:ext uri="{D42A27DB-BD31-4B8C-83A1-F6EECF244321}">
                <p14:modId xmlns:p14="http://schemas.microsoft.com/office/powerpoint/2010/main" val="4031361343"/>
              </p:ext>
            </p:extLst>
          </p:nvPr>
        </p:nvGraphicFramePr>
        <p:xfrm>
          <a:off x="92766" y="1166816"/>
          <a:ext cx="6029738" cy="3930112"/>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a:extLst>
              <a:ext uri="{FF2B5EF4-FFF2-40B4-BE49-F238E27FC236}">
                <a16:creationId xmlns:a16="http://schemas.microsoft.com/office/drawing/2014/main" id="{162DA8CA-78DC-7E44-9D9E-0EAB6D627CEE}"/>
              </a:ext>
            </a:extLst>
          </p:cNvPr>
          <p:cNvSpPr txBox="1"/>
          <p:nvPr/>
        </p:nvSpPr>
        <p:spPr>
          <a:xfrm>
            <a:off x="92764" y="5279936"/>
            <a:ext cx="12293787" cy="923330"/>
          </a:xfrm>
          <a:prstGeom prst="rect">
            <a:avLst/>
          </a:prstGeom>
          <a:noFill/>
        </p:spPr>
        <p:txBody>
          <a:bodyPr wrap="none" rtlCol="0">
            <a:spAutoFit/>
          </a:bodyPr>
          <a:lstStyle/>
          <a:p>
            <a:r>
              <a:rPr kumimoji="1" lang="en-US" altLang="zh-CN" dirty="0">
                <a:latin typeface="Garamond" panose="02020404030301010803" pitchFamily="18" charset="0"/>
              </a:rPr>
              <a:t>Notes: Market Cap Index is composed of Chinese companies which are traded in the USA and weighted by each company’s market cap</a:t>
            </a:r>
          </a:p>
          <a:p>
            <a:r>
              <a:rPr kumimoji="1" lang="en-US" altLang="zh-CN" dirty="0">
                <a:latin typeface="Garamond" panose="02020404030301010803" pitchFamily="18" charset="0"/>
              </a:rPr>
              <a:t>and Systematic Value Index is composed of the same group but weighed based on </a:t>
            </a:r>
            <a:r>
              <a:rPr lang="en-US" altLang="zh-CN" dirty="0">
                <a:effectLst>
                  <a:outerShdw blurRad="50800" dist="50800" dir="5400000" algn="ctr" rotWithShape="0">
                    <a:schemeClr val="bg1"/>
                  </a:outerShdw>
                </a:effectLst>
                <a:latin typeface="Garamond" panose="02020404030301010803" pitchFamily="18" charset="0"/>
              </a:rPr>
              <a:t>o</a:t>
            </a:r>
            <a:r>
              <a:rPr kumimoji="1" lang="en-US" altLang="zh-CN" dirty="0">
                <a:latin typeface="Garamond" panose="02020404030301010803" pitchFamily="18" charset="0"/>
              </a:rPr>
              <a:t>ur systematic value platform. Both indexes are </a:t>
            </a:r>
          </a:p>
          <a:p>
            <a:r>
              <a:rPr kumimoji="1" lang="en-US" altLang="zh-CN" dirty="0">
                <a:latin typeface="Garamond" panose="02020404030301010803" pitchFamily="18" charset="0"/>
              </a:rPr>
              <a:t>rebalanced once a year and the testing data ranged from 2006.12.29 to 2017.7.31. </a:t>
            </a:r>
            <a:endParaRPr kumimoji="1" lang="zh-CN" altLang="en-US" dirty="0">
              <a:latin typeface="Garamond" panose="02020404030301010803" pitchFamily="18" charset="0"/>
            </a:endParaRPr>
          </a:p>
        </p:txBody>
      </p:sp>
      <p:graphicFrame>
        <p:nvGraphicFramePr>
          <p:cNvPr id="10" name="表格 9">
            <a:extLst>
              <a:ext uri="{FF2B5EF4-FFF2-40B4-BE49-F238E27FC236}">
                <a16:creationId xmlns:a16="http://schemas.microsoft.com/office/drawing/2014/main" id="{42148C83-E02B-0643-89DC-4FB9C8E7D533}"/>
              </a:ext>
            </a:extLst>
          </p:cNvPr>
          <p:cNvGraphicFramePr>
            <a:graphicFrameLocks noGrp="1"/>
          </p:cNvGraphicFramePr>
          <p:nvPr>
            <p:extLst>
              <p:ext uri="{D42A27DB-BD31-4B8C-83A1-F6EECF244321}">
                <p14:modId xmlns:p14="http://schemas.microsoft.com/office/powerpoint/2010/main" val="3353041830"/>
              </p:ext>
            </p:extLst>
          </p:nvPr>
        </p:nvGraphicFramePr>
        <p:xfrm>
          <a:off x="6290364" y="1166816"/>
          <a:ext cx="5757933" cy="3930112"/>
        </p:xfrm>
        <a:graphic>
          <a:graphicData uri="http://schemas.openxmlformats.org/drawingml/2006/table">
            <a:tbl>
              <a:tblPr>
                <a:tableStyleId>{5C22544A-7EE6-4342-B048-85BDC9FD1C3A}</a:tableStyleId>
              </a:tblPr>
              <a:tblGrid>
                <a:gridCol w="1599826">
                  <a:extLst>
                    <a:ext uri="{9D8B030D-6E8A-4147-A177-3AD203B41FA5}">
                      <a16:colId xmlns:a16="http://schemas.microsoft.com/office/drawing/2014/main" val="116129188"/>
                    </a:ext>
                  </a:extLst>
                </a:gridCol>
                <a:gridCol w="619752">
                  <a:extLst>
                    <a:ext uri="{9D8B030D-6E8A-4147-A177-3AD203B41FA5}">
                      <a16:colId xmlns:a16="http://schemas.microsoft.com/office/drawing/2014/main" val="2704264909"/>
                    </a:ext>
                  </a:extLst>
                </a:gridCol>
                <a:gridCol w="940439">
                  <a:extLst>
                    <a:ext uri="{9D8B030D-6E8A-4147-A177-3AD203B41FA5}">
                      <a16:colId xmlns:a16="http://schemas.microsoft.com/office/drawing/2014/main" val="2086561022"/>
                    </a:ext>
                  </a:extLst>
                </a:gridCol>
                <a:gridCol w="940439">
                  <a:extLst>
                    <a:ext uri="{9D8B030D-6E8A-4147-A177-3AD203B41FA5}">
                      <a16:colId xmlns:a16="http://schemas.microsoft.com/office/drawing/2014/main" val="3870046407"/>
                    </a:ext>
                  </a:extLst>
                </a:gridCol>
                <a:gridCol w="1657477">
                  <a:extLst>
                    <a:ext uri="{9D8B030D-6E8A-4147-A177-3AD203B41FA5}">
                      <a16:colId xmlns:a16="http://schemas.microsoft.com/office/drawing/2014/main" val="3533098059"/>
                    </a:ext>
                  </a:extLst>
                </a:gridCol>
              </a:tblGrid>
              <a:tr h="206848">
                <a:tc>
                  <a:txBody>
                    <a:bodyPr/>
                    <a:lstStyle/>
                    <a:p>
                      <a:pPr algn="l" fontAlgn="b"/>
                      <a:r>
                        <a:rPr lang="en-US" sz="1200" b="1" u="none" strike="noStrike" dirty="0">
                          <a:ln>
                            <a:noFill/>
                          </a:ln>
                          <a:effectLst>
                            <a:outerShdw blurRad="50800" dist="50800" dir="5400000" algn="ctr" rotWithShape="0">
                              <a:schemeClr val="bg1"/>
                            </a:outerShdw>
                          </a:effectLst>
                          <a:latin typeface="Garamond" panose="02020404030301010803" pitchFamily="18" charset="0"/>
                        </a:rPr>
                        <a:t>Indices</a:t>
                      </a:r>
                      <a:endParaRPr lang="en-US" sz="1200" b="1" i="0" u="none" strike="noStrike" dirty="0">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gridSpan="4">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ANNUALIZED RETURNS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25394366"/>
                  </a:ext>
                </a:extLst>
              </a:tr>
              <a:tr h="206848">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3 YRS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5 YRS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10 YRS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Since Inception</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228718223"/>
                  </a:ext>
                </a:extLst>
              </a:tr>
              <a:tr h="206848">
                <a:tc>
                  <a:txBody>
                    <a:bodyPr/>
                    <a:lstStyle/>
                    <a:p>
                      <a:pPr algn="l" fontAlgn="ctr"/>
                      <a:r>
                        <a:rPr lang="en-US" sz="1200" b="1" u="none" strike="noStrike">
                          <a:ln>
                            <a:noFill/>
                          </a:ln>
                          <a:effectLst>
                            <a:outerShdw blurRad="50800" dist="50800" dir="5400000" algn="ctr" rotWithShape="0">
                              <a:schemeClr val="bg1"/>
                            </a:outerShdw>
                          </a:effectLst>
                          <a:latin typeface="Garamond" panose="02020404030301010803" pitchFamily="18" charset="0"/>
                        </a:rPr>
                        <a:t>Systematic Value Index</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18.25%</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26.82%</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27.34%</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28.65%</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263961257"/>
                  </a:ext>
                </a:extLst>
              </a:tr>
              <a:tr h="206848">
                <a:tc>
                  <a:txBody>
                    <a:bodyPr/>
                    <a:lstStyle/>
                    <a:p>
                      <a:pPr algn="l" fontAlgn="ctr"/>
                      <a:r>
                        <a:rPr lang="en-US" sz="1200" b="1" u="none" strike="noStrike" dirty="0">
                          <a:ln>
                            <a:noFill/>
                          </a:ln>
                          <a:effectLst>
                            <a:outerShdw blurRad="50800" dist="50800" dir="5400000" algn="ctr" rotWithShape="0">
                              <a:schemeClr val="bg1"/>
                            </a:outerShdw>
                          </a:effectLst>
                          <a:latin typeface="Garamond" panose="02020404030301010803" pitchFamily="18" charset="0"/>
                        </a:rPr>
                        <a:t>Market Cap Index</a:t>
                      </a:r>
                      <a:endParaRPr lang="en-US" sz="1200" b="1" i="0" u="none" strike="noStrike" dirty="0">
                        <a:ln>
                          <a:noFill/>
                        </a:ln>
                        <a:effectLst>
                          <a:outerShdw blurRad="50800" dist="50800" dir="5400000" algn="ctr" rotWithShape="0">
                            <a:schemeClr val="bg1"/>
                          </a:outerShdw>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16.45%</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24.74%</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19.75%</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21.39%</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731000760"/>
                  </a:ext>
                </a:extLst>
              </a:tr>
              <a:tr h="206848">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910866183"/>
                  </a:ext>
                </a:extLst>
              </a:tr>
              <a:tr h="206848">
                <a:tc>
                  <a:txBody>
                    <a:bodyPr/>
                    <a:lstStyle/>
                    <a:p>
                      <a:pPr algn="l" fontAlgn="b"/>
                      <a:r>
                        <a:rPr lang="en-US" sz="1200" b="1" u="none" strike="noStrike">
                          <a:ln>
                            <a:noFill/>
                          </a:ln>
                          <a:effectLst>
                            <a:outerShdw blurRad="50800" dist="50800" dir="5400000" algn="ctr" rotWithShape="0">
                              <a:schemeClr val="bg1"/>
                            </a:outerShdw>
                          </a:effectLst>
                          <a:latin typeface="Garamond" panose="02020404030301010803" pitchFamily="18" charset="0"/>
                        </a:rPr>
                        <a:t>Indices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gridSpan="4">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ANNUALIZED VOLATILITIES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78763788"/>
                  </a:ext>
                </a:extLst>
              </a:tr>
              <a:tr h="206848">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3 YRS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5 YRS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10 YRS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Since Inception</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864674602"/>
                  </a:ext>
                </a:extLst>
              </a:tr>
              <a:tr h="206848">
                <a:tc>
                  <a:txBody>
                    <a:bodyPr/>
                    <a:lstStyle/>
                    <a:p>
                      <a:pPr algn="l" fontAlgn="ctr"/>
                      <a:r>
                        <a:rPr lang="en-US" sz="1200" b="1" u="none" strike="noStrike">
                          <a:ln>
                            <a:noFill/>
                          </a:ln>
                          <a:effectLst>
                            <a:outerShdw blurRad="50800" dist="50800" dir="5400000" algn="ctr" rotWithShape="0">
                              <a:schemeClr val="bg1"/>
                            </a:outerShdw>
                          </a:effectLst>
                          <a:latin typeface="Garamond" panose="02020404030301010803" pitchFamily="18" charset="0"/>
                        </a:rPr>
                        <a:t>Systematic Value Index</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26.39%</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27.73%</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35.32%</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34.89%</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211143288"/>
                  </a:ext>
                </a:extLst>
              </a:tr>
              <a:tr h="206848">
                <a:tc>
                  <a:txBody>
                    <a:bodyPr/>
                    <a:lstStyle/>
                    <a:p>
                      <a:pPr algn="l" fontAlgn="ctr"/>
                      <a:r>
                        <a:rPr lang="en-US" sz="1200" b="1" u="none" strike="noStrike" dirty="0">
                          <a:ln>
                            <a:noFill/>
                          </a:ln>
                          <a:effectLst>
                            <a:outerShdw blurRad="50800" dist="50800" dir="5400000" algn="ctr" rotWithShape="0">
                              <a:schemeClr val="bg1"/>
                            </a:outerShdw>
                          </a:effectLst>
                          <a:latin typeface="Garamond" panose="02020404030301010803" pitchFamily="18" charset="0"/>
                        </a:rPr>
                        <a:t>Market Cap Index</a:t>
                      </a:r>
                      <a:endParaRPr lang="en-US" sz="1200" b="1" i="0" u="none" strike="noStrike" dirty="0">
                        <a:ln>
                          <a:noFill/>
                        </a:ln>
                        <a:effectLst>
                          <a:outerShdw blurRad="50800" dist="50800" dir="5400000" algn="ctr" rotWithShape="0">
                            <a:schemeClr val="bg1"/>
                          </a:outerShdw>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26.08%</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26.87%</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35.29%</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34.87%</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258862944"/>
                  </a:ext>
                </a:extLst>
              </a:tr>
              <a:tr h="206848">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919967893"/>
                  </a:ext>
                </a:extLst>
              </a:tr>
              <a:tr h="206848">
                <a:tc>
                  <a:txBody>
                    <a:bodyPr/>
                    <a:lstStyle/>
                    <a:p>
                      <a:pPr algn="l" fontAlgn="b"/>
                      <a:r>
                        <a:rPr lang="en-US" sz="1200" b="1" u="none" strike="noStrike">
                          <a:ln>
                            <a:noFill/>
                          </a:ln>
                          <a:effectLst>
                            <a:outerShdw blurRad="50800" dist="50800" dir="5400000" algn="ctr" rotWithShape="0">
                              <a:schemeClr val="bg1"/>
                            </a:outerShdw>
                          </a:effectLst>
                          <a:latin typeface="Garamond" panose="02020404030301010803" pitchFamily="18" charset="0"/>
                        </a:rPr>
                        <a:t>Indices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gridSpan="4">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SHARPE RATIO</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00440131"/>
                  </a:ext>
                </a:extLst>
              </a:tr>
              <a:tr h="206848">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3 YRS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5 YRS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10 YRS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Since Inception</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765026993"/>
                  </a:ext>
                </a:extLst>
              </a:tr>
              <a:tr h="206848">
                <a:tc>
                  <a:txBody>
                    <a:bodyPr/>
                    <a:lstStyle/>
                    <a:p>
                      <a:pPr algn="l" fontAlgn="ctr"/>
                      <a:r>
                        <a:rPr lang="en-US" sz="1200" b="1" u="none" strike="noStrike">
                          <a:ln>
                            <a:noFill/>
                          </a:ln>
                          <a:effectLst>
                            <a:outerShdw blurRad="50800" dist="50800" dir="5400000" algn="ctr" rotWithShape="0">
                              <a:schemeClr val="bg1"/>
                            </a:outerShdw>
                          </a:effectLst>
                          <a:latin typeface="Garamond" panose="02020404030301010803" pitchFamily="18" charset="0"/>
                        </a:rPr>
                        <a:t>Systematic Value Index</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0.65</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0.89</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0.76</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dirty="0">
                          <a:ln>
                            <a:noFill/>
                          </a:ln>
                          <a:effectLst>
                            <a:outerShdw blurRad="50800" dist="50800" dir="5400000" algn="ctr" rotWithShape="0">
                              <a:schemeClr val="bg1"/>
                            </a:outerShdw>
                          </a:effectLst>
                          <a:latin typeface="Garamond" panose="02020404030301010803" pitchFamily="18" charset="0"/>
                        </a:rPr>
                        <a:t>0.79</a:t>
                      </a:r>
                      <a:endParaRPr lang="en-US" altLang="zh-CN" sz="1200" b="1" i="0" u="none" strike="noStrike" dirty="0">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762665260"/>
                  </a:ext>
                </a:extLst>
              </a:tr>
              <a:tr h="206848">
                <a:tc>
                  <a:txBody>
                    <a:bodyPr/>
                    <a:lstStyle/>
                    <a:p>
                      <a:pPr algn="l" fontAlgn="ctr"/>
                      <a:r>
                        <a:rPr lang="en-US" altLang="zh-CN" sz="1200" b="1" u="none" strike="noStrike" dirty="0">
                          <a:ln>
                            <a:noFill/>
                          </a:ln>
                          <a:effectLst>
                            <a:outerShdw blurRad="50800" dist="50800" dir="5400000" algn="ctr" rotWithShape="0">
                              <a:schemeClr val="bg1"/>
                            </a:outerShdw>
                          </a:effectLst>
                          <a:latin typeface="Garamond" panose="02020404030301010803" pitchFamily="18" charset="0"/>
                        </a:rPr>
                        <a:t>Market Cap </a:t>
                      </a:r>
                      <a:r>
                        <a:rPr lang="en-US" sz="1200" b="1" u="none" strike="noStrike" dirty="0">
                          <a:ln>
                            <a:noFill/>
                          </a:ln>
                          <a:effectLst>
                            <a:outerShdw blurRad="50800" dist="50800" dir="5400000" algn="ctr" rotWithShape="0">
                              <a:schemeClr val="bg1"/>
                            </a:outerShdw>
                          </a:effectLst>
                          <a:latin typeface="Garamond" panose="02020404030301010803" pitchFamily="18" charset="0"/>
                        </a:rPr>
                        <a:t> Index</a:t>
                      </a:r>
                      <a:endParaRPr lang="en-US" sz="1200" b="1" i="0" u="none" strike="noStrike" dirty="0">
                        <a:ln>
                          <a:noFill/>
                        </a:ln>
                        <a:effectLst>
                          <a:outerShdw blurRad="50800" dist="50800" dir="5400000" algn="ctr" rotWithShape="0">
                            <a:schemeClr val="bg1"/>
                          </a:outerShdw>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0.59</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0.84</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0.59</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0.63</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451799066"/>
                  </a:ext>
                </a:extLst>
              </a:tr>
              <a:tr h="206848">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109806054"/>
                  </a:ext>
                </a:extLst>
              </a:tr>
              <a:tr h="206848">
                <a:tc>
                  <a:txBody>
                    <a:bodyPr/>
                    <a:lstStyle/>
                    <a:p>
                      <a:pPr algn="l" fontAlgn="b"/>
                      <a:r>
                        <a:rPr lang="en-US" sz="1200" b="1" u="none" strike="noStrike">
                          <a:ln>
                            <a:noFill/>
                          </a:ln>
                          <a:effectLst>
                            <a:outerShdw blurRad="50800" dist="50800" dir="5400000" algn="ctr" rotWithShape="0">
                              <a:schemeClr val="bg1"/>
                            </a:outerShdw>
                          </a:effectLst>
                          <a:latin typeface="Garamond" panose="02020404030301010803" pitchFamily="18" charset="0"/>
                        </a:rPr>
                        <a:t>Indices</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gridSpan="4">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MAXIMUM DRAWDOWN</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4684796"/>
                  </a:ext>
                </a:extLst>
              </a:tr>
              <a:tr h="206848">
                <a:tc>
                  <a:txBody>
                    <a:bodyPr/>
                    <a:lstStyle/>
                    <a:p>
                      <a:pPr algn="l" fontAlgn="b"/>
                      <a:endParaRPr lang="zh-CN" alt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gridSpan="2">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hMerge="1">
                  <a:txBody>
                    <a:bodyPr/>
                    <a:lstStyle/>
                    <a:p>
                      <a:endParaRPr lang="zh-CN" altLang="en-US"/>
                    </a:p>
                  </a:txBody>
                  <a:tcPr/>
                </a:tc>
                <a:tc gridSpan="2">
                  <a:txBody>
                    <a:bodyPr/>
                    <a:lstStyle/>
                    <a:p>
                      <a:pPr algn="ctr" fontAlgn="b"/>
                      <a:r>
                        <a:rPr lang="en-US" sz="1200" b="1" u="none" strike="noStrike">
                          <a:ln>
                            <a:noFill/>
                          </a:ln>
                          <a:effectLst>
                            <a:outerShdw blurRad="50800" dist="50800" dir="5400000" algn="ctr" rotWithShape="0">
                              <a:schemeClr val="bg1"/>
                            </a:outerShdw>
                          </a:effectLst>
                          <a:latin typeface="Garamond" panose="02020404030301010803" pitchFamily="18" charset="0"/>
                        </a:rPr>
                        <a:t>Period YYYY-MM-DD</a:t>
                      </a:r>
                      <a:endParaRPr lang="en-US"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4221076226"/>
                  </a:ext>
                </a:extLst>
              </a:tr>
              <a:tr h="206848">
                <a:tc>
                  <a:txBody>
                    <a:bodyPr/>
                    <a:lstStyle/>
                    <a:p>
                      <a:pPr algn="l" fontAlgn="ctr"/>
                      <a:r>
                        <a:rPr lang="en-US" sz="1200" b="1" u="none" strike="noStrike" dirty="0">
                          <a:ln>
                            <a:noFill/>
                          </a:ln>
                          <a:effectLst>
                            <a:outerShdw blurRad="50800" dist="50800" dir="5400000" algn="ctr" rotWithShape="0">
                              <a:schemeClr val="bg1"/>
                            </a:outerShdw>
                          </a:effectLst>
                          <a:latin typeface="Garamond" panose="02020404030301010803" pitchFamily="18" charset="0"/>
                        </a:rPr>
                        <a:t>Systematic Value Index</a:t>
                      </a:r>
                      <a:endParaRPr lang="en-US" sz="1200" b="1" i="0" u="none" strike="noStrike" dirty="0">
                        <a:ln>
                          <a:noFill/>
                        </a:ln>
                        <a:effectLst>
                          <a:outerShdw blurRad="50800" dist="50800" dir="5400000" algn="ctr" rotWithShape="0">
                            <a:schemeClr val="bg1"/>
                          </a:outerShdw>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gridSpan="2">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55.11%</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solidFill>
                      <a:schemeClr val="bg1">
                        <a:lumMod val="85000"/>
                      </a:schemeClr>
                    </a:solidFill>
                  </a:tcPr>
                </a:tc>
                <a:tc hMerge="1">
                  <a:txBody>
                    <a:bodyPr/>
                    <a:lstStyle/>
                    <a:p>
                      <a:endParaRPr lang="zh-CN" altLang="en-US"/>
                    </a:p>
                  </a:txBody>
                  <a:tcPr/>
                </a:tc>
                <a:tc gridSpan="2">
                  <a:txBody>
                    <a:bodyPr/>
                    <a:lstStyle/>
                    <a:p>
                      <a:pPr algn="ctr" fontAlgn="b"/>
                      <a:r>
                        <a:rPr lang="en-US" altLang="zh-CN" sz="1200" b="1" u="none" strike="noStrike">
                          <a:ln>
                            <a:noFill/>
                          </a:ln>
                          <a:effectLst>
                            <a:outerShdw blurRad="50800" dist="50800" dir="5400000" algn="ctr" rotWithShape="0">
                              <a:schemeClr val="bg1"/>
                            </a:outerShdw>
                          </a:effectLst>
                          <a:latin typeface="Garamond" panose="02020404030301010803" pitchFamily="18" charset="0"/>
                        </a:rPr>
                        <a:t>2008.05.16-2008.11.20</a:t>
                      </a:r>
                      <a:endParaRPr lang="en-US" altLang="zh-CN" sz="1200" b="1" i="0" u="none" strike="noStrike">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767559532"/>
                  </a:ext>
                </a:extLst>
              </a:tr>
              <a:tr h="206848">
                <a:tc>
                  <a:txBody>
                    <a:bodyPr/>
                    <a:lstStyle/>
                    <a:p>
                      <a:pPr algn="l" fontAlgn="ctr"/>
                      <a:r>
                        <a:rPr lang="en-US" altLang="zh-CN" sz="1200" b="1" u="none" strike="noStrike" dirty="0">
                          <a:ln>
                            <a:noFill/>
                          </a:ln>
                          <a:effectLst>
                            <a:outerShdw blurRad="50800" dist="50800" dir="5400000" algn="ctr" rotWithShape="0">
                              <a:schemeClr val="bg1"/>
                            </a:outerShdw>
                          </a:effectLst>
                          <a:latin typeface="Garamond" panose="02020404030301010803" pitchFamily="18" charset="0"/>
                        </a:rPr>
                        <a:t>Market Cap </a:t>
                      </a:r>
                      <a:r>
                        <a:rPr lang="en-US" sz="1200" b="1" u="none" strike="noStrike" dirty="0">
                          <a:ln>
                            <a:noFill/>
                          </a:ln>
                          <a:effectLst>
                            <a:outerShdw blurRad="50800" dist="50800" dir="5400000" algn="ctr" rotWithShape="0">
                              <a:schemeClr val="bg1"/>
                            </a:outerShdw>
                          </a:effectLst>
                          <a:latin typeface="Garamond" panose="02020404030301010803" pitchFamily="18" charset="0"/>
                        </a:rPr>
                        <a:t>Index</a:t>
                      </a:r>
                      <a:endParaRPr lang="en-US" sz="1200" b="1" i="0" u="none" strike="noStrike" dirty="0">
                        <a:ln>
                          <a:noFill/>
                        </a:ln>
                        <a:effectLst>
                          <a:outerShdw blurRad="50800" dist="50800" dir="5400000" algn="ctr" rotWithShape="0">
                            <a:schemeClr val="bg1"/>
                          </a:outerShdw>
                        </a:effectLst>
                        <a:latin typeface="Garamond" panose="02020404030301010803" pitchFamily="18"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fontAlgn="b"/>
                      <a:r>
                        <a:rPr lang="en-US" altLang="zh-CN" sz="1200" b="1" u="none" strike="noStrike" dirty="0">
                          <a:ln>
                            <a:noFill/>
                          </a:ln>
                          <a:effectLst>
                            <a:outerShdw blurRad="50800" dist="50800" dir="5400000" algn="ctr" rotWithShape="0">
                              <a:schemeClr val="bg1"/>
                            </a:outerShdw>
                          </a:effectLst>
                          <a:latin typeface="Garamond" panose="02020404030301010803" pitchFamily="18" charset="0"/>
                        </a:rPr>
                        <a:t>67.89%</a:t>
                      </a:r>
                      <a:endParaRPr lang="en-US" altLang="zh-CN" sz="1200" b="1" i="0" u="none" strike="noStrike" dirty="0">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gridSpan="2">
                  <a:txBody>
                    <a:bodyPr/>
                    <a:lstStyle/>
                    <a:p>
                      <a:pPr algn="ctr" fontAlgn="b"/>
                      <a:r>
                        <a:rPr lang="en-US" altLang="zh-CN" sz="1200" b="1" u="none" strike="noStrike" dirty="0">
                          <a:ln>
                            <a:noFill/>
                          </a:ln>
                          <a:effectLst>
                            <a:outerShdw blurRad="50800" dist="50800" dir="5400000" algn="ctr" rotWithShape="0">
                              <a:schemeClr val="bg1"/>
                            </a:outerShdw>
                          </a:effectLst>
                          <a:latin typeface="Garamond" panose="02020404030301010803" pitchFamily="18" charset="0"/>
                        </a:rPr>
                        <a:t>2007.11.05-2008.11.20</a:t>
                      </a:r>
                      <a:endParaRPr lang="en-US" altLang="zh-CN" sz="1200" b="1" i="0" u="none" strike="noStrike" dirty="0">
                        <a:ln>
                          <a:noFill/>
                        </a:ln>
                        <a:effectLst>
                          <a:outerShdw blurRad="50800" dist="50800" dir="5400000" algn="ctr" rotWithShape="0">
                            <a:schemeClr val="bg1"/>
                          </a:outerShdw>
                        </a:effectLst>
                        <a:latin typeface="Garamond" panose="02020404030301010803" pitchFamily="18"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2635895499"/>
                  </a:ext>
                </a:extLst>
              </a:tr>
            </a:tbl>
          </a:graphicData>
        </a:graphic>
      </p:graphicFrame>
    </p:spTree>
    <p:extLst>
      <p:ext uri="{BB962C8B-B14F-4D97-AF65-F5344CB8AC3E}">
        <p14:creationId xmlns:p14="http://schemas.microsoft.com/office/powerpoint/2010/main" val="40948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0" y="14289"/>
            <a:ext cx="12192000" cy="742949"/>
          </a:xfrm>
        </p:spPr>
        <p:txBody>
          <a:bodyPr>
            <a:normAutofit/>
          </a:bodyPr>
          <a:lstStyle/>
          <a:p>
            <a:pPr algn="ctr"/>
            <a:r>
              <a:rPr kumimoji="1" lang="en-US" altLang="zh-CN" sz="4000" dirty="0">
                <a:latin typeface="Garamond"/>
                <a:cs typeface="Garamond"/>
              </a:rPr>
              <a:t>Demo: Application of Social Sentiment Prediction</a:t>
            </a:r>
            <a:endParaRPr kumimoji="1" lang="zh-CN" altLang="en-US" sz="4000" dirty="0">
              <a:latin typeface="Garamond"/>
              <a:cs typeface="Garamond"/>
            </a:endParaRPr>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9" name="文本框 8">
            <a:extLst>
              <a:ext uri="{FF2B5EF4-FFF2-40B4-BE49-F238E27FC236}">
                <a16:creationId xmlns:a16="http://schemas.microsoft.com/office/drawing/2014/main" id="{162DA8CA-78DC-7E44-9D9E-0EAB6D627CEE}"/>
              </a:ext>
            </a:extLst>
          </p:cNvPr>
          <p:cNvSpPr txBox="1"/>
          <p:nvPr/>
        </p:nvSpPr>
        <p:spPr>
          <a:xfrm>
            <a:off x="92765" y="5097060"/>
            <a:ext cx="12099236" cy="1200329"/>
          </a:xfrm>
          <a:prstGeom prst="rect">
            <a:avLst/>
          </a:prstGeom>
          <a:noFill/>
        </p:spPr>
        <p:txBody>
          <a:bodyPr wrap="square" rtlCol="0">
            <a:spAutoFit/>
          </a:bodyPr>
          <a:lstStyle/>
          <a:p>
            <a:r>
              <a:rPr kumimoji="1" lang="en-US" altLang="zh-CN" dirty="0">
                <a:latin typeface="Garamond"/>
                <a:cs typeface="Garamond"/>
              </a:rPr>
              <a:t>Notes: Social Sentiment Portfolio is basically a algorithm trading portfolio, based on our self-developed social sentiment predication platform. Here, we implement it in S&amp;P 500 components. Before the opening of each trading day, every S&amp;P 500 components will be assigned a social sentiment value based on the AI analysis of social media information from the websites. The ten stocks with the highest absolute social sentiment value will do daily trading. And each stock will take up 10% of the whole portfolio’s assets. </a:t>
            </a:r>
            <a:endParaRPr kumimoji="1" lang="zh-CN" altLang="en-US" dirty="0">
              <a:latin typeface="Garamond"/>
              <a:cs typeface="Garamond"/>
            </a:endParaRPr>
          </a:p>
        </p:txBody>
      </p:sp>
      <p:graphicFrame>
        <p:nvGraphicFramePr>
          <p:cNvPr id="11" name="图表 10">
            <a:extLst>
              <a:ext uri="{FF2B5EF4-FFF2-40B4-BE49-F238E27FC236}">
                <a16:creationId xmlns:a16="http://schemas.microsoft.com/office/drawing/2014/main" id="{7D867055-30F9-F64A-A118-771B59FA5B66}"/>
              </a:ext>
            </a:extLst>
          </p:cNvPr>
          <p:cNvGraphicFramePr>
            <a:graphicFrameLocks noGrp="1"/>
          </p:cNvGraphicFramePr>
          <p:nvPr>
            <p:extLst>
              <p:ext uri="{D42A27DB-BD31-4B8C-83A1-F6EECF244321}">
                <p14:modId xmlns:p14="http://schemas.microsoft.com/office/powerpoint/2010/main" val="1153238935"/>
              </p:ext>
            </p:extLst>
          </p:nvPr>
        </p:nvGraphicFramePr>
        <p:xfrm>
          <a:off x="92764" y="1166817"/>
          <a:ext cx="6040439" cy="39301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表格 2">
            <a:extLst>
              <a:ext uri="{FF2B5EF4-FFF2-40B4-BE49-F238E27FC236}">
                <a16:creationId xmlns:a16="http://schemas.microsoft.com/office/drawing/2014/main" id="{C1E92FEE-7DC6-4E47-B11E-D9F9C0671F5E}"/>
              </a:ext>
            </a:extLst>
          </p:cNvPr>
          <p:cNvGraphicFramePr>
            <a:graphicFrameLocks noGrp="1"/>
          </p:cNvGraphicFramePr>
          <p:nvPr>
            <p:extLst>
              <p:ext uri="{D42A27DB-BD31-4B8C-83A1-F6EECF244321}">
                <p14:modId xmlns:p14="http://schemas.microsoft.com/office/powerpoint/2010/main" val="3947470961"/>
              </p:ext>
            </p:extLst>
          </p:nvPr>
        </p:nvGraphicFramePr>
        <p:xfrm>
          <a:off x="6133204" y="1330036"/>
          <a:ext cx="5887000" cy="3655695"/>
        </p:xfrm>
        <a:graphic>
          <a:graphicData uri="http://schemas.openxmlformats.org/drawingml/2006/table">
            <a:tbl>
              <a:tblPr>
                <a:tableStyleId>{5C22544A-7EE6-4342-B048-85BDC9FD1C3A}</a:tableStyleId>
              </a:tblPr>
              <a:tblGrid>
                <a:gridCol w="1733914">
                  <a:extLst>
                    <a:ext uri="{9D8B030D-6E8A-4147-A177-3AD203B41FA5}">
                      <a16:colId xmlns:a16="http://schemas.microsoft.com/office/drawing/2014/main" val="1382659678"/>
                    </a:ext>
                  </a:extLst>
                </a:gridCol>
                <a:gridCol w="903296">
                  <a:extLst>
                    <a:ext uri="{9D8B030D-6E8A-4147-A177-3AD203B41FA5}">
                      <a16:colId xmlns:a16="http://schemas.microsoft.com/office/drawing/2014/main" val="430102734"/>
                    </a:ext>
                  </a:extLst>
                </a:gridCol>
                <a:gridCol w="903296">
                  <a:extLst>
                    <a:ext uri="{9D8B030D-6E8A-4147-A177-3AD203B41FA5}">
                      <a16:colId xmlns:a16="http://schemas.microsoft.com/office/drawing/2014/main" val="3611345327"/>
                    </a:ext>
                  </a:extLst>
                </a:gridCol>
                <a:gridCol w="903296">
                  <a:extLst>
                    <a:ext uri="{9D8B030D-6E8A-4147-A177-3AD203B41FA5}">
                      <a16:colId xmlns:a16="http://schemas.microsoft.com/office/drawing/2014/main" val="3261357941"/>
                    </a:ext>
                  </a:extLst>
                </a:gridCol>
                <a:gridCol w="1443198">
                  <a:extLst>
                    <a:ext uri="{9D8B030D-6E8A-4147-A177-3AD203B41FA5}">
                      <a16:colId xmlns:a16="http://schemas.microsoft.com/office/drawing/2014/main" val="4235416944"/>
                    </a:ext>
                  </a:extLst>
                </a:gridCol>
              </a:tblGrid>
              <a:tr h="169755">
                <a:tc>
                  <a:txBody>
                    <a:bodyPr/>
                    <a:lstStyle/>
                    <a:p>
                      <a:pPr algn="l" fontAlgn="b"/>
                      <a:r>
                        <a:rPr lang="en-US" sz="1200" b="1" u="none" strike="noStrike" dirty="0">
                          <a:effectLst/>
                          <a:latin typeface="Garamond"/>
                          <a:cs typeface="Garamond"/>
                        </a:rPr>
                        <a:t>Indices</a:t>
                      </a:r>
                      <a:endParaRPr lang="en-US" sz="1200" b="1" i="0" u="none" strike="noStrike" dirty="0">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gridSpan="4">
                  <a:txBody>
                    <a:bodyPr/>
                    <a:lstStyle/>
                    <a:p>
                      <a:pPr algn="ctr" fontAlgn="b"/>
                      <a:r>
                        <a:rPr lang="en-US" sz="1200" b="1" u="none" strike="noStrike">
                          <a:effectLst/>
                          <a:latin typeface="Garamond"/>
                          <a:cs typeface="Garamond"/>
                        </a:rPr>
                        <a:t>ANNUALIZED RETURNS</a:t>
                      </a:r>
                      <a:endParaRPr 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90393545"/>
                  </a:ext>
                </a:extLst>
              </a:tr>
              <a:tr h="169755">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200" b="1" u="none" strike="noStrike">
                          <a:effectLst/>
                          <a:latin typeface="Garamond"/>
                          <a:cs typeface="Garamond"/>
                        </a:rPr>
                        <a:t>6 Monthes</a:t>
                      </a:r>
                      <a:endParaRPr 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sz="1200" b="1" u="none" strike="noStrike">
                          <a:effectLst/>
                          <a:latin typeface="Garamond"/>
                          <a:cs typeface="Garamond"/>
                        </a:rPr>
                        <a:t>1 YR</a:t>
                      </a:r>
                      <a:endParaRPr 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sz="1200" b="1" u="none" strike="noStrike">
                          <a:effectLst/>
                          <a:latin typeface="Garamond"/>
                          <a:cs typeface="Garamond"/>
                        </a:rPr>
                        <a:t>2 YRS</a:t>
                      </a:r>
                      <a:endParaRPr 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sz="1200" b="1" u="none" strike="noStrike">
                          <a:effectLst/>
                          <a:latin typeface="Garamond"/>
                          <a:cs typeface="Garamond"/>
                        </a:rPr>
                        <a:t>Since Inception</a:t>
                      </a:r>
                      <a:endParaRPr 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119879388"/>
                  </a:ext>
                </a:extLst>
              </a:tr>
              <a:tr h="169755">
                <a:tc>
                  <a:txBody>
                    <a:bodyPr/>
                    <a:lstStyle/>
                    <a:p>
                      <a:pPr algn="l" fontAlgn="ctr"/>
                      <a:r>
                        <a:rPr lang="en-US" sz="1200" b="1" u="none" strike="noStrike">
                          <a:effectLst/>
                          <a:latin typeface="Garamond"/>
                          <a:cs typeface="Garamond"/>
                        </a:rPr>
                        <a:t>Social Sentiment Portfolio</a:t>
                      </a:r>
                      <a:endParaRPr lang="en-US" sz="1200" b="1" i="0" u="none" strike="noStrike">
                        <a:solidFill>
                          <a:srgbClr val="000000"/>
                        </a:solidFill>
                        <a:effectLst/>
                        <a:latin typeface="Garamond"/>
                        <a:cs typeface="Garamond"/>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effectLst/>
                          <a:latin typeface="Garamond"/>
                          <a:cs typeface="Garamond"/>
                        </a:rPr>
                        <a:t>15.03%</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18.86%</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20.10%</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32.60%</a:t>
                      </a:r>
                      <a:endParaRPr lang="en-US" altLang="zh-CN"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104985148"/>
                  </a:ext>
                </a:extLst>
              </a:tr>
              <a:tr h="169755">
                <a:tc>
                  <a:txBody>
                    <a:bodyPr/>
                    <a:lstStyle/>
                    <a:p>
                      <a:pPr algn="l" fontAlgn="ctr"/>
                      <a:r>
                        <a:rPr lang="en-US" sz="1200" b="1" u="none" strike="noStrike">
                          <a:effectLst/>
                          <a:latin typeface="Garamond"/>
                          <a:cs typeface="Garamond"/>
                        </a:rPr>
                        <a:t>S&amp;P 500</a:t>
                      </a:r>
                      <a:endParaRPr lang="en-US" sz="1200" b="1" i="0" u="none" strike="noStrike">
                        <a:solidFill>
                          <a:srgbClr val="000000"/>
                        </a:solidFill>
                        <a:effectLst/>
                        <a:latin typeface="Garamond"/>
                        <a:cs typeface="Garamond"/>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effectLst/>
                          <a:latin typeface="Garamond"/>
                          <a:cs typeface="Garamond"/>
                        </a:rPr>
                        <a:t>16.67%</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21.12%</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11.29%</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8.23%</a:t>
                      </a:r>
                      <a:endParaRPr lang="en-US" altLang="zh-CN"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706945520"/>
                  </a:ext>
                </a:extLst>
              </a:tr>
              <a:tr h="169755">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735424022"/>
                  </a:ext>
                </a:extLst>
              </a:tr>
              <a:tr h="169755">
                <a:tc>
                  <a:txBody>
                    <a:bodyPr/>
                    <a:lstStyle/>
                    <a:p>
                      <a:pPr algn="l" fontAlgn="b"/>
                      <a:r>
                        <a:rPr lang="en-US" sz="1200" b="1" u="none" strike="noStrike">
                          <a:effectLst/>
                          <a:latin typeface="Garamond"/>
                          <a:cs typeface="Garamond"/>
                        </a:rPr>
                        <a:t>Indices</a:t>
                      </a:r>
                      <a:endParaRPr lang="en-US" sz="1200" b="1" i="0" u="none" strike="noStrike">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gridSpan="4">
                  <a:txBody>
                    <a:bodyPr/>
                    <a:lstStyle/>
                    <a:p>
                      <a:pPr algn="ctr" fontAlgn="b"/>
                      <a:r>
                        <a:rPr lang="en-US" sz="1200" b="1" u="none" strike="noStrike">
                          <a:effectLst/>
                          <a:latin typeface="Garamond"/>
                          <a:cs typeface="Garamond"/>
                        </a:rPr>
                        <a:t>ANNUALIZED VOLATILITIES</a:t>
                      </a:r>
                      <a:endParaRPr 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8237068"/>
                  </a:ext>
                </a:extLst>
              </a:tr>
              <a:tr h="169755">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200" b="1" u="none" strike="noStrike">
                          <a:effectLst/>
                          <a:latin typeface="Garamond"/>
                          <a:cs typeface="Garamond"/>
                        </a:rPr>
                        <a:t>6 Monthes</a:t>
                      </a:r>
                      <a:endParaRPr 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sz="1200" b="1" u="none" strike="noStrike">
                          <a:effectLst/>
                          <a:latin typeface="Garamond"/>
                          <a:cs typeface="Garamond"/>
                        </a:rPr>
                        <a:t>1 YR</a:t>
                      </a:r>
                      <a:endParaRPr 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sz="1200" b="1" u="none" strike="noStrike">
                          <a:effectLst/>
                          <a:latin typeface="Garamond"/>
                          <a:cs typeface="Garamond"/>
                        </a:rPr>
                        <a:t>2 YRS</a:t>
                      </a:r>
                      <a:endParaRPr 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sz="1200" b="1" u="none" strike="noStrike">
                          <a:effectLst/>
                          <a:latin typeface="Garamond"/>
                          <a:cs typeface="Garamond"/>
                        </a:rPr>
                        <a:t>Since Inception</a:t>
                      </a:r>
                      <a:endParaRPr 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167467121"/>
                  </a:ext>
                </a:extLst>
              </a:tr>
              <a:tr h="169755">
                <a:tc>
                  <a:txBody>
                    <a:bodyPr/>
                    <a:lstStyle/>
                    <a:p>
                      <a:pPr algn="l" fontAlgn="ctr"/>
                      <a:r>
                        <a:rPr lang="en-US" sz="1200" b="1" u="none" strike="noStrike">
                          <a:effectLst/>
                          <a:latin typeface="Garamond"/>
                          <a:cs typeface="Garamond"/>
                        </a:rPr>
                        <a:t>Social Sentiment Portfolio</a:t>
                      </a:r>
                      <a:endParaRPr lang="en-US" sz="1200" b="1" i="0" u="none" strike="noStrike">
                        <a:solidFill>
                          <a:srgbClr val="000000"/>
                        </a:solidFill>
                        <a:effectLst/>
                        <a:latin typeface="Garamond"/>
                        <a:cs typeface="Garamond"/>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effectLst/>
                          <a:latin typeface="Garamond"/>
                          <a:cs typeface="Garamond"/>
                        </a:rPr>
                        <a:t>6.90%</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7.37%</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11.22%</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13.17%</a:t>
                      </a:r>
                      <a:endParaRPr lang="en-US" altLang="zh-CN"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474448872"/>
                  </a:ext>
                </a:extLst>
              </a:tr>
              <a:tr h="169755">
                <a:tc>
                  <a:txBody>
                    <a:bodyPr/>
                    <a:lstStyle/>
                    <a:p>
                      <a:pPr algn="l" fontAlgn="ctr"/>
                      <a:r>
                        <a:rPr lang="en-US" sz="1200" b="1" u="none" strike="noStrike">
                          <a:effectLst/>
                          <a:latin typeface="Garamond"/>
                          <a:cs typeface="Garamond"/>
                        </a:rPr>
                        <a:t>S&amp;P 500</a:t>
                      </a:r>
                      <a:endParaRPr lang="en-US" sz="1200" b="1" i="0" u="none" strike="noStrike">
                        <a:solidFill>
                          <a:srgbClr val="000000"/>
                        </a:solidFill>
                        <a:effectLst/>
                        <a:latin typeface="Garamond"/>
                        <a:cs typeface="Garamond"/>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effectLst/>
                          <a:latin typeface="Garamond"/>
                          <a:cs typeface="Garamond"/>
                        </a:rPr>
                        <a:t>6.84%</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7.27%</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11.17%</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12.61%</a:t>
                      </a:r>
                      <a:endParaRPr lang="en-US" altLang="zh-CN"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862258645"/>
                  </a:ext>
                </a:extLst>
              </a:tr>
              <a:tr h="169755">
                <a:tc>
                  <a:txBody>
                    <a:bodyPr/>
                    <a:lstStyle/>
                    <a:p>
                      <a:pPr algn="l" fontAlgn="b"/>
                      <a:endParaRPr lang="zh-CN" altLang="en-US" sz="1200" b="1" i="0" u="none" strike="noStrike" dirty="0">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435391055"/>
                  </a:ext>
                </a:extLst>
              </a:tr>
              <a:tr h="169755">
                <a:tc>
                  <a:txBody>
                    <a:bodyPr/>
                    <a:lstStyle/>
                    <a:p>
                      <a:pPr algn="l" fontAlgn="b"/>
                      <a:r>
                        <a:rPr lang="en-US" sz="1200" b="1" u="none" strike="noStrike">
                          <a:effectLst/>
                          <a:latin typeface="Garamond"/>
                          <a:cs typeface="Garamond"/>
                        </a:rPr>
                        <a:t>Indices</a:t>
                      </a:r>
                      <a:endParaRPr lang="en-US" sz="1200" b="1" i="0" u="none" strike="noStrike">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gridSpan="4">
                  <a:txBody>
                    <a:bodyPr/>
                    <a:lstStyle/>
                    <a:p>
                      <a:pPr algn="ctr" fontAlgn="b"/>
                      <a:r>
                        <a:rPr lang="en-US" sz="1200" b="1" u="none" strike="noStrike">
                          <a:effectLst/>
                          <a:latin typeface="Garamond"/>
                          <a:cs typeface="Garamond"/>
                        </a:rPr>
                        <a:t>SHARPE RATIO</a:t>
                      </a:r>
                      <a:endParaRPr 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5153163"/>
                  </a:ext>
                </a:extLst>
              </a:tr>
              <a:tr h="169755">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200" b="1" u="none" strike="noStrike">
                          <a:effectLst/>
                          <a:latin typeface="Garamond"/>
                          <a:cs typeface="Garamond"/>
                        </a:rPr>
                        <a:t>6 Monthes</a:t>
                      </a:r>
                      <a:endParaRPr 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sz="1200" b="1" u="none" strike="noStrike">
                          <a:effectLst/>
                          <a:latin typeface="Garamond"/>
                          <a:cs typeface="Garamond"/>
                        </a:rPr>
                        <a:t>1 YR</a:t>
                      </a:r>
                      <a:endParaRPr 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sz="1200" b="1" u="none" strike="noStrike">
                          <a:effectLst/>
                          <a:latin typeface="Garamond"/>
                          <a:cs typeface="Garamond"/>
                        </a:rPr>
                        <a:t>2 YRS</a:t>
                      </a:r>
                      <a:endParaRPr 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sz="1200" b="1" u="none" strike="noStrike">
                          <a:effectLst/>
                          <a:latin typeface="Garamond"/>
                          <a:cs typeface="Garamond"/>
                        </a:rPr>
                        <a:t>Since Inception</a:t>
                      </a:r>
                      <a:endParaRPr 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119415473"/>
                  </a:ext>
                </a:extLst>
              </a:tr>
              <a:tr h="169755">
                <a:tc>
                  <a:txBody>
                    <a:bodyPr/>
                    <a:lstStyle/>
                    <a:p>
                      <a:pPr algn="l" fontAlgn="ctr"/>
                      <a:r>
                        <a:rPr lang="en-US" sz="1200" b="1" u="none" strike="noStrike">
                          <a:effectLst/>
                          <a:latin typeface="Garamond"/>
                          <a:cs typeface="Garamond"/>
                        </a:rPr>
                        <a:t>Social Sentiment Portfolio</a:t>
                      </a:r>
                      <a:endParaRPr lang="en-US" sz="1200" b="1" i="0" u="none" strike="noStrike">
                        <a:solidFill>
                          <a:srgbClr val="000000"/>
                        </a:solidFill>
                        <a:effectLst/>
                        <a:latin typeface="Garamond"/>
                        <a:cs typeface="Garamond"/>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effectLst/>
                          <a:latin typeface="Garamond"/>
                          <a:cs typeface="Garamond"/>
                        </a:rPr>
                        <a:t>1.89</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2.13</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1.46</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2.05</a:t>
                      </a:r>
                      <a:endParaRPr lang="en-US" altLang="zh-CN"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748181452"/>
                  </a:ext>
                </a:extLst>
              </a:tr>
              <a:tr h="169755">
                <a:tc>
                  <a:txBody>
                    <a:bodyPr/>
                    <a:lstStyle/>
                    <a:p>
                      <a:pPr algn="l" fontAlgn="ctr"/>
                      <a:r>
                        <a:rPr lang="en-US" sz="1200" b="1" u="none" strike="noStrike">
                          <a:effectLst/>
                          <a:latin typeface="Garamond"/>
                          <a:cs typeface="Garamond"/>
                        </a:rPr>
                        <a:t>S&amp;P 500</a:t>
                      </a:r>
                      <a:endParaRPr lang="en-US" sz="1200" b="1" i="0" u="none" strike="noStrike">
                        <a:solidFill>
                          <a:srgbClr val="000000"/>
                        </a:solidFill>
                        <a:effectLst/>
                        <a:latin typeface="Garamond"/>
                        <a:cs typeface="Garamond"/>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altLang="zh-CN" sz="1200" b="1" u="none" strike="noStrike">
                          <a:effectLst/>
                          <a:latin typeface="Garamond"/>
                          <a:cs typeface="Garamond"/>
                        </a:rPr>
                        <a:t>1.84</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2.35</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0.81</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ctr" fontAlgn="b"/>
                      <a:r>
                        <a:rPr lang="en-US" altLang="zh-CN" sz="1200" b="1" u="none" strike="noStrike">
                          <a:effectLst/>
                          <a:latin typeface="Garamond"/>
                          <a:cs typeface="Garamond"/>
                        </a:rPr>
                        <a:t>0.53</a:t>
                      </a:r>
                      <a:endParaRPr lang="en-US" altLang="zh-CN"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893641888"/>
                  </a:ext>
                </a:extLst>
              </a:tr>
              <a:tr h="169755">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123871541"/>
                  </a:ext>
                </a:extLst>
              </a:tr>
              <a:tr h="169755">
                <a:tc>
                  <a:txBody>
                    <a:bodyPr/>
                    <a:lstStyle/>
                    <a:p>
                      <a:pPr algn="l" fontAlgn="b"/>
                      <a:r>
                        <a:rPr lang="en-US" sz="1200" b="1" u="none" strike="noStrike">
                          <a:effectLst/>
                          <a:latin typeface="Garamond"/>
                          <a:cs typeface="Garamond"/>
                        </a:rPr>
                        <a:t>Indices</a:t>
                      </a:r>
                      <a:endParaRPr lang="en-US" sz="1200" b="1" i="0" u="none" strike="noStrike">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gridSpan="4">
                  <a:txBody>
                    <a:bodyPr/>
                    <a:lstStyle/>
                    <a:p>
                      <a:pPr algn="ctr" fontAlgn="b"/>
                      <a:r>
                        <a:rPr lang="en-US" sz="1200" b="1" u="none" strike="noStrike">
                          <a:effectLst/>
                          <a:latin typeface="Garamond"/>
                          <a:cs typeface="Garamond"/>
                        </a:rPr>
                        <a:t>MAXIMUM DRAWDOWN</a:t>
                      </a:r>
                      <a:endParaRPr 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7003767"/>
                  </a:ext>
                </a:extLst>
              </a:tr>
              <a:tr h="169755">
                <a:tc>
                  <a:txBody>
                    <a:bodyPr/>
                    <a:lstStyle/>
                    <a:p>
                      <a:pPr algn="l" fontAlgn="b"/>
                      <a:endParaRPr lang="zh-CN" altLang="en-US" sz="1200" b="1" i="0" u="none" strike="noStrike">
                        <a:solidFill>
                          <a:srgbClr val="000000"/>
                        </a:solidFill>
                        <a:effectLst/>
                        <a:latin typeface="Garamond"/>
                        <a:cs typeface="Garamond"/>
                      </a:endParaRP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gridSpan="2">
                  <a:txBody>
                    <a:bodyPr/>
                    <a:lstStyle/>
                    <a:p>
                      <a:pPr algn="ctr" fontAlgn="b"/>
                      <a:r>
                        <a:rPr lang="en-US" altLang="zh-CN" sz="1200" b="1" u="none" strike="noStrike">
                          <a:effectLst/>
                          <a:latin typeface="Garamond"/>
                          <a:cs typeface="Garamond"/>
                        </a:rPr>
                        <a:t>(%)</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hMerge="1">
                  <a:txBody>
                    <a:bodyPr/>
                    <a:lstStyle/>
                    <a:p>
                      <a:endParaRPr lang="zh-CN" altLang="en-US"/>
                    </a:p>
                  </a:txBody>
                  <a:tcPr/>
                </a:tc>
                <a:tc gridSpan="2">
                  <a:txBody>
                    <a:bodyPr/>
                    <a:lstStyle/>
                    <a:p>
                      <a:pPr algn="ctr" fontAlgn="b"/>
                      <a:r>
                        <a:rPr lang="en-US" sz="1200" b="1" u="none" strike="noStrike">
                          <a:effectLst/>
                          <a:latin typeface="Garamond"/>
                          <a:cs typeface="Garamond"/>
                        </a:rPr>
                        <a:t>Period YYYY-MM-DD</a:t>
                      </a:r>
                      <a:endParaRPr lang="en-US"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1281334236"/>
                  </a:ext>
                </a:extLst>
              </a:tr>
              <a:tr h="169755">
                <a:tc>
                  <a:txBody>
                    <a:bodyPr/>
                    <a:lstStyle/>
                    <a:p>
                      <a:pPr algn="l" fontAlgn="ctr"/>
                      <a:r>
                        <a:rPr lang="en-US" sz="1200" b="1" u="none" strike="noStrike">
                          <a:effectLst/>
                          <a:latin typeface="Garamond"/>
                          <a:cs typeface="Garamond"/>
                        </a:rPr>
                        <a:t>Social Sentiment Portfolio</a:t>
                      </a:r>
                      <a:endParaRPr lang="en-US" sz="1200" b="1" i="0" u="none" strike="noStrike">
                        <a:solidFill>
                          <a:srgbClr val="000000"/>
                        </a:solidFill>
                        <a:effectLst/>
                        <a:latin typeface="Garamond"/>
                        <a:cs typeface="Garamond"/>
                      </a:endParaRPr>
                    </a:p>
                  </a:txBody>
                  <a:tcPr marL="9525"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gridSpan="2">
                  <a:txBody>
                    <a:bodyPr/>
                    <a:lstStyle/>
                    <a:p>
                      <a:pPr algn="ctr" fontAlgn="b"/>
                      <a:r>
                        <a:rPr lang="en-US" altLang="zh-CN" sz="1200" b="1" u="none" strike="noStrike">
                          <a:effectLst/>
                          <a:latin typeface="Garamond"/>
                          <a:cs typeface="Garamond"/>
                        </a:rPr>
                        <a:t>7.81%</a:t>
                      </a:r>
                      <a:endParaRPr lang="en-US" altLang="zh-CN" sz="1200" b="1" i="0" u="none" strike="noStrike">
                        <a:solidFill>
                          <a:srgbClr val="000000"/>
                        </a:solidFill>
                        <a:effectLst/>
                        <a:latin typeface="Garamond"/>
                        <a:cs typeface="Garamond"/>
                      </a:endParaRPr>
                    </a:p>
                  </a:txBody>
                  <a:tcPr marL="9525" marR="9525" marT="9525" marB="0" anchor="b">
                    <a:solidFill>
                      <a:schemeClr val="bg1">
                        <a:lumMod val="85000"/>
                      </a:schemeClr>
                    </a:solidFill>
                  </a:tcPr>
                </a:tc>
                <a:tc hMerge="1">
                  <a:txBody>
                    <a:bodyPr/>
                    <a:lstStyle/>
                    <a:p>
                      <a:endParaRPr lang="zh-CN" altLang="en-US"/>
                    </a:p>
                  </a:txBody>
                  <a:tcPr/>
                </a:tc>
                <a:tc gridSpan="2">
                  <a:txBody>
                    <a:bodyPr/>
                    <a:lstStyle/>
                    <a:p>
                      <a:pPr algn="ctr" fontAlgn="b"/>
                      <a:r>
                        <a:rPr lang="en-US" altLang="zh-CN" sz="1200" b="1" u="none" strike="noStrike">
                          <a:effectLst/>
                          <a:latin typeface="Garamond"/>
                          <a:cs typeface="Garamond"/>
                        </a:rPr>
                        <a:t>2015.10.21-2016.1.15</a:t>
                      </a:r>
                      <a:endParaRPr lang="en-US" altLang="zh-CN" sz="1200" b="1" i="0" u="none" strike="noStrike">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4150357949"/>
                  </a:ext>
                </a:extLst>
              </a:tr>
              <a:tr h="169755">
                <a:tc>
                  <a:txBody>
                    <a:bodyPr/>
                    <a:lstStyle/>
                    <a:p>
                      <a:pPr algn="l" fontAlgn="ctr"/>
                      <a:r>
                        <a:rPr lang="en-US" sz="1200" b="1" u="none" strike="noStrike">
                          <a:effectLst/>
                          <a:latin typeface="Garamond"/>
                          <a:cs typeface="Garamond"/>
                        </a:rPr>
                        <a:t>S&amp;P 500</a:t>
                      </a:r>
                      <a:endParaRPr lang="en-US" sz="1200" b="1" i="0" u="none" strike="noStrike">
                        <a:solidFill>
                          <a:srgbClr val="000000"/>
                        </a:solidFill>
                        <a:effectLst/>
                        <a:latin typeface="Garamond"/>
                        <a:cs typeface="Garamond"/>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fontAlgn="b"/>
                      <a:r>
                        <a:rPr lang="en-US" altLang="zh-CN" sz="1200" b="1" u="none" strike="noStrike">
                          <a:effectLst/>
                          <a:latin typeface="Garamond"/>
                          <a:cs typeface="Garamond"/>
                        </a:rPr>
                        <a:t>14.16%</a:t>
                      </a:r>
                      <a:endParaRPr lang="en-US" altLang="zh-CN" sz="1200" b="1" i="0" u="none" strike="noStrike">
                        <a:solidFill>
                          <a:srgbClr val="000000"/>
                        </a:solidFill>
                        <a:effectLst/>
                        <a:latin typeface="Garamond"/>
                        <a:cs typeface="Garamond"/>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gridSpan="2">
                  <a:txBody>
                    <a:bodyPr/>
                    <a:lstStyle/>
                    <a:p>
                      <a:pPr algn="ctr" fontAlgn="b"/>
                      <a:r>
                        <a:rPr lang="en-US" altLang="zh-CN" sz="1200" b="1" u="none" strike="noStrike" dirty="0">
                          <a:effectLst/>
                          <a:latin typeface="Garamond"/>
                          <a:cs typeface="Garamond"/>
                        </a:rPr>
                        <a:t>2015.5.21-2016.2.11</a:t>
                      </a:r>
                      <a:endParaRPr lang="en-US" altLang="zh-CN" sz="1200" b="1" i="0" u="none" strike="noStrike" dirty="0">
                        <a:solidFill>
                          <a:srgbClr val="000000"/>
                        </a:solidFill>
                        <a:effectLst/>
                        <a:latin typeface="Garamond"/>
                        <a:cs typeface="Garamond"/>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294938481"/>
                  </a:ext>
                </a:extLst>
              </a:tr>
            </a:tbl>
          </a:graphicData>
        </a:graphic>
      </p:graphicFrame>
    </p:spTree>
    <p:extLst>
      <p:ext uri="{BB962C8B-B14F-4D97-AF65-F5344CB8AC3E}">
        <p14:creationId xmlns:p14="http://schemas.microsoft.com/office/powerpoint/2010/main" val="358339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E418DE36-C8DC-E244-81D8-5FE8E74C0AF6}"/>
              </a:ext>
            </a:extLst>
          </p:cNvPr>
          <p:cNvSpPr/>
          <p:nvPr/>
        </p:nvSpPr>
        <p:spPr>
          <a:xfrm>
            <a:off x="5843588" y="2657475"/>
            <a:ext cx="6029325" cy="3551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Potential Clients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6" name="文本框 5">
            <a:extLst>
              <a:ext uri="{FF2B5EF4-FFF2-40B4-BE49-F238E27FC236}">
                <a16:creationId xmlns:a16="http://schemas.microsoft.com/office/drawing/2014/main" id="{2D0D833B-8FA5-234E-8B38-9DE6D107418C}"/>
              </a:ext>
            </a:extLst>
          </p:cNvPr>
          <p:cNvSpPr txBox="1"/>
          <p:nvPr/>
        </p:nvSpPr>
        <p:spPr>
          <a:xfrm>
            <a:off x="6662738" y="2814640"/>
            <a:ext cx="5448300" cy="2862322"/>
          </a:xfrm>
          <a:prstGeom prst="rect">
            <a:avLst/>
          </a:prstGeom>
          <a:noFill/>
        </p:spPr>
        <p:txBody>
          <a:bodyPr wrap="square" numCol="1" rtlCol="0">
            <a:spAutoFit/>
          </a:bodyPr>
          <a:lstStyle/>
          <a:p>
            <a:endParaRPr kumimoji="1" lang="en-US" altLang="zh-CN" sz="3000" dirty="0">
              <a:latin typeface="Garamond" panose="02020404030301010803" pitchFamily="18" charset="0"/>
            </a:endParaRPr>
          </a:p>
          <a:p>
            <a:endParaRPr kumimoji="1" lang="en-US" altLang="zh-CN" sz="3000" dirty="0">
              <a:latin typeface="Garamond" panose="02020404030301010803" pitchFamily="18" charset="0"/>
            </a:endParaRPr>
          </a:p>
          <a:p>
            <a:r>
              <a:rPr kumimoji="1" lang="en-US" altLang="zh-CN" sz="3000" dirty="0">
                <a:latin typeface="Garamond" panose="02020404030301010803" pitchFamily="18" charset="0"/>
              </a:rPr>
              <a:t>Mutual funds, Hedge funds,</a:t>
            </a:r>
          </a:p>
          <a:p>
            <a:r>
              <a:rPr kumimoji="1" lang="en-US" altLang="zh-CN" sz="3000" dirty="0">
                <a:latin typeface="Garamond" panose="02020404030301010803" pitchFamily="18" charset="0"/>
              </a:rPr>
              <a:t>Wealth Management Companies,</a:t>
            </a:r>
          </a:p>
          <a:p>
            <a:r>
              <a:rPr kumimoji="1" lang="en-US" altLang="zh-CN" sz="3000" dirty="0">
                <a:latin typeface="Garamond" panose="02020404030301010803" pitchFamily="18" charset="0"/>
              </a:rPr>
              <a:t>Individual Investors globally</a:t>
            </a:r>
          </a:p>
          <a:p>
            <a:endParaRPr kumimoji="1" lang="en-US" altLang="zh-CN" sz="3000" dirty="0">
              <a:latin typeface="Garamond" panose="02020404030301010803" pitchFamily="18" charset="0"/>
            </a:endParaRPr>
          </a:p>
        </p:txBody>
      </p:sp>
      <p:sp>
        <p:nvSpPr>
          <p:cNvPr id="7" name="椭圆 6">
            <a:extLst>
              <a:ext uri="{FF2B5EF4-FFF2-40B4-BE49-F238E27FC236}">
                <a16:creationId xmlns:a16="http://schemas.microsoft.com/office/drawing/2014/main" id="{277659DF-E094-5B47-9C19-A73BFE8D83CA}"/>
              </a:ext>
            </a:extLst>
          </p:cNvPr>
          <p:cNvSpPr/>
          <p:nvPr/>
        </p:nvSpPr>
        <p:spPr>
          <a:xfrm>
            <a:off x="314327" y="2657475"/>
            <a:ext cx="5291136" cy="3551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itchFamily="2" charset="2"/>
              <a:buChar char="ü"/>
            </a:pPr>
            <a:r>
              <a:rPr kumimoji="1" lang="en-US" altLang="zh-CN" sz="3000" dirty="0">
                <a:solidFill>
                  <a:schemeClr val="tx1"/>
                </a:solidFill>
                <a:latin typeface="Garamond" panose="02020404030301010803" pitchFamily="18" charset="0"/>
              </a:rPr>
              <a:t>QDII teams and Wealth Management Companies in mainland China</a:t>
            </a:r>
          </a:p>
          <a:p>
            <a:pPr marL="457200" indent="-457200">
              <a:buFont typeface="Wingdings" pitchFamily="2" charset="2"/>
              <a:buChar char="ü"/>
            </a:pPr>
            <a:r>
              <a:rPr kumimoji="1" lang="en-US" altLang="zh-CN" sz="3000" dirty="0">
                <a:solidFill>
                  <a:schemeClr val="tx1"/>
                </a:solidFill>
                <a:latin typeface="Garamond" panose="02020404030301010803" pitchFamily="18" charset="0"/>
              </a:rPr>
              <a:t>HNWI</a:t>
            </a:r>
            <a:r>
              <a:rPr kumimoji="1" lang="en-US" altLang="zh-CN" sz="3000" b="1" dirty="0">
                <a:solidFill>
                  <a:schemeClr val="tx1"/>
                </a:solidFill>
                <a:latin typeface="Garamond" panose="02020404030301010803" pitchFamily="18" charset="0"/>
              </a:rPr>
              <a:t>s</a:t>
            </a:r>
            <a:r>
              <a:rPr kumimoji="1" lang="en-US" altLang="zh-CN" sz="3000" dirty="0">
                <a:solidFill>
                  <a:schemeClr val="tx1"/>
                </a:solidFill>
                <a:latin typeface="Garamond" panose="02020404030301010803" pitchFamily="18" charset="0"/>
              </a:rPr>
              <a:t> in China &amp; Switzerland</a:t>
            </a:r>
            <a:endParaRPr kumimoji="1" lang="zh-CN" altLang="en-US" sz="3000" dirty="0">
              <a:solidFill>
                <a:schemeClr val="tx1"/>
              </a:solidFill>
              <a:latin typeface="Garamond" panose="02020404030301010803" pitchFamily="18" charset="0"/>
            </a:endParaRPr>
          </a:p>
        </p:txBody>
      </p:sp>
      <p:sp>
        <p:nvSpPr>
          <p:cNvPr id="8" name="文本框 7">
            <a:extLst>
              <a:ext uri="{FF2B5EF4-FFF2-40B4-BE49-F238E27FC236}">
                <a16:creationId xmlns:a16="http://schemas.microsoft.com/office/drawing/2014/main" id="{2EFF97CD-0865-554A-AD02-18377E42B346}"/>
              </a:ext>
            </a:extLst>
          </p:cNvPr>
          <p:cNvSpPr txBox="1"/>
          <p:nvPr/>
        </p:nvSpPr>
        <p:spPr>
          <a:xfrm>
            <a:off x="1850232" y="1423214"/>
            <a:ext cx="1314450" cy="553998"/>
          </a:xfrm>
          <a:prstGeom prst="rect">
            <a:avLst/>
          </a:prstGeom>
          <a:noFill/>
        </p:spPr>
        <p:txBody>
          <a:bodyPr wrap="square" rtlCol="0">
            <a:spAutoFit/>
          </a:bodyPr>
          <a:lstStyle/>
          <a:p>
            <a:pPr algn="ctr"/>
            <a:r>
              <a:rPr kumimoji="1" lang="en-US" altLang="zh-CN" sz="3000" dirty="0">
                <a:latin typeface="Garamond" panose="02020404030301010803" pitchFamily="18" charset="0"/>
              </a:rPr>
              <a:t>NOW</a:t>
            </a:r>
            <a:endParaRPr kumimoji="1" lang="zh-CN" altLang="en-US" sz="3000" dirty="0">
              <a:latin typeface="Garamond" panose="02020404030301010803" pitchFamily="18" charset="0"/>
            </a:endParaRPr>
          </a:p>
        </p:txBody>
      </p:sp>
      <p:sp>
        <p:nvSpPr>
          <p:cNvPr id="9" name="文本框 8">
            <a:extLst>
              <a:ext uri="{FF2B5EF4-FFF2-40B4-BE49-F238E27FC236}">
                <a16:creationId xmlns:a16="http://schemas.microsoft.com/office/drawing/2014/main" id="{82CE4853-47A8-154C-BCEA-4C576EF49C74}"/>
              </a:ext>
            </a:extLst>
          </p:cNvPr>
          <p:cNvSpPr txBox="1"/>
          <p:nvPr/>
        </p:nvSpPr>
        <p:spPr>
          <a:xfrm>
            <a:off x="7416799" y="1423214"/>
            <a:ext cx="2882901" cy="553998"/>
          </a:xfrm>
          <a:prstGeom prst="rect">
            <a:avLst/>
          </a:prstGeom>
          <a:noFill/>
        </p:spPr>
        <p:txBody>
          <a:bodyPr wrap="square" rtlCol="0">
            <a:spAutoFit/>
          </a:bodyPr>
          <a:lstStyle/>
          <a:p>
            <a:pPr algn="ctr"/>
            <a:r>
              <a:rPr kumimoji="1" lang="en-US" altLang="zh-CN" sz="3000" dirty="0">
                <a:latin typeface="Garamond" panose="02020404030301010803" pitchFamily="18" charset="0"/>
              </a:rPr>
              <a:t>In Three Years</a:t>
            </a:r>
            <a:endParaRPr kumimoji="1" lang="zh-CN" altLang="en-US" sz="3000" dirty="0">
              <a:latin typeface="Garamond" panose="02020404030301010803" pitchFamily="18" charset="0"/>
            </a:endParaRPr>
          </a:p>
        </p:txBody>
      </p:sp>
      <p:sp>
        <p:nvSpPr>
          <p:cNvPr id="10" name="右箭头 9">
            <a:extLst>
              <a:ext uri="{FF2B5EF4-FFF2-40B4-BE49-F238E27FC236}">
                <a16:creationId xmlns:a16="http://schemas.microsoft.com/office/drawing/2014/main" id="{6EB29AE6-D31F-7746-8412-DA0BC845E6D1}"/>
              </a:ext>
            </a:extLst>
          </p:cNvPr>
          <p:cNvSpPr/>
          <p:nvPr/>
        </p:nvSpPr>
        <p:spPr>
          <a:xfrm>
            <a:off x="4207931" y="1740150"/>
            <a:ext cx="2901949" cy="97155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74751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Competitive Advantages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6" name="文本框 5">
            <a:extLst>
              <a:ext uri="{FF2B5EF4-FFF2-40B4-BE49-F238E27FC236}">
                <a16:creationId xmlns:a16="http://schemas.microsoft.com/office/drawing/2014/main" id="{25C6B9D6-59CB-7149-831B-506C18446F41}"/>
              </a:ext>
            </a:extLst>
          </p:cNvPr>
          <p:cNvSpPr txBox="1"/>
          <p:nvPr/>
        </p:nvSpPr>
        <p:spPr>
          <a:xfrm>
            <a:off x="0" y="1734256"/>
            <a:ext cx="12192000" cy="3785652"/>
          </a:xfrm>
          <a:prstGeom prst="rect">
            <a:avLst/>
          </a:prstGeom>
          <a:noFill/>
        </p:spPr>
        <p:txBody>
          <a:bodyPr wrap="square" rtlCol="0">
            <a:spAutoFit/>
          </a:bodyPr>
          <a:lstStyle/>
          <a:p>
            <a:r>
              <a:rPr kumimoji="1" lang="en-US" altLang="zh-CN" sz="2000" dirty="0">
                <a:latin typeface="Garamond" panose="02020404030301010803" pitchFamily="18" charset="0"/>
              </a:rPr>
              <a:t>We have accumulated more than 50 years’ experiences of global investing.</a:t>
            </a:r>
          </a:p>
          <a:p>
            <a:endParaRPr kumimoji="1" lang="en-US" altLang="zh-CN" sz="2000" dirty="0">
              <a:latin typeface="Garamond" panose="02020404030301010803" pitchFamily="18" charset="0"/>
            </a:endParaRPr>
          </a:p>
          <a:p>
            <a:r>
              <a:rPr kumimoji="1" lang="en-US" altLang="zh-CN" sz="2000" dirty="0">
                <a:latin typeface="Garamond" panose="02020404030301010803" pitchFamily="18" charset="0"/>
              </a:rPr>
              <a:t>We have mature techniques in quantitative finance to support index development and asset allocation strategy.</a:t>
            </a:r>
          </a:p>
          <a:p>
            <a:endParaRPr kumimoji="1" lang="en-US" altLang="zh-CN" sz="2000" dirty="0">
              <a:latin typeface="Garamond" panose="02020404030301010803" pitchFamily="18" charset="0"/>
            </a:endParaRPr>
          </a:p>
          <a:p>
            <a:r>
              <a:rPr kumimoji="1" lang="en-US" altLang="zh-CN" sz="2000" dirty="0">
                <a:latin typeface="Garamond" panose="02020404030301010803" pitchFamily="18" charset="0"/>
              </a:rPr>
              <a:t>We have specific machine learning techniques practice.</a:t>
            </a:r>
          </a:p>
          <a:p>
            <a:endParaRPr kumimoji="1" lang="en-US" altLang="zh-CN" sz="2000" b="1" dirty="0">
              <a:latin typeface="Garamond" panose="02020404030301010803" pitchFamily="18" charset="0"/>
            </a:endParaRPr>
          </a:p>
          <a:p>
            <a:r>
              <a:rPr kumimoji="1" lang="en-US" altLang="zh-CN" sz="2000" dirty="0">
                <a:latin typeface="Garamond" panose="02020404030301010803" pitchFamily="18" charset="0"/>
              </a:rPr>
              <a:t>We are leading in adopting advanced tool known as topological data analysis on financial data.</a:t>
            </a:r>
          </a:p>
          <a:p>
            <a:endParaRPr kumimoji="1" lang="en-US" altLang="zh-CN" sz="2000" dirty="0">
              <a:latin typeface="Garamond" panose="02020404030301010803" pitchFamily="18" charset="0"/>
            </a:endParaRPr>
          </a:p>
          <a:p>
            <a:r>
              <a:rPr kumimoji="1" lang="en-US" altLang="zh-CN" sz="2000" dirty="0">
                <a:latin typeface="Garamond" panose="02020404030301010803" pitchFamily="18" charset="0"/>
              </a:rPr>
              <a:t>Our founders have abundant networks in multi-industries across Europe, China, USA and Japan.</a:t>
            </a:r>
          </a:p>
          <a:p>
            <a:endParaRPr kumimoji="1" lang="en-US" altLang="zh-CN" sz="2000" dirty="0">
              <a:latin typeface="Garamond" panose="02020404030301010803" pitchFamily="18" charset="0"/>
            </a:endParaRPr>
          </a:p>
          <a:p>
            <a:r>
              <a:rPr kumimoji="1" lang="en-US" altLang="zh-CN" sz="2000" dirty="0">
                <a:latin typeface="Garamond" panose="02020404030301010803" pitchFamily="18" charset="0"/>
              </a:rPr>
              <a:t>Our founders have convenient accesses to cooperate with researching institutions of the</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highest academic level like EPFL, SFI, and ETH.</a:t>
            </a:r>
          </a:p>
        </p:txBody>
      </p:sp>
    </p:spTree>
    <p:extLst>
      <p:ext uri="{BB962C8B-B14F-4D97-AF65-F5344CB8AC3E}">
        <p14:creationId xmlns:p14="http://schemas.microsoft.com/office/powerpoint/2010/main" val="168270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Financial Needs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3" name="文本框 2">
            <a:extLst>
              <a:ext uri="{FF2B5EF4-FFF2-40B4-BE49-F238E27FC236}">
                <a16:creationId xmlns:a16="http://schemas.microsoft.com/office/drawing/2014/main" id="{1A292D71-749B-3C4D-92EC-B13BCA18838E}"/>
              </a:ext>
            </a:extLst>
          </p:cNvPr>
          <p:cNvSpPr txBox="1"/>
          <p:nvPr/>
        </p:nvSpPr>
        <p:spPr>
          <a:xfrm>
            <a:off x="202406" y="1158358"/>
            <a:ext cx="11787188" cy="1015663"/>
          </a:xfrm>
          <a:prstGeom prst="rect">
            <a:avLst/>
          </a:prstGeom>
          <a:noFill/>
        </p:spPr>
        <p:txBody>
          <a:bodyPr wrap="square" rtlCol="0">
            <a:spAutoFit/>
          </a:bodyPr>
          <a:lstStyle/>
          <a:p>
            <a:r>
              <a:rPr kumimoji="1" lang="en-US" altLang="zh-CN" sz="3000" dirty="0">
                <a:latin typeface="Garamond" panose="02020404030301010803" pitchFamily="18" charset="0"/>
              </a:rPr>
              <a:t>We are looking for five million CHF as seed capitals, which would be used as below for the next three years.</a:t>
            </a:r>
            <a:endParaRPr kumimoji="1" lang="zh-CN" altLang="en-US" sz="3000" dirty="0">
              <a:latin typeface="Garamond" panose="02020404030301010803" pitchFamily="18" charset="0"/>
            </a:endParaRPr>
          </a:p>
        </p:txBody>
      </p:sp>
      <p:graphicFrame>
        <p:nvGraphicFramePr>
          <p:cNvPr id="6" name="表格 5">
            <a:extLst>
              <a:ext uri="{FF2B5EF4-FFF2-40B4-BE49-F238E27FC236}">
                <a16:creationId xmlns:a16="http://schemas.microsoft.com/office/drawing/2014/main" id="{D573EE3E-E51F-BD43-9F89-AE286DB36DB0}"/>
              </a:ext>
            </a:extLst>
          </p:cNvPr>
          <p:cNvGraphicFramePr>
            <a:graphicFrameLocks noGrp="1"/>
          </p:cNvGraphicFramePr>
          <p:nvPr>
            <p:extLst>
              <p:ext uri="{D42A27DB-BD31-4B8C-83A1-F6EECF244321}">
                <p14:modId xmlns:p14="http://schemas.microsoft.com/office/powerpoint/2010/main" val="1826479528"/>
              </p:ext>
            </p:extLst>
          </p:nvPr>
        </p:nvGraphicFramePr>
        <p:xfrm>
          <a:off x="202406" y="2704355"/>
          <a:ext cx="11787189" cy="1571625"/>
        </p:xfrm>
        <a:graphic>
          <a:graphicData uri="http://schemas.openxmlformats.org/drawingml/2006/table">
            <a:tbl>
              <a:tblPr>
                <a:tableStyleId>{5940675A-B579-460E-94D1-54222C63F5DA}</a:tableStyleId>
              </a:tblPr>
              <a:tblGrid>
                <a:gridCol w="4416826">
                  <a:extLst>
                    <a:ext uri="{9D8B030D-6E8A-4147-A177-3AD203B41FA5}">
                      <a16:colId xmlns:a16="http://schemas.microsoft.com/office/drawing/2014/main" val="140675246"/>
                    </a:ext>
                  </a:extLst>
                </a:gridCol>
                <a:gridCol w="2589951">
                  <a:extLst>
                    <a:ext uri="{9D8B030D-6E8A-4147-A177-3AD203B41FA5}">
                      <a16:colId xmlns:a16="http://schemas.microsoft.com/office/drawing/2014/main" val="3576249057"/>
                    </a:ext>
                  </a:extLst>
                </a:gridCol>
                <a:gridCol w="2305878">
                  <a:extLst>
                    <a:ext uri="{9D8B030D-6E8A-4147-A177-3AD203B41FA5}">
                      <a16:colId xmlns:a16="http://schemas.microsoft.com/office/drawing/2014/main" val="3725348420"/>
                    </a:ext>
                  </a:extLst>
                </a:gridCol>
                <a:gridCol w="2474534">
                  <a:extLst>
                    <a:ext uri="{9D8B030D-6E8A-4147-A177-3AD203B41FA5}">
                      <a16:colId xmlns:a16="http://schemas.microsoft.com/office/drawing/2014/main" val="4088883219"/>
                    </a:ext>
                  </a:extLst>
                </a:gridCol>
              </a:tblGrid>
              <a:tr h="203200">
                <a:tc>
                  <a:txBody>
                    <a:bodyPr/>
                    <a:lstStyle/>
                    <a:p>
                      <a:pPr algn="l" fontAlgn="ctr"/>
                      <a:r>
                        <a:rPr lang="zh-CN" altLang="en-US" sz="2000" u="none" strike="noStrike" dirty="0">
                          <a:effectLst/>
                          <a:latin typeface="Garamond" panose="02020404030301010803" pitchFamily="18" charset="0"/>
                        </a:rPr>
                        <a:t>　</a:t>
                      </a:r>
                      <a:endParaRPr lang="zh-CN" altLang="en-US"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sz="2000" u="none" strike="noStrike" dirty="0">
                          <a:effectLst/>
                          <a:latin typeface="Garamond" panose="02020404030301010803" pitchFamily="18" charset="0"/>
                        </a:rPr>
                        <a:t>Year One</a:t>
                      </a:r>
                      <a:endParaRPr lang="en-US"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sz="2000" b="0" i="0" u="none" strike="noStrike" dirty="0">
                          <a:solidFill>
                            <a:srgbClr val="000000"/>
                          </a:solidFill>
                          <a:effectLst/>
                          <a:latin typeface="Garamond" panose="02020404030301010803" pitchFamily="18" charset="0"/>
                          <a:ea typeface="等线" panose="02010600030101010101" pitchFamily="2" charset="-122"/>
                        </a:rPr>
                        <a:t>Year Two</a:t>
                      </a:r>
                    </a:p>
                  </a:txBody>
                  <a:tcPr marL="9525" marR="9525" marT="9525" marB="0" anchor="ctr"/>
                </a:tc>
                <a:tc>
                  <a:txBody>
                    <a:bodyPr/>
                    <a:lstStyle/>
                    <a:p>
                      <a:pPr algn="r" fontAlgn="ctr"/>
                      <a:r>
                        <a:rPr lang="en-US" sz="2000" u="none" strike="noStrike" dirty="0">
                          <a:effectLst/>
                          <a:latin typeface="Garamond" panose="02020404030301010803" pitchFamily="18" charset="0"/>
                        </a:rPr>
                        <a:t>Year Three</a:t>
                      </a:r>
                      <a:endParaRPr lang="en-US"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606995111"/>
                  </a:ext>
                </a:extLst>
              </a:tr>
              <a:tr h="203200">
                <a:tc>
                  <a:txBody>
                    <a:bodyPr/>
                    <a:lstStyle/>
                    <a:p>
                      <a:pPr algn="l" fontAlgn="ctr"/>
                      <a:r>
                        <a:rPr lang="en-US" sz="2000" u="none" strike="noStrike" dirty="0">
                          <a:effectLst/>
                          <a:latin typeface="Garamond" panose="02020404030301010803" pitchFamily="18" charset="0"/>
                        </a:rPr>
                        <a:t>General and Administration Expenses</a:t>
                      </a:r>
                      <a:endParaRPr lang="en-US"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altLang="zh-CN" sz="2000" u="none" strike="noStrike">
                          <a:effectLst/>
                          <a:latin typeface="Garamond" panose="02020404030301010803" pitchFamily="18" charset="0"/>
                        </a:rPr>
                        <a:t>100,000</a:t>
                      </a:r>
                      <a:endParaRPr lang="en-US" altLang="zh-CN" sz="2000" b="0" i="0" u="none" strike="noStrike">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altLang="zh-CN" sz="2000" b="0" i="0" u="none" strike="noStrike" dirty="0">
                          <a:solidFill>
                            <a:srgbClr val="000000"/>
                          </a:solidFill>
                          <a:effectLst/>
                          <a:latin typeface="Garamond" panose="02020404030301010803" pitchFamily="18" charset="0"/>
                          <a:ea typeface="等线" panose="02010600030101010101" pitchFamily="2" charset="-122"/>
                        </a:rPr>
                        <a:t>200,000</a:t>
                      </a:r>
                    </a:p>
                  </a:txBody>
                  <a:tcPr marL="9525" marR="9525" marT="9525" marB="0" anchor="ctr"/>
                </a:tc>
                <a:tc>
                  <a:txBody>
                    <a:bodyPr/>
                    <a:lstStyle/>
                    <a:p>
                      <a:pPr algn="r" fontAlgn="ctr"/>
                      <a:r>
                        <a:rPr lang="en-US" altLang="zh-CN" sz="2000" u="none" strike="noStrike" dirty="0">
                          <a:effectLst/>
                          <a:latin typeface="Garamond" panose="02020404030301010803" pitchFamily="18" charset="0"/>
                        </a:rPr>
                        <a:t>400,000</a:t>
                      </a:r>
                      <a:endParaRPr lang="en-US" altLang="zh-CN"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1916186356"/>
                  </a:ext>
                </a:extLst>
              </a:tr>
              <a:tr h="203200">
                <a:tc>
                  <a:txBody>
                    <a:bodyPr/>
                    <a:lstStyle/>
                    <a:p>
                      <a:pPr algn="l" fontAlgn="ctr"/>
                      <a:r>
                        <a:rPr lang="en-US" sz="2000" u="none" strike="noStrike">
                          <a:effectLst/>
                          <a:latin typeface="Garamond" panose="02020404030301010803" pitchFamily="18" charset="0"/>
                        </a:rPr>
                        <a:t>Marketing and Sales</a:t>
                      </a:r>
                      <a:endParaRPr lang="en-US" sz="2000" b="0" i="0" u="none" strike="noStrike">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altLang="zh-CN" sz="2000" u="none" strike="noStrike">
                          <a:effectLst/>
                          <a:latin typeface="Garamond" panose="02020404030301010803" pitchFamily="18" charset="0"/>
                        </a:rPr>
                        <a:t>300,000</a:t>
                      </a:r>
                      <a:endParaRPr lang="en-US" altLang="zh-CN" sz="2000" b="0" i="0" u="none" strike="noStrike">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altLang="zh-CN" sz="2000" b="0" i="0" u="none" strike="noStrike" dirty="0">
                          <a:solidFill>
                            <a:srgbClr val="000000"/>
                          </a:solidFill>
                          <a:effectLst/>
                          <a:latin typeface="Garamond" panose="02020404030301010803" pitchFamily="18" charset="0"/>
                          <a:ea typeface="等线" panose="02010600030101010101" pitchFamily="2" charset="-122"/>
                        </a:rPr>
                        <a:t>450,000</a:t>
                      </a:r>
                    </a:p>
                  </a:txBody>
                  <a:tcPr marL="9525" marR="9525" marT="9525" marB="0" anchor="ctr"/>
                </a:tc>
                <a:tc>
                  <a:txBody>
                    <a:bodyPr/>
                    <a:lstStyle/>
                    <a:p>
                      <a:pPr algn="r" fontAlgn="ctr"/>
                      <a:r>
                        <a:rPr lang="en-US" altLang="zh-CN" sz="2000" u="none" strike="noStrike" dirty="0">
                          <a:effectLst/>
                          <a:latin typeface="Garamond" panose="02020404030301010803" pitchFamily="18" charset="0"/>
                        </a:rPr>
                        <a:t>600,000</a:t>
                      </a:r>
                      <a:endParaRPr lang="en-US" altLang="zh-CN"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4263728462"/>
                  </a:ext>
                </a:extLst>
              </a:tr>
              <a:tr h="203200">
                <a:tc>
                  <a:txBody>
                    <a:bodyPr/>
                    <a:lstStyle/>
                    <a:p>
                      <a:pPr algn="l" fontAlgn="ctr"/>
                      <a:r>
                        <a:rPr lang="en-US" sz="2000" u="none" strike="noStrike">
                          <a:effectLst/>
                          <a:latin typeface="Garamond" panose="02020404030301010803" pitchFamily="18" charset="0"/>
                        </a:rPr>
                        <a:t>Research and Development </a:t>
                      </a:r>
                      <a:endParaRPr lang="en-US" sz="2000" b="0" i="0" u="none" strike="noStrike">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altLang="zh-CN" sz="2000" u="none" strike="noStrike">
                          <a:effectLst/>
                          <a:latin typeface="Garamond" panose="02020404030301010803" pitchFamily="18" charset="0"/>
                        </a:rPr>
                        <a:t>400,000</a:t>
                      </a:r>
                      <a:endParaRPr lang="en-US" altLang="zh-CN" sz="2000" b="0" i="0" u="none" strike="noStrike">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altLang="zh-CN" sz="2000" b="0" i="0" u="none" strike="noStrike" dirty="0">
                          <a:solidFill>
                            <a:srgbClr val="000000"/>
                          </a:solidFill>
                          <a:effectLst/>
                          <a:latin typeface="Garamond" panose="02020404030301010803" pitchFamily="18" charset="0"/>
                          <a:ea typeface="等线" panose="02010600030101010101" pitchFamily="2" charset="-122"/>
                        </a:rPr>
                        <a:t>800,000</a:t>
                      </a:r>
                    </a:p>
                  </a:txBody>
                  <a:tcPr marL="9525" marR="9525" marT="9525" marB="0" anchor="ctr"/>
                </a:tc>
                <a:tc>
                  <a:txBody>
                    <a:bodyPr/>
                    <a:lstStyle/>
                    <a:p>
                      <a:pPr algn="r" fontAlgn="ctr"/>
                      <a:r>
                        <a:rPr lang="en-US" altLang="zh-CN" sz="2000" u="none" strike="noStrike" dirty="0">
                          <a:effectLst/>
                          <a:latin typeface="Garamond" panose="02020404030301010803" pitchFamily="18" charset="0"/>
                        </a:rPr>
                        <a:t>1,600,000</a:t>
                      </a:r>
                      <a:endParaRPr lang="en-US" altLang="zh-CN"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717244923"/>
                  </a:ext>
                </a:extLst>
              </a:tr>
              <a:tr h="203200">
                <a:tc>
                  <a:txBody>
                    <a:bodyPr/>
                    <a:lstStyle/>
                    <a:p>
                      <a:pPr algn="l" fontAlgn="ctr"/>
                      <a:r>
                        <a:rPr lang="en-US" sz="2000" u="none" strike="noStrike" dirty="0">
                          <a:effectLst/>
                          <a:latin typeface="Garamond" panose="02020404030301010803" pitchFamily="18" charset="0"/>
                        </a:rPr>
                        <a:t>Total</a:t>
                      </a:r>
                      <a:endParaRPr lang="en-US"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altLang="zh-CN" sz="2000" u="none" strike="noStrike" dirty="0">
                          <a:effectLst/>
                          <a:latin typeface="Garamond" panose="02020404030301010803" pitchFamily="18" charset="0"/>
                        </a:rPr>
                        <a:t>800,000</a:t>
                      </a:r>
                      <a:endParaRPr lang="en-US" altLang="zh-CN"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tc>
                  <a:txBody>
                    <a:bodyPr/>
                    <a:lstStyle/>
                    <a:p>
                      <a:pPr algn="r" fontAlgn="ctr"/>
                      <a:r>
                        <a:rPr lang="en-US" altLang="zh-CN" sz="2000" b="0" i="0" u="none" strike="noStrike" dirty="0">
                          <a:solidFill>
                            <a:srgbClr val="000000"/>
                          </a:solidFill>
                          <a:effectLst/>
                          <a:latin typeface="Garamond" panose="02020404030301010803" pitchFamily="18" charset="0"/>
                          <a:ea typeface="等线" panose="02010600030101010101" pitchFamily="2" charset="-122"/>
                        </a:rPr>
                        <a:t>1,450,000</a:t>
                      </a:r>
                    </a:p>
                  </a:txBody>
                  <a:tcPr marL="9525" marR="9525" marT="9525" marB="0" anchor="ctr"/>
                </a:tc>
                <a:tc>
                  <a:txBody>
                    <a:bodyPr/>
                    <a:lstStyle/>
                    <a:p>
                      <a:pPr algn="r" fontAlgn="ctr"/>
                      <a:r>
                        <a:rPr lang="en-US" altLang="zh-CN" sz="2000" u="none" strike="noStrike" dirty="0">
                          <a:effectLst/>
                          <a:latin typeface="Garamond" panose="02020404030301010803" pitchFamily="18" charset="0"/>
                        </a:rPr>
                        <a:t>2,600,000</a:t>
                      </a:r>
                      <a:endParaRPr lang="en-US" altLang="zh-CN" sz="2000" b="0" i="0" u="none" strike="noStrike" dirty="0">
                        <a:solidFill>
                          <a:srgbClr val="000000"/>
                        </a:solidFill>
                        <a:effectLst/>
                        <a:latin typeface="Garamond" panose="02020404030301010803"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940299303"/>
                  </a:ext>
                </a:extLst>
              </a:tr>
            </a:tbl>
          </a:graphicData>
        </a:graphic>
      </p:graphicFrame>
      <p:sp>
        <p:nvSpPr>
          <p:cNvPr id="7" name="文本框 6">
            <a:extLst>
              <a:ext uri="{FF2B5EF4-FFF2-40B4-BE49-F238E27FC236}">
                <a16:creationId xmlns:a16="http://schemas.microsoft.com/office/drawing/2014/main" id="{9F1FEB5B-1BC0-9041-9782-FB484ADBF65C}"/>
              </a:ext>
            </a:extLst>
          </p:cNvPr>
          <p:cNvSpPr txBox="1"/>
          <p:nvPr/>
        </p:nvSpPr>
        <p:spPr>
          <a:xfrm>
            <a:off x="202406" y="4826259"/>
            <a:ext cx="11787188" cy="1323439"/>
          </a:xfrm>
          <a:prstGeom prst="rect">
            <a:avLst/>
          </a:prstGeom>
          <a:noFill/>
        </p:spPr>
        <p:txBody>
          <a:bodyPr wrap="square" rtlCol="0">
            <a:spAutoFit/>
          </a:bodyPr>
          <a:lstStyle/>
          <a:p>
            <a:r>
              <a:rPr kumimoji="1" lang="en-US" altLang="zh-CN" sz="2000" dirty="0">
                <a:latin typeface="Garamond" panose="02020404030301010803" pitchFamily="18" charset="0"/>
              </a:rPr>
              <a:t>Notes: G&amp;A expenses will mainly cover office renting,  raw data purchase, business trips and salaries for administrators; Marketing and Sales will mainly cover marketing of company services and products, PR services for company brand and sales fees through third-parties; R&amp;D will mainly be used to recruit intelligent analysts in fundamental analysis, macro researching, quantitative finance and machine learning. </a:t>
            </a:r>
            <a:endParaRPr kumimoji="1" lang="zh-CN" altLang="en-US" sz="2000" dirty="0">
              <a:latin typeface="Garamond" panose="02020404030301010803" pitchFamily="18" charset="0"/>
            </a:endParaRPr>
          </a:p>
        </p:txBody>
      </p:sp>
    </p:spTree>
    <p:extLst>
      <p:ext uri="{BB962C8B-B14F-4D97-AF65-F5344CB8AC3E}">
        <p14:creationId xmlns:p14="http://schemas.microsoft.com/office/powerpoint/2010/main" val="239946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Our Visions</a:t>
            </a:r>
            <a:endParaRPr kumimoji="1" lang="zh-CN" altLang="en-US" sz="4000" dirty="0">
              <a:latin typeface="Garamond" panose="02020404030301010803" pitchFamily="18" charset="0"/>
            </a:endParaRPr>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8" name="文本框 7">
            <a:extLst>
              <a:ext uri="{FF2B5EF4-FFF2-40B4-BE49-F238E27FC236}">
                <a16:creationId xmlns:a16="http://schemas.microsoft.com/office/drawing/2014/main" id="{734A355E-0F9E-3E4C-86BC-1870C2C9F543}"/>
              </a:ext>
            </a:extLst>
          </p:cNvPr>
          <p:cNvSpPr txBox="1"/>
          <p:nvPr/>
        </p:nvSpPr>
        <p:spPr>
          <a:xfrm>
            <a:off x="838200" y="1352344"/>
            <a:ext cx="10515600" cy="4524315"/>
          </a:xfrm>
          <a:prstGeom prst="rect">
            <a:avLst/>
          </a:prstGeom>
          <a:noFill/>
        </p:spPr>
        <p:txBody>
          <a:bodyPr wrap="square" rtlCol="0">
            <a:spAutoFit/>
          </a:bodyPr>
          <a:lstStyle/>
          <a:p>
            <a:r>
              <a:rPr kumimoji="1" lang="en-US" altLang="zh-CN" dirty="0">
                <a:latin typeface="Garamond" panose="02020404030301010803" pitchFamily="18" charset="0"/>
              </a:rPr>
              <a:t>For the past two decades, passive index funds have attracted more and more investors globally as it could produce consistent higher returns generally</a:t>
            </a:r>
            <a:r>
              <a:rPr kumimoji="1" lang="zh-CN" altLang="en-US" dirty="0">
                <a:latin typeface="Garamond" panose="02020404030301010803" pitchFamily="18" charset="0"/>
              </a:rPr>
              <a:t> </a:t>
            </a:r>
            <a:r>
              <a:rPr kumimoji="1" lang="en-US" altLang="zh-CN" dirty="0">
                <a:latin typeface="Garamond" panose="02020404030301010803" pitchFamily="18" charset="0"/>
              </a:rPr>
              <a:t>than bonds, commodities and currencies. An estimate in October 2017 by Blackrock (the major provider for passive index funds in the world) showed that $11.9 trillion in stocks were owned by mutual funds, exchange-traded funds, institutional accounts and private investors that track an index. That accounts for 17.5% of the $67.9 trillion in global equity market capitalization. We believe that passive investing will remain attractive and it could be optimized by implementing investing techniques and machine learning techniques. </a:t>
            </a:r>
          </a:p>
          <a:p>
            <a:endParaRPr kumimoji="1" lang="en-US" altLang="zh-CN" dirty="0">
              <a:latin typeface="Garamond" panose="02020404030301010803" pitchFamily="18" charset="0"/>
            </a:endParaRPr>
          </a:p>
          <a:p>
            <a:r>
              <a:rPr kumimoji="1" lang="en-US" altLang="zh-CN" dirty="0">
                <a:latin typeface="Garamond" panose="02020404030301010803" pitchFamily="18" charset="0"/>
              </a:rPr>
              <a:t>Our premier</a:t>
            </a:r>
            <a:r>
              <a:rPr kumimoji="1" lang="zh-CN" altLang="en-US" dirty="0">
                <a:latin typeface="Garamond" panose="02020404030301010803" pitchFamily="18" charset="0"/>
              </a:rPr>
              <a:t> </a:t>
            </a:r>
            <a:r>
              <a:rPr kumimoji="1" lang="en-US" altLang="zh-CN" dirty="0">
                <a:latin typeface="Garamond" panose="02020404030301010803" pitchFamily="18" charset="0"/>
              </a:rPr>
              <a:t>service is to provide systematic value index which is superior to passive index fund in</a:t>
            </a:r>
            <a:r>
              <a:rPr kumimoji="1" lang="zh-CN" altLang="en-US" dirty="0">
                <a:latin typeface="Garamond" panose="02020404030301010803" pitchFamily="18" charset="0"/>
              </a:rPr>
              <a:t> </a:t>
            </a:r>
            <a:r>
              <a:rPr kumimoji="1" lang="en-US" altLang="zh-CN" dirty="0">
                <a:latin typeface="Garamond" panose="02020404030301010803" pitchFamily="18" charset="0"/>
              </a:rPr>
              <a:t>mean-variance optimal over the long-term investment horizon. And we believe that the techniques, which we have</a:t>
            </a:r>
            <a:r>
              <a:rPr kumimoji="1" lang="zh-CN" altLang="en-US" dirty="0">
                <a:latin typeface="Garamond" panose="02020404030301010803" pitchFamily="18" charset="0"/>
              </a:rPr>
              <a:t> </a:t>
            </a:r>
            <a:r>
              <a:rPr kumimoji="1" lang="en-US" altLang="zh-CN" dirty="0">
                <a:latin typeface="Garamond" panose="02020404030301010803" pitchFamily="18" charset="0"/>
              </a:rPr>
              <a:t>been</a:t>
            </a:r>
            <a:r>
              <a:rPr kumimoji="1" lang="zh-CN" altLang="en-US" dirty="0">
                <a:latin typeface="Garamond" panose="02020404030301010803" pitchFamily="18" charset="0"/>
              </a:rPr>
              <a:t> </a:t>
            </a:r>
            <a:r>
              <a:rPr kumimoji="1" lang="en-US" altLang="zh-CN" dirty="0">
                <a:latin typeface="Garamond" panose="02020404030301010803" pitchFamily="18" charset="0"/>
              </a:rPr>
              <a:t>accumulating in market operating mechanism, value investing</a:t>
            </a:r>
            <a:r>
              <a:rPr kumimoji="1" lang="zh-CN" altLang="en-US" dirty="0">
                <a:latin typeface="Garamond" panose="02020404030301010803" pitchFamily="18" charset="0"/>
              </a:rPr>
              <a:t> </a:t>
            </a:r>
            <a:r>
              <a:rPr kumimoji="1" lang="en-US" altLang="zh-CN" dirty="0">
                <a:latin typeface="Garamond" panose="02020404030301010803" pitchFamily="18" charset="0"/>
              </a:rPr>
              <a:t>techniques, fundamental analysis, quantitative finance analysis and artificial intelligence will enable us to fulfill our</a:t>
            </a:r>
            <a:r>
              <a:rPr kumimoji="1" lang="zh-CN" altLang="en-US" dirty="0">
                <a:latin typeface="Garamond" panose="02020404030301010803" pitchFamily="18" charset="0"/>
              </a:rPr>
              <a:t> </a:t>
            </a:r>
            <a:r>
              <a:rPr kumimoji="1" lang="en-US" altLang="zh-CN" dirty="0">
                <a:latin typeface="Garamond" panose="02020404030301010803" pitchFamily="18" charset="0"/>
              </a:rPr>
              <a:t>ambition in asset management in the next</a:t>
            </a:r>
            <a:r>
              <a:rPr kumimoji="1" lang="zh-CN" altLang="en-US" dirty="0">
                <a:latin typeface="Garamond" panose="02020404030301010803" pitchFamily="18" charset="0"/>
              </a:rPr>
              <a:t> </a:t>
            </a:r>
            <a:r>
              <a:rPr kumimoji="1" lang="en-US" altLang="zh-CN" dirty="0">
                <a:latin typeface="Garamond" panose="02020404030301010803" pitchFamily="18" charset="0"/>
              </a:rPr>
              <a:t>decade.</a:t>
            </a:r>
          </a:p>
          <a:p>
            <a:endParaRPr kumimoji="1" lang="en-US" altLang="zh-CN" dirty="0">
              <a:latin typeface="Garamond" panose="02020404030301010803" pitchFamily="18" charset="0"/>
            </a:endParaRPr>
          </a:p>
          <a:p>
            <a:r>
              <a:rPr kumimoji="1" lang="en-US" altLang="zh-CN" dirty="0">
                <a:latin typeface="Garamond" panose="02020404030301010803" pitchFamily="18" charset="0"/>
              </a:rPr>
              <a:t>By quantifying the traditionally empirical investment philosophy and implementing artificial intelligence in data mining and natural language processing, we believe that Elements will become an innovative asset manager for both individual and institutional investors globally by providing superior mean-variance optimal products without charging more on the management fees.</a:t>
            </a:r>
          </a:p>
        </p:txBody>
      </p:sp>
    </p:spTree>
    <p:extLst>
      <p:ext uri="{BB962C8B-B14F-4D97-AF65-F5344CB8AC3E}">
        <p14:creationId xmlns:p14="http://schemas.microsoft.com/office/powerpoint/2010/main" val="136017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Contents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8" name="文本框 7">
            <a:extLst>
              <a:ext uri="{FF2B5EF4-FFF2-40B4-BE49-F238E27FC236}">
                <a16:creationId xmlns:a16="http://schemas.microsoft.com/office/drawing/2014/main" id="{FD204D9F-22CF-E444-A682-90184BD8132F}"/>
              </a:ext>
            </a:extLst>
          </p:cNvPr>
          <p:cNvSpPr txBox="1"/>
          <p:nvPr/>
        </p:nvSpPr>
        <p:spPr>
          <a:xfrm>
            <a:off x="0" y="1459029"/>
            <a:ext cx="12192000" cy="5170646"/>
          </a:xfrm>
          <a:prstGeom prst="rect">
            <a:avLst/>
          </a:prstGeom>
          <a:noFill/>
        </p:spPr>
        <p:txBody>
          <a:bodyPr wrap="square" numCol="2" rtlCol="0">
            <a:spAutoFit/>
          </a:bodyPr>
          <a:lstStyle/>
          <a:p>
            <a:pPr marL="1200150" lvl="2" indent="-285750">
              <a:buFont typeface="Wingdings" pitchFamily="2" charset="2"/>
              <a:buChar char="Ø"/>
            </a:pPr>
            <a:r>
              <a:rPr kumimoji="1" lang="en-US" altLang="zh-CN" sz="3000" dirty="0">
                <a:latin typeface="Garamond" panose="02020404030301010803" pitchFamily="18" charset="0"/>
              </a:rPr>
              <a:t>Origins of Elements</a:t>
            </a:r>
          </a:p>
          <a:p>
            <a:endParaRPr kumimoji="1" lang="en-US" altLang="zh-CN" sz="3000" dirty="0">
              <a:latin typeface="Garamond" panose="02020404030301010803" pitchFamily="18" charset="0"/>
            </a:endParaRPr>
          </a:p>
          <a:p>
            <a:pPr marL="1200150" lvl="2" indent="-285750">
              <a:buFont typeface="Wingdings" pitchFamily="2" charset="2"/>
              <a:buChar char="Ø"/>
            </a:pPr>
            <a:r>
              <a:rPr kumimoji="1" lang="en-US" altLang="zh-CN" sz="3000" dirty="0">
                <a:latin typeface="Garamond" panose="02020404030301010803" pitchFamily="18" charset="0"/>
              </a:rPr>
              <a:t>Our Philosophy</a:t>
            </a:r>
          </a:p>
          <a:p>
            <a:pPr marL="285750" indent="-285750">
              <a:buFont typeface="Wingdings" pitchFamily="2" charset="2"/>
              <a:buChar char="Ø"/>
            </a:pPr>
            <a:endParaRPr kumimoji="1" lang="en-US" altLang="zh-CN" sz="3000" dirty="0">
              <a:latin typeface="Garamond" panose="02020404030301010803" pitchFamily="18" charset="0"/>
            </a:endParaRPr>
          </a:p>
          <a:p>
            <a:pPr marL="1200150" lvl="2" indent="-285750">
              <a:buFont typeface="Wingdings" pitchFamily="2" charset="2"/>
              <a:buChar char="Ø"/>
            </a:pPr>
            <a:r>
              <a:rPr kumimoji="1" lang="en-US" altLang="zh-CN" sz="3000" dirty="0">
                <a:latin typeface="Garamond" panose="02020404030301010803" pitchFamily="18" charset="0"/>
              </a:rPr>
              <a:t>Team Members</a:t>
            </a:r>
          </a:p>
          <a:p>
            <a:pPr marL="285750" indent="-285750">
              <a:buFont typeface="Wingdings" pitchFamily="2" charset="2"/>
              <a:buChar char="Ø"/>
            </a:pPr>
            <a:endParaRPr kumimoji="1" lang="en-US" altLang="zh-CN" sz="3000" dirty="0">
              <a:latin typeface="Garamond" panose="02020404030301010803" pitchFamily="18" charset="0"/>
            </a:endParaRPr>
          </a:p>
          <a:p>
            <a:pPr marL="1200150" lvl="2" indent="-285750">
              <a:buFont typeface="Wingdings" pitchFamily="2" charset="2"/>
              <a:buChar char="Ø"/>
            </a:pPr>
            <a:r>
              <a:rPr kumimoji="1" lang="en-US" altLang="zh-CN" sz="3000" dirty="0">
                <a:latin typeface="Garamond" panose="02020404030301010803" pitchFamily="18" charset="0"/>
              </a:rPr>
              <a:t>Core Values</a:t>
            </a:r>
          </a:p>
          <a:p>
            <a:endParaRPr kumimoji="1" lang="en-US" altLang="zh-CN" sz="3000" dirty="0">
              <a:latin typeface="Garamond" panose="02020404030301010803" pitchFamily="18" charset="0"/>
            </a:endParaRPr>
          </a:p>
          <a:p>
            <a:pPr marL="1200150" lvl="2" indent="-285750">
              <a:buFont typeface="Wingdings" pitchFamily="2" charset="2"/>
              <a:buChar char="Ø"/>
            </a:pPr>
            <a:r>
              <a:rPr kumimoji="1" lang="en-US" altLang="zh-CN" sz="3000" dirty="0">
                <a:latin typeface="Garamond" panose="02020404030301010803" pitchFamily="18" charset="0"/>
              </a:rPr>
              <a:t>Business Models</a:t>
            </a:r>
          </a:p>
          <a:p>
            <a:pPr lvl="7"/>
            <a:endParaRPr kumimoji="1" lang="en-US" altLang="zh-CN" sz="3000" dirty="0">
              <a:latin typeface="Garamond" panose="02020404030301010803" pitchFamily="18" charset="0"/>
            </a:endParaRPr>
          </a:p>
          <a:p>
            <a:pPr marL="1657350" lvl="3" indent="-285750">
              <a:buFont typeface="Wingdings" pitchFamily="2" charset="2"/>
              <a:buChar char="Ø"/>
            </a:pPr>
            <a:endParaRPr kumimoji="1" lang="en-US" altLang="zh-CN" sz="3000" dirty="0">
              <a:latin typeface="Garamond" panose="02020404030301010803" pitchFamily="18" charset="0"/>
            </a:endParaRPr>
          </a:p>
          <a:p>
            <a:pPr marL="1657350" lvl="3" indent="-285750">
              <a:buFont typeface="Wingdings" pitchFamily="2" charset="2"/>
              <a:buChar char="Ø"/>
            </a:pPr>
            <a:r>
              <a:rPr kumimoji="1" lang="en-US" altLang="zh-CN" sz="3000" dirty="0">
                <a:latin typeface="Garamond" panose="02020404030301010803" pitchFamily="18" charset="0"/>
              </a:rPr>
              <a:t>Demos</a:t>
            </a:r>
          </a:p>
          <a:p>
            <a:pPr lvl="3"/>
            <a:endParaRPr kumimoji="1" lang="en-US" altLang="zh-CN" sz="3000" dirty="0">
              <a:latin typeface="Garamond" panose="02020404030301010803" pitchFamily="18" charset="0"/>
            </a:endParaRPr>
          </a:p>
          <a:p>
            <a:pPr marL="1657350" lvl="3" indent="-285750">
              <a:buFont typeface="Wingdings" pitchFamily="2" charset="2"/>
              <a:buChar char="Ø"/>
            </a:pPr>
            <a:r>
              <a:rPr kumimoji="1" lang="en-US" altLang="zh-CN" sz="3000" dirty="0">
                <a:latin typeface="Garamond" panose="02020404030301010803" pitchFamily="18" charset="0"/>
              </a:rPr>
              <a:t>Potential Clients</a:t>
            </a:r>
          </a:p>
          <a:p>
            <a:pPr marL="285750" indent="-285750">
              <a:buFont typeface="Wingdings" pitchFamily="2" charset="2"/>
              <a:buChar char="Ø"/>
            </a:pPr>
            <a:endParaRPr kumimoji="1" lang="en-US" altLang="zh-CN" sz="3000" dirty="0">
              <a:latin typeface="Garamond" panose="02020404030301010803" pitchFamily="18" charset="0"/>
            </a:endParaRPr>
          </a:p>
          <a:p>
            <a:pPr marL="1657350" lvl="3" indent="-285750">
              <a:buFont typeface="Wingdings" pitchFamily="2" charset="2"/>
              <a:buChar char="Ø"/>
            </a:pPr>
            <a:r>
              <a:rPr kumimoji="1" lang="en-US" altLang="zh-CN" sz="3000" dirty="0">
                <a:latin typeface="Garamond" panose="02020404030301010803" pitchFamily="18" charset="0"/>
              </a:rPr>
              <a:t>Competitive Advantages</a:t>
            </a:r>
          </a:p>
          <a:p>
            <a:pPr marL="285750" indent="-285750">
              <a:buFont typeface="Wingdings" pitchFamily="2" charset="2"/>
              <a:buChar char="Ø"/>
            </a:pPr>
            <a:endParaRPr kumimoji="1" lang="en-US" altLang="zh-CN" sz="3000" dirty="0">
              <a:latin typeface="Garamond" panose="02020404030301010803" pitchFamily="18" charset="0"/>
            </a:endParaRPr>
          </a:p>
          <a:p>
            <a:pPr marL="1657350" lvl="3" indent="-285750">
              <a:buFont typeface="Wingdings" pitchFamily="2" charset="2"/>
              <a:buChar char="Ø"/>
            </a:pPr>
            <a:r>
              <a:rPr kumimoji="1" lang="en-US" altLang="zh-CN" sz="3000" dirty="0">
                <a:latin typeface="Garamond" panose="02020404030301010803" pitchFamily="18" charset="0"/>
              </a:rPr>
              <a:t>Financial Needs</a:t>
            </a:r>
          </a:p>
          <a:p>
            <a:pPr marL="1657350" lvl="3" indent="-285750">
              <a:buFont typeface="Wingdings" pitchFamily="2" charset="2"/>
              <a:buChar char="Ø"/>
            </a:pPr>
            <a:endParaRPr kumimoji="1" lang="en-US" altLang="zh-CN" sz="3000" dirty="0">
              <a:latin typeface="Garamond" panose="02020404030301010803" pitchFamily="18" charset="0"/>
            </a:endParaRPr>
          </a:p>
          <a:p>
            <a:pPr marL="1657350" lvl="3" indent="-285750">
              <a:buFont typeface="Wingdings" pitchFamily="2" charset="2"/>
              <a:buChar char="Ø"/>
            </a:pPr>
            <a:r>
              <a:rPr kumimoji="1" lang="en-US" altLang="zh-CN" sz="3000" dirty="0">
                <a:latin typeface="Garamond" panose="02020404030301010803" pitchFamily="18" charset="0"/>
              </a:rPr>
              <a:t>Our Visions</a:t>
            </a:r>
          </a:p>
          <a:p>
            <a:pPr marL="1657350" lvl="3" indent="-285750">
              <a:buFont typeface="Wingdings" pitchFamily="2" charset="2"/>
              <a:buChar char="Ø"/>
            </a:pPr>
            <a:endParaRPr kumimoji="1" lang="en-US" altLang="zh-CN" sz="3000" dirty="0">
              <a:latin typeface="Garamond" panose="02020404030301010803" pitchFamily="18" charset="0"/>
            </a:endParaRPr>
          </a:p>
        </p:txBody>
      </p:sp>
    </p:spTree>
    <p:extLst>
      <p:ext uri="{BB962C8B-B14F-4D97-AF65-F5344CB8AC3E}">
        <p14:creationId xmlns:p14="http://schemas.microsoft.com/office/powerpoint/2010/main" val="262445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Origins of Elements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9" name="文本框 8">
            <a:extLst>
              <a:ext uri="{FF2B5EF4-FFF2-40B4-BE49-F238E27FC236}">
                <a16:creationId xmlns:a16="http://schemas.microsoft.com/office/drawing/2014/main" id="{977C04B5-478B-184A-B713-A542A7AA6378}"/>
              </a:ext>
            </a:extLst>
          </p:cNvPr>
          <p:cNvSpPr txBox="1"/>
          <p:nvPr/>
        </p:nvSpPr>
        <p:spPr>
          <a:xfrm>
            <a:off x="0" y="2044720"/>
            <a:ext cx="12192000" cy="3170099"/>
          </a:xfrm>
          <a:prstGeom prst="rect">
            <a:avLst/>
          </a:prstGeom>
          <a:noFill/>
        </p:spPr>
        <p:txBody>
          <a:bodyPr wrap="square" numCol="1" rtlCol="0">
            <a:spAutoFit/>
          </a:bodyPr>
          <a:lstStyle/>
          <a:p>
            <a:r>
              <a:rPr kumimoji="1" lang="en-US" altLang="zh-CN" sz="2000" b="1" dirty="0">
                <a:latin typeface="Garamond" panose="02020404030301010803" pitchFamily="18" charset="0"/>
              </a:rPr>
              <a:t>We</a:t>
            </a:r>
            <a:r>
              <a:rPr kumimoji="1" lang="en-US" altLang="zh-CN" sz="2000" dirty="0">
                <a:latin typeface="Garamond" panose="02020404030301010803" pitchFamily="18" charset="0"/>
              </a:rPr>
              <a:t> are living in a world which is changing dramatically with innovative technology, and finance and investment industry are inevitably undergoing a transformation with the rising of artificial intelligence as well. </a:t>
            </a:r>
          </a:p>
          <a:p>
            <a:endParaRPr kumimoji="1" lang="en-US" altLang="zh-CN" sz="2000" dirty="0">
              <a:latin typeface="Garamond" panose="02020404030301010803" pitchFamily="18" charset="0"/>
            </a:endParaRPr>
          </a:p>
          <a:p>
            <a:endParaRPr kumimoji="1" lang="en-US" altLang="zh-CN" sz="2000" dirty="0">
              <a:latin typeface="Garamond" panose="02020404030301010803" pitchFamily="18" charset="0"/>
            </a:endParaRPr>
          </a:p>
          <a:p>
            <a:endParaRPr kumimoji="1" lang="en-US" altLang="zh-CN" sz="2000" dirty="0">
              <a:latin typeface="Garamond" panose="02020404030301010803" pitchFamily="18" charset="0"/>
            </a:endParaRPr>
          </a:p>
          <a:p>
            <a:endParaRPr kumimoji="1" lang="en-US" altLang="zh-CN" sz="2000" dirty="0">
              <a:latin typeface="Garamond" panose="02020404030301010803" pitchFamily="18" charset="0"/>
            </a:endParaRPr>
          </a:p>
          <a:p>
            <a:r>
              <a:rPr kumimoji="1" lang="en-US" altLang="zh-CN" sz="2000" b="1" dirty="0">
                <a:latin typeface="Garamond" panose="02020404030301010803" pitchFamily="18" charset="0"/>
              </a:rPr>
              <a:t>Our founders </a:t>
            </a:r>
            <a:r>
              <a:rPr kumimoji="1" lang="en-US" altLang="zh-CN" sz="2000" dirty="0">
                <a:latin typeface="Garamond" panose="02020404030301010803" pitchFamily="18" charset="0"/>
              </a:rPr>
              <a:t>realized the trend is unstoppable and therefore we decide to create </a:t>
            </a:r>
            <a:r>
              <a:rPr kumimoji="1" lang="en-US" altLang="zh-CN" sz="2000" b="1" dirty="0">
                <a:latin typeface="Garamond" panose="02020404030301010803" pitchFamily="18" charset="0"/>
              </a:rPr>
              <a:t>Elements </a:t>
            </a:r>
            <a:r>
              <a:rPr kumimoji="1" lang="en-US" altLang="zh-CN" sz="2000" dirty="0">
                <a:latin typeface="Garamond" panose="02020404030301010803" pitchFamily="18" charset="0"/>
              </a:rPr>
              <a:t>to walk in the forefront of </a:t>
            </a:r>
            <a:r>
              <a:rPr kumimoji="1" lang="en-US" altLang="zh-CN" sz="2000" b="1" dirty="0">
                <a:latin typeface="Garamond" panose="02020404030301010803" pitchFamily="18" charset="0"/>
              </a:rPr>
              <a:t>New Era </a:t>
            </a:r>
            <a:r>
              <a:rPr kumimoji="1" lang="en-US" altLang="zh-CN" sz="2000" dirty="0">
                <a:latin typeface="Garamond" panose="02020404030301010803" pitchFamily="18" charset="0"/>
              </a:rPr>
              <a:t>rather than disappear in the memory of </a:t>
            </a:r>
            <a:r>
              <a:rPr kumimoji="1" lang="en-US" altLang="zh-CN" sz="2000" b="1" dirty="0">
                <a:latin typeface="Garamond" panose="02020404030301010803" pitchFamily="18" charset="0"/>
              </a:rPr>
              <a:t>Old Times</a:t>
            </a:r>
            <a:r>
              <a:rPr kumimoji="1" lang="en-US" altLang="zh-CN" sz="2000" dirty="0">
                <a:latin typeface="Garamond" panose="02020404030301010803" pitchFamily="18" charset="0"/>
              </a:rPr>
              <a:t>.</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By combining our expertise in value investing, macro asset allocation, quantitative finance and machine learning techniques,</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we</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are</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better</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equipped</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to</a:t>
            </a:r>
            <a:r>
              <a:rPr kumimoji="1" lang="zh-CN" altLang="zh-CN" sz="2000" dirty="0">
                <a:latin typeface="Garamond" panose="02020404030301010803" pitchFamily="18" charset="0"/>
              </a:rPr>
              <a:t> </a:t>
            </a:r>
            <a:r>
              <a:rPr kumimoji="1" lang="en-US" altLang="zh-CN" sz="2000" dirty="0">
                <a:latin typeface="Garamond" panose="02020404030301010803" pitchFamily="18" charset="0"/>
              </a:rPr>
              <a:t>make a new adventure altogether. </a:t>
            </a:r>
          </a:p>
        </p:txBody>
      </p:sp>
    </p:spTree>
    <p:extLst>
      <p:ext uri="{BB962C8B-B14F-4D97-AF65-F5344CB8AC3E}">
        <p14:creationId xmlns:p14="http://schemas.microsoft.com/office/powerpoint/2010/main" val="394422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Our Philosophy</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6" name="文本框 5">
            <a:extLst>
              <a:ext uri="{FF2B5EF4-FFF2-40B4-BE49-F238E27FC236}">
                <a16:creationId xmlns:a16="http://schemas.microsoft.com/office/drawing/2014/main" id="{2B6EB5C4-818A-0A4A-9C3A-A78431F83FBE}"/>
              </a:ext>
            </a:extLst>
          </p:cNvPr>
          <p:cNvSpPr txBox="1"/>
          <p:nvPr/>
        </p:nvSpPr>
        <p:spPr>
          <a:xfrm>
            <a:off x="0" y="1736943"/>
            <a:ext cx="12192000" cy="3477875"/>
          </a:xfrm>
          <a:prstGeom prst="rect">
            <a:avLst/>
          </a:prstGeom>
          <a:noFill/>
        </p:spPr>
        <p:txBody>
          <a:bodyPr wrap="square" numCol="1" rtlCol="0">
            <a:spAutoFit/>
          </a:bodyPr>
          <a:lstStyle/>
          <a:p>
            <a:r>
              <a:rPr kumimoji="1" lang="en-US" altLang="zh-CN" sz="2000" b="1" dirty="0">
                <a:latin typeface="Garamond" panose="02020404030301010803" pitchFamily="18" charset="0"/>
              </a:rPr>
              <a:t>Theoretically, </a:t>
            </a:r>
            <a:r>
              <a:rPr kumimoji="1" lang="en-US" altLang="zh-CN" sz="2000" dirty="0">
                <a:latin typeface="Garamond" panose="02020404030301010803" pitchFamily="18" charset="0"/>
              </a:rPr>
              <a:t>we withhold the basic assumption that market is efficient in the long-run but not completely efficient all the times. Due to the imperfection of the market mechanism, it would leave us some decent space to optimize the whole progress of investing in order to help investors outperform</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the corresponding benchmarks, without taking more risks in long-term investment horizons.</a:t>
            </a:r>
          </a:p>
          <a:p>
            <a:endParaRPr kumimoji="1" lang="en-US" altLang="zh-CN" sz="2000" dirty="0">
              <a:latin typeface="Garamond" panose="02020404030301010803" pitchFamily="18" charset="0"/>
            </a:endParaRPr>
          </a:p>
          <a:p>
            <a:endParaRPr kumimoji="1" lang="en-US" altLang="zh-CN" sz="2000" dirty="0">
              <a:latin typeface="Garamond" panose="02020404030301010803" pitchFamily="18" charset="0"/>
            </a:endParaRPr>
          </a:p>
          <a:p>
            <a:endParaRPr kumimoji="1" lang="en-US" altLang="zh-CN" sz="2000" dirty="0">
              <a:latin typeface="Garamond" panose="02020404030301010803" pitchFamily="18" charset="0"/>
            </a:endParaRPr>
          </a:p>
          <a:p>
            <a:r>
              <a:rPr kumimoji="1" lang="en-US" altLang="zh-CN" sz="2000" b="1" dirty="0">
                <a:latin typeface="Garamond" panose="02020404030301010803" pitchFamily="18" charset="0"/>
              </a:rPr>
              <a:t>Empirically</a:t>
            </a:r>
            <a:r>
              <a:rPr kumimoji="1" lang="en-US" altLang="zh-CN" sz="2000" dirty="0">
                <a:latin typeface="Garamond" panose="02020404030301010803" pitchFamily="18" charset="0"/>
              </a:rPr>
              <a:t>, we hold the common senses that value investing has the advantage of achieving absolute higher returns over Mr. Market, that modern portfolio is helpful to result in mean-variance optimization,</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and</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that artificial intelligence is more efficient in big-data analysis currently, and might become smarter than human being</a:t>
            </a:r>
            <a:r>
              <a:rPr kumimoji="1" lang="en-US" altLang="zh-CN" sz="2000" dirty="0">
                <a:solidFill>
                  <a:srgbClr val="000000"/>
                </a:solidFill>
                <a:latin typeface="Garamond" panose="02020404030301010803" pitchFamily="18" charset="0"/>
              </a:rPr>
              <a:t>s</a:t>
            </a:r>
            <a:r>
              <a:rPr kumimoji="1" lang="en-US" altLang="zh-CN" sz="2000" dirty="0">
                <a:latin typeface="Garamond" panose="02020404030301010803" pitchFamily="18" charset="0"/>
              </a:rPr>
              <a:t> in the whole investment progress in the future. </a:t>
            </a:r>
          </a:p>
        </p:txBody>
      </p:sp>
    </p:spTree>
    <p:extLst>
      <p:ext uri="{BB962C8B-B14F-4D97-AF65-F5344CB8AC3E}">
        <p14:creationId xmlns:p14="http://schemas.microsoft.com/office/powerpoint/2010/main" val="196735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Team Members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6" name="文本框 5">
            <a:extLst>
              <a:ext uri="{FF2B5EF4-FFF2-40B4-BE49-F238E27FC236}">
                <a16:creationId xmlns:a16="http://schemas.microsoft.com/office/drawing/2014/main" id="{6E7AE30A-C505-B947-9228-D02B636C055A}"/>
              </a:ext>
            </a:extLst>
          </p:cNvPr>
          <p:cNvSpPr txBox="1"/>
          <p:nvPr/>
        </p:nvSpPr>
        <p:spPr>
          <a:xfrm>
            <a:off x="4081669" y="2015047"/>
            <a:ext cx="7841974" cy="3477875"/>
          </a:xfrm>
          <a:prstGeom prst="rect">
            <a:avLst/>
          </a:prstGeom>
          <a:noFill/>
        </p:spPr>
        <p:txBody>
          <a:bodyPr wrap="square" rtlCol="0">
            <a:spAutoFit/>
          </a:bodyPr>
          <a:lstStyle/>
          <a:p>
            <a:r>
              <a:rPr kumimoji="1" lang="en-US" altLang="zh-CN" sz="2000" b="1" dirty="0">
                <a:latin typeface="Times" charset="0"/>
                <a:ea typeface="Times" charset="0"/>
                <a:cs typeface="Times" charset="0"/>
              </a:rPr>
              <a:t>Ji JIANG</a:t>
            </a:r>
          </a:p>
          <a:p>
            <a:r>
              <a:rPr kumimoji="1" lang="en-US" altLang="zh-CN" sz="2000" b="1" i="1" dirty="0">
                <a:latin typeface="Times" charset="0"/>
                <a:ea typeface="Times" charset="0"/>
                <a:cs typeface="Times" charset="0"/>
              </a:rPr>
              <a:t>Chief Executive Officer</a:t>
            </a:r>
          </a:p>
          <a:p>
            <a:endParaRPr kumimoji="1" lang="en-US" altLang="zh-CN" sz="2000" b="1" dirty="0">
              <a:latin typeface="Times" charset="0"/>
              <a:ea typeface="Times" charset="0"/>
              <a:cs typeface="Times" charset="0"/>
            </a:endParaRPr>
          </a:p>
          <a:p>
            <a:r>
              <a:rPr kumimoji="1" lang="en-US" altLang="zh-CN" sz="2000" i="1" dirty="0">
                <a:latin typeface="Times" charset="0"/>
                <a:ea typeface="Times" charset="0"/>
                <a:cs typeface="Times" charset="0"/>
              </a:rPr>
              <a:t>Master of Financial Engineering, EPFL</a:t>
            </a:r>
          </a:p>
          <a:p>
            <a:endParaRPr kumimoji="1" lang="en-US" altLang="zh-CN" sz="2000" dirty="0">
              <a:latin typeface="Times" charset="0"/>
              <a:ea typeface="Times" charset="0"/>
              <a:cs typeface="Times" charset="0"/>
            </a:endParaRPr>
          </a:p>
          <a:p>
            <a:r>
              <a:rPr kumimoji="1" lang="en-US" altLang="zh-CN" sz="2000" dirty="0">
                <a:latin typeface="Times" charset="0"/>
                <a:ea typeface="Times" charset="0"/>
                <a:cs typeface="Times" charset="0"/>
              </a:rPr>
              <a:t>Four years’ experiences in investment and</a:t>
            </a:r>
            <a:r>
              <a:rPr kumimoji="1" lang="zh-CN" altLang="en-US" sz="2000" dirty="0">
                <a:latin typeface="Times" charset="0"/>
                <a:ea typeface="Times" charset="0"/>
                <a:cs typeface="Times" charset="0"/>
              </a:rPr>
              <a:t> </a:t>
            </a:r>
            <a:r>
              <a:rPr kumimoji="1" lang="en-US" altLang="zh-CN" sz="2000" dirty="0">
                <a:latin typeface="Times" charset="0"/>
                <a:ea typeface="Times" charset="0"/>
                <a:cs typeface="Times" charset="0"/>
              </a:rPr>
              <a:t>managing a family &amp; friend fund with</a:t>
            </a:r>
            <a:r>
              <a:rPr kumimoji="1" lang="zh-CN" altLang="en-US" sz="2000" dirty="0">
                <a:latin typeface="Times" charset="0"/>
                <a:ea typeface="Times" charset="0"/>
                <a:cs typeface="Times" charset="0"/>
              </a:rPr>
              <a:t> </a:t>
            </a:r>
            <a:r>
              <a:rPr kumimoji="1" lang="en-US" altLang="zh-CN" sz="2000" dirty="0">
                <a:latin typeface="Times" charset="0"/>
                <a:ea typeface="Times" charset="0"/>
                <a:cs typeface="Times" charset="0"/>
              </a:rPr>
              <a:t>134.51% net return within one year and a half between January, 2016 and June 2017</a:t>
            </a:r>
          </a:p>
          <a:p>
            <a:endParaRPr kumimoji="1" lang="en-US" altLang="zh-CN" sz="2000" dirty="0">
              <a:latin typeface="Times" charset="0"/>
              <a:ea typeface="Times" charset="0"/>
              <a:cs typeface="Times" charset="0"/>
            </a:endParaRPr>
          </a:p>
          <a:p>
            <a:r>
              <a:rPr kumimoji="1" lang="en-US" altLang="zh-CN" sz="2000" i="1" dirty="0">
                <a:latin typeface="Times" charset="0"/>
                <a:ea typeface="Times" charset="0"/>
                <a:cs typeface="Times" charset="0"/>
              </a:rPr>
              <a:t>Expertise: Value investing, Growth investing, Systematic investing, Equity valuation</a:t>
            </a:r>
            <a:r>
              <a:rPr kumimoji="1" lang="en-US" altLang="zh-CN" sz="2000" dirty="0">
                <a:latin typeface="Times" charset="0"/>
                <a:ea typeface="Times" charset="0"/>
                <a:cs typeface="Times" charset="0"/>
              </a:rPr>
              <a:t>,</a:t>
            </a:r>
            <a:r>
              <a:rPr kumimoji="1" lang="en-US" altLang="zh-CN" sz="2000" i="1" dirty="0">
                <a:latin typeface="Times" charset="0"/>
                <a:ea typeface="Times" charset="0"/>
                <a:cs typeface="Times" charset="0"/>
              </a:rPr>
              <a:t> &amp; Risk management</a:t>
            </a:r>
          </a:p>
        </p:txBody>
      </p:sp>
      <p:pic>
        <p:nvPicPr>
          <p:cNvPr id="10" name="图片 9">
            <a:extLst>
              <a:ext uri="{FF2B5EF4-FFF2-40B4-BE49-F238E27FC236}">
                <a16:creationId xmlns:a16="http://schemas.microsoft.com/office/drawing/2014/main" id="{626B3798-258C-9147-A463-BCA887085710}"/>
              </a:ext>
            </a:extLst>
          </p:cNvPr>
          <p:cNvPicPr>
            <a:picLocks noChangeAspect="1"/>
          </p:cNvPicPr>
          <p:nvPr/>
        </p:nvPicPr>
        <p:blipFill>
          <a:blip r:embed="rId3"/>
          <a:stretch>
            <a:fillRect/>
          </a:stretch>
        </p:blipFill>
        <p:spPr>
          <a:xfrm>
            <a:off x="838200" y="2015047"/>
            <a:ext cx="2367922" cy="3037638"/>
          </a:xfrm>
          <a:prstGeom prst="rect">
            <a:avLst/>
          </a:prstGeom>
        </p:spPr>
      </p:pic>
    </p:spTree>
    <p:extLst>
      <p:ext uri="{BB962C8B-B14F-4D97-AF65-F5344CB8AC3E}">
        <p14:creationId xmlns:p14="http://schemas.microsoft.com/office/powerpoint/2010/main" val="141673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Team Members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6" name="文本框 5">
            <a:extLst>
              <a:ext uri="{FF2B5EF4-FFF2-40B4-BE49-F238E27FC236}">
                <a16:creationId xmlns:a16="http://schemas.microsoft.com/office/drawing/2014/main" id="{6E7AE30A-C505-B947-9228-D02B636C055A}"/>
              </a:ext>
            </a:extLst>
          </p:cNvPr>
          <p:cNvSpPr txBox="1"/>
          <p:nvPr/>
        </p:nvSpPr>
        <p:spPr>
          <a:xfrm>
            <a:off x="3750365" y="1722211"/>
            <a:ext cx="8441635" cy="5016758"/>
          </a:xfrm>
          <a:prstGeom prst="rect">
            <a:avLst/>
          </a:prstGeom>
          <a:noFill/>
        </p:spPr>
        <p:txBody>
          <a:bodyPr wrap="square" rtlCol="0">
            <a:spAutoFit/>
          </a:bodyPr>
          <a:lstStyle/>
          <a:p>
            <a:r>
              <a:rPr kumimoji="1" lang="hu-HU" altLang="zh-CN" sz="2000" b="1" dirty="0" err="1">
                <a:latin typeface="Times" charset="0"/>
                <a:ea typeface="Times" charset="0"/>
                <a:cs typeface="Times" charset="0"/>
              </a:rPr>
              <a:t>Semyon</a:t>
            </a:r>
            <a:r>
              <a:rPr kumimoji="1" lang="hu-HU" altLang="zh-CN" sz="2000" b="1" dirty="0">
                <a:latin typeface="Times" charset="0"/>
                <a:ea typeface="Times" charset="0"/>
                <a:cs typeface="Times" charset="0"/>
              </a:rPr>
              <a:t> MALAMUD</a:t>
            </a:r>
            <a:endParaRPr kumimoji="1" lang="en-US" altLang="zh-CN" sz="2000" b="1" dirty="0">
              <a:latin typeface="Times" charset="0"/>
              <a:ea typeface="Times" charset="0"/>
              <a:cs typeface="Times" charset="0"/>
            </a:endParaRPr>
          </a:p>
          <a:p>
            <a:r>
              <a:rPr kumimoji="1" lang="en-US" altLang="zh-CN" sz="2000" b="1" i="1" dirty="0">
                <a:latin typeface="Times" charset="0"/>
              </a:rPr>
              <a:t>Chief Technology Officer</a:t>
            </a:r>
          </a:p>
          <a:p>
            <a:endParaRPr kumimoji="1" lang="en-US" altLang="zh-CN" sz="2000" b="1" i="1" dirty="0">
              <a:latin typeface="Times" charset="0"/>
            </a:endParaRPr>
          </a:p>
          <a:p>
            <a:r>
              <a:rPr lang="en-US" altLang="zh-CN" sz="2000" i="1" dirty="0">
                <a:latin typeface="Times" charset="0"/>
              </a:rPr>
              <a:t>Associate Professor of Finance at EPFL and a Swiss Finance Institute Senior Chair.</a:t>
            </a:r>
          </a:p>
          <a:p>
            <a:endParaRPr lang="en-US" altLang="zh-CN" sz="2000" i="1" dirty="0">
              <a:latin typeface="Times" charset="0"/>
            </a:endParaRPr>
          </a:p>
          <a:p>
            <a:r>
              <a:rPr lang="en-US" altLang="zh-CN" sz="2000" dirty="0">
                <a:latin typeface="Times" charset="0"/>
              </a:rPr>
              <a:t>He is a research fellow at the Bank of International Settlements and the Centre for Economic Policy Research (CEPR), and a Lamfalussy Research Fellow of the European Central Bank. </a:t>
            </a:r>
          </a:p>
          <a:p>
            <a:r>
              <a:rPr lang="en-US" altLang="zh-CN" sz="2000" dirty="0">
                <a:latin typeface="Times" charset="0"/>
              </a:rPr>
              <a:t>His research has received several awards, including the joint INQUIRE Europe/UK research prize, and the Dauphine-</a:t>
            </a:r>
            <a:r>
              <a:rPr lang="en-US" altLang="zh-CN" sz="2000" dirty="0" err="1">
                <a:latin typeface="Times" charset="0"/>
              </a:rPr>
              <a:t>Amindi</a:t>
            </a:r>
            <a:r>
              <a:rPr lang="en-US" altLang="zh-CN" sz="2000" dirty="0">
                <a:latin typeface="Times" charset="0"/>
              </a:rPr>
              <a:t> prize in Asset Management. In 2015, he received an ETF Research Academy award for developing the </a:t>
            </a:r>
          </a:p>
          <a:p>
            <a:r>
              <a:rPr lang="en-US" altLang="zh-CN" sz="2000" dirty="0">
                <a:latin typeface="Times" charset="0"/>
              </a:rPr>
              <a:t>first equilibrium model of ETFs.</a:t>
            </a:r>
          </a:p>
          <a:p>
            <a:endParaRPr lang="en-US" altLang="zh-CN" sz="2000" dirty="0">
              <a:latin typeface="Times" charset="0"/>
              <a:ea typeface="Times" charset="0"/>
              <a:cs typeface="Times" charset="0"/>
            </a:endParaRPr>
          </a:p>
          <a:p>
            <a:r>
              <a:rPr kumimoji="1" lang="en-US" altLang="zh-CN" sz="2000" i="1" dirty="0">
                <a:latin typeface="Times" charset="0"/>
              </a:rPr>
              <a:t>Expertise: Asset and Portfolio Allocation, Quantitative strategies, Risk management, &amp; Macro-economics</a:t>
            </a:r>
          </a:p>
        </p:txBody>
      </p:sp>
      <p:pic>
        <p:nvPicPr>
          <p:cNvPr id="8" name="图片 7">
            <a:extLst>
              <a:ext uri="{FF2B5EF4-FFF2-40B4-BE49-F238E27FC236}">
                <a16:creationId xmlns:a16="http://schemas.microsoft.com/office/drawing/2014/main" id="{9985DF3C-693E-2647-940F-DEE78D9A28EB}"/>
              </a:ext>
            </a:extLst>
          </p:cNvPr>
          <p:cNvPicPr>
            <a:picLocks noChangeAspect="1"/>
          </p:cNvPicPr>
          <p:nvPr/>
        </p:nvPicPr>
        <p:blipFill>
          <a:blip r:embed="rId3"/>
          <a:stretch>
            <a:fillRect/>
          </a:stretch>
        </p:blipFill>
        <p:spPr>
          <a:xfrm>
            <a:off x="838200" y="1722211"/>
            <a:ext cx="2292162" cy="2912532"/>
          </a:xfrm>
          <a:prstGeom prst="rect">
            <a:avLst/>
          </a:prstGeom>
        </p:spPr>
      </p:pic>
    </p:spTree>
    <p:extLst>
      <p:ext uri="{BB962C8B-B14F-4D97-AF65-F5344CB8AC3E}">
        <p14:creationId xmlns:p14="http://schemas.microsoft.com/office/powerpoint/2010/main" val="260275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Team Members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6" name="文本框 5">
            <a:extLst>
              <a:ext uri="{FF2B5EF4-FFF2-40B4-BE49-F238E27FC236}">
                <a16:creationId xmlns:a16="http://schemas.microsoft.com/office/drawing/2014/main" id="{6E7AE30A-C505-B947-9228-D02B636C055A}"/>
              </a:ext>
            </a:extLst>
          </p:cNvPr>
          <p:cNvSpPr txBox="1"/>
          <p:nvPr/>
        </p:nvSpPr>
        <p:spPr>
          <a:xfrm>
            <a:off x="4207397" y="2015047"/>
            <a:ext cx="7716246" cy="4093428"/>
          </a:xfrm>
          <a:prstGeom prst="rect">
            <a:avLst/>
          </a:prstGeom>
          <a:noFill/>
        </p:spPr>
        <p:txBody>
          <a:bodyPr wrap="square" rtlCol="0">
            <a:spAutoFit/>
          </a:bodyPr>
          <a:lstStyle/>
          <a:p>
            <a:r>
              <a:rPr kumimoji="1" lang="en-US" altLang="zh-CN" sz="2000" b="1" dirty="0" err="1">
                <a:latin typeface="Times" charset="0"/>
                <a:ea typeface="Times" charset="0"/>
                <a:cs typeface="Times" charset="0"/>
              </a:rPr>
              <a:t>Chenguang</a:t>
            </a:r>
            <a:r>
              <a:rPr kumimoji="1" lang="zh-CN" altLang="en-US" sz="2000" b="1" dirty="0">
                <a:latin typeface="Times" charset="0"/>
                <a:ea typeface="Times" charset="0"/>
                <a:cs typeface="Times" charset="0"/>
              </a:rPr>
              <a:t> </a:t>
            </a:r>
            <a:r>
              <a:rPr kumimoji="1" lang="en-US" altLang="zh-CN" sz="2000" b="1" dirty="0">
                <a:latin typeface="Times" charset="0"/>
                <a:ea typeface="Times" charset="0"/>
                <a:cs typeface="Times" charset="0"/>
              </a:rPr>
              <a:t>Xu</a:t>
            </a:r>
          </a:p>
          <a:p>
            <a:r>
              <a:rPr kumimoji="1" lang="en-US" altLang="zh-CN" sz="2000" b="1" i="1" dirty="0">
                <a:latin typeface="Times" charset="0"/>
                <a:ea typeface="Times" charset="0"/>
                <a:cs typeface="Times" charset="0"/>
              </a:rPr>
              <a:t>Chief Data Scientist</a:t>
            </a:r>
          </a:p>
          <a:p>
            <a:endParaRPr kumimoji="1" lang="en-US" altLang="zh-CN" sz="2000" b="1" i="1" dirty="0">
              <a:latin typeface="Times" charset="0"/>
              <a:ea typeface="Times" charset="0"/>
              <a:cs typeface="Times" charset="0"/>
            </a:endParaRPr>
          </a:p>
          <a:p>
            <a:r>
              <a:rPr kumimoji="1" lang="en-US" altLang="zh-CN" sz="2000" i="1" dirty="0">
                <a:latin typeface="Times" charset="0"/>
                <a:ea typeface="Times" charset="0"/>
                <a:cs typeface="Times" charset="0"/>
              </a:rPr>
              <a:t>Master of </a:t>
            </a:r>
            <a:r>
              <a:rPr kumimoji="1" lang="zh-CN" altLang="zh-CN" sz="2000" i="1" dirty="0">
                <a:latin typeface="Times" charset="0"/>
                <a:ea typeface="Times" charset="0"/>
                <a:cs typeface="Times" charset="0"/>
              </a:rPr>
              <a:t>M</a:t>
            </a:r>
            <a:r>
              <a:rPr kumimoji="1" lang="en-US" altLang="zh-CN" sz="2000" i="1" dirty="0" err="1">
                <a:latin typeface="Times" charset="0"/>
                <a:ea typeface="Times" charset="0"/>
                <a:cs typeface="Times" charset="0"/>
              </a:rPr>
              <a:t>athematics</a:t>
            </a:r>
            <a:r>
              <a:rPr kumimoji="1" lang="en-US" altLang="zh-CN" sz="2000" i="1" dirty="0">
                <a:latin typeface="Times" charset="0"/>
                <a:ea typeface="Times" charset="0"/>
                <a:cs typeface="Times" charset="0"/>
              </a:rPr>
              <a:t>, EPFL</a:t>
            </a:r>
          </a:p>
          <a:p>
            <a:r>
              <a:rPr kumimoji="1" lang="en-US" altLang="zh-CN" sz="2000" i="1" dirty="0">
                <a:latin typeface="Times" charset="0"/>
                <a:ea typeface="Times" charset="0"/>
                <a:cs typeface="Times" charset="0"/>
              </a:rPr>
              <a:t>Master of Science, Imperial</a:t>
            </a:r>
            <a:r>
              <a:rPr kumimoji="1" lang="zh-CN" altLang="en-US" sz="2000" i="1" dirty="0">
                <a:latin typeface="Times" charset="0"/>
                <a:ea typeface="Times" charset="0"/>
                <a:cs typeface="Times" charset="0"/>
              </a:rPr>
              <a:t> </a:t>
            </a:r>
            <a:r>
              <a:rPr kumimoji="1" lang="en-US" altLang="zh-CN" sz="2000" i="1" dirty="0">
                <a:latin typeface="Times" charset="0"/>
                <a:ea typeface="Times" charset="0"/>
                <a:cs typeface="Times" charset="0"/>
              </a:rPr>
              <a:t>College</a:t>
            </a:r>
            <a:r>
              <a:rPr kumimoji="1" lang="zh-CN" altLang="en-US" sz="2000" i="1" dirty="0">
                <a:latin typeface="Times" charset="0"/>
                <a:ea typeface="Times" charset="0"/>
                <a:cs typeface="Times" charset="0"/>
              </a:rPr>
              <a:t> </a:t>
            </a:r>
            <a:r>
              <a:rPr kumimoji="1" lang="en-US" altLang="zh-CN" sz="2000" i="1" dirty="0">
                <a:latin typeface="Times" charset="0"/>
                <a:ea typeface="Times" charset="0"/>
                <a:cs typeface="Times" charset="0"/>
              </a:rPr>
              <a:t>London</a:t>
            </a:r>
          </a:p>
          <a:p>
            <a:endParaRPr kumimoji="1" lang="en-US" altLang="zh-CN" sz="2000" dirty="0">
              <a:latin typeface="Times" charset="0"/>
              <a:ea typeface="Times" charset="0"/>
              <a:cs typeface="Times" charset="0"/>
            </a:endParaRPr>
          </a:p>
          <a:p>
            <a:r>
              <a:rPr kumimoji="1" lang="en-US" altLang="zh-CN" sz="2000" dirty="0">
                <a:latin typeface="Times" charset="0"/>
                <a:ea typeface="Times" charset="0"/>
                <a:cs typeface="Times" charset="0"/>
              </a:rPr>
              <a:t>Two-year experience of investing in equity, options, and currencies. Experiences of improving and developing quantitative trading strategies.</a:t>
            </a:r>
          </a:p>
          <a:p>
            <a:r>
              <a:rPr kumimoji="1" lang="en-US" altLang="zh-CN" sz="2000" dirty="0">
                <a:latin typeface="Times" charset="0"/>
                <a:ea typeface="Times" charset="0"/>
                <a:cs typeface="Times" charset="0"/>
              </a:rPr>
              <a:t>Experimental exercises of implementing topological data analysis in securities analysis and pricing.</a:t>
            </a:r>
          </a:p>
          <a:p>
            <a:endParaRPr kumimoji="1" lang="en-US" altLang="zh-CN" sz="2000" dirty="0">
              <a:latin typeface="Times" charset="0"/>
              <a:ea typeface="Times" charset="0"/>
              <a:cs typeface="Times" charset="0"/>
            </a:endParaRPr>
          </a:p>
          <a:p>
            <a:r>
              <a:rPr kumimoji="1" lang="en-US" altLang="zh-CN" sz="2000" i="1" dirty="0">
                <a:latin typeface="Times" charset="0"/>
                <a:ea typeface="Times" charset="0"/>
                <a:cs typeface="Times" charset="0"/>
              </a:rPr>
              <a:t>Expertise: Quantitative Finance, Securities Pricing, Topological</a:t>
            </a:r>
            <a:r>
              <a:rPr kumimoji="1" lang="zh-CN" altLang="en-US" sz="2000" i="1" dirty="0">
                <a:latin typeface="Times" charset="0"/>
                <a:ea typeface="Times" charset="0"/>
                <a:cs typeface="Times" charset="0"/>
              </a:rPr>
              <a:t> </a:t>
            </a:r>
            <a:r>
              <a:rPr kumimoji="1" lang="en-US" altLang="zh-CN" sz="2000" i="1" dirty="0">
                <a:latin typeface="Times" charset="0"/>
                <a:ea typeface="Times" charset="0"/>
                <a:cs typeface="Times" charset="0"/>
              </a:rPr>
              <a:t>Data</a:t>
            </a:r>
            <a:r>
              <a:rPr kumimoji="1" lang="zh-CN" altLang="en-US" sz="2000" i="1" dirty="0">
                <a:latin typeface="Times" charset="0"/>
                <a:ea typeface="Times" charset="0"/>
                <a:cs typeface="Times" charset="0"/>
              </a:rPr>
              <a:t> </a:t>
            </a:r>
            <a:r>
              <a:rPr kumimoji="1" lang="en-US" altLang="zh-CN" sz="2000" i="1" dirty="0" err="1">
                <a:latin typeface="Times" charset="0"/>
                <a:ea typeface="Times" charset="0"/>
                <a:cs typeface="Times" charset="0"/>
              </a:rPr>
              <a:t>Analysi</a:t>
            </a:r>
            <a:r>
              <a:rPr kumimoji="1" lang="zh-CN" altLang="zh-CN" sz="2000" i="1" dirty="0">
                <a:latin typeface="Times" charset="0"/>
                <a:ea typeface="Times" charset="0"/>
                <a:cs typeface="Times" charset="0"/>
              </a:rPr>
              <a:t>s</a:t>
            </a:r>
            <a:r>
              <a:rPr kumimoji="1" lang="en-US" altLang="zh-CN" sz="2000" i="1" dirty="0">
                <a:latin typeface="Times" charset="0"/>
                <a:ea typeface="Times" charset="0"/>
                <a:cs typeface="Times" charset="0"/>
              </a:rPr>
              <a:t>, and Machine</a:t>
            </a:r>
            <a:r>
              <a:rPr kumimoji="1" lang="zh-CN" altLang="en-US" sz="2000" i="1" dirty="0">
                <a:latin typeface="Times" charset="0"/>
                <a:ea typeface="Times" charset="0"/>
                <a:cs typeface="Times" charset="0"/>
              </a:rPr>
              <a:t> </a:t>
            </a:r>
            <a:r>
              <a:rPr kumimoji="1" lang="en-US" altLang="zh-CN" sz="2000" i="1" dirty="0">
                <a:latin typeface="Times" charset="0"/>
                <a:ea typeface="Times" charset="0"/>
                <a:cs typeface="Times" charset="0"/>
              </a:rPr>
              <a:t>Learning</a:t>
            </a:r>
          </a:p>
        </p:txBody>
      </p:sp>
      <p:pic>
        <p:nvPicPr>
          <p:cNvPr id="10" name="图片 9">
            <a:extLst>
              <a:ext uri="{FF2B5EF4-FFF2-40B4-BE49-F238E27FC236}">
                <a16:creationId xmlns:a16="http://schemas.microsoft.com/office/drawing/2014/main" id="{626B3798-258C-9147-A463-BCA887085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047" y="2015047"/>
            <a:ext cx="2278228" cy="3037638"/>
          </a:xfrm>
          <a:prstGeom prst="rect">
            <a:avLst/>
          </a:prstGeom>
        </p:spPr>
      </p:pic>
    </p:spTree>
    <p:extLst>
      <p:ext uri="{BB962C8B-B14F-4D97-AF65-F5344CB8AC3E}">
        <p14:creationId xmlns:p14="http://schemas.microsoft.com/office/powerpoint/2010/main" val="422580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Team Members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2"/>
          <a:stretch>
            <a:fillRect/>
          </a:stretch>
        </p:blipFill>
        <p:spPr>
          <a:xfrm>
            <a:off x="10247312" y="6208811"/>
            <a:ext cx="2101850" cy="777777"/>
          </a:xfrm>
          <a:prstGeom prst="rect">
            <a:avLst/>
          </a:prstGeom>
        </p:spPr>
      </p:pic>
      <p:sp>
        <p:nvSpPr>
          <p:cNvPr id="6" name="文本框 5">
            <a:extLst>
              <a:ext uri="{FF2B5EF4-FFF2-40B4-BE49-F238E27FC236}">
                <a16:creationId xmlns:a16="http://schemas.microsoft.com/office/drawing/2014/main" id="{6E7AE30A-C505-B947-9228-D02B636C055A}"/>
              </a:ext>
            </a:extLst>
          </p:cNvPr>
          <p:cNvSpPr txBox="1"/>
          <p:nvPr/>
        </p:nvSpPr>
        <p:spPr>
          <a:xfrm>
            <a:off x="5205109" y="2190362"/>
            <a:ext cx="6148691" cy="2862322"/>
          </a:xfrm>
          <a:prstGeom prst="rect">
            <a:avLst/>
          </a:prstGeom>
          <a:noFill/>
        </p:spPr>
        <p:txBody>
          <a:bodyPr wrap="square" rtlCol="0">
            <a:spAutoFit/>
          </a:bodyPr>
          <a:lstStyle/>
          <a:p>
            <a:r>
              <a:rPr lang="hu-HU" altLang="zh-CN" sz="2000" b="1" dirty="0">
                <a:latin typeface="Times" charset="0"/>
                <a:ea typeface="Times" charset="0"/>
                <a:cs typeface="Times" charset="0"/>
              </a:rPr>
              <a:t>André MISZCZUK</a:t>
            </a:r>
            <a:r>
              <a:rPr kumimoji="1" lang="en-US" altLang="zh-CN" sz="2000" b="1" dirty="0">
                <a:latin typeface="Times" charset="0"/>
                <a:ea typeface="Times" charset="0"/>
                <a:cs typeface="Times" charset="0"/>
              </a:rPr>
              <a:t>, Swiss</a:t>
            </a:r>
          </a:p>
          <a:p>
            <a:r>
              <a:rPr lang="en-US" altLang="zh-CN" sz="2000" i="1" dirty="0">
                <a:latin typeface="Times" charset="0"/>
                <a:ea typeface="Times" charset="0"/>
                <a:cs typeface="Times" charset="0"/>
              </a:rPr>
              <a:t>Master in Industrial Economics and Law, UMCS</a:t>
            </a:r>
          </a:p>
          <a:p>
            <a:endParaRPr lang="en-US" altLang="zh-CN" sz="2000" i="1" dirty="0">
              <a:latin typeface="Times" charset="0"/>
              <a:ea typeface="Times" charset="0"/>
              <a:cs typeface="Times" charset="0"/>
            </a:endParaRPr>
          </a:p>
          <a:p>
            <a:r>
              <a:rPr lang="en-US" altLang="zh-CN" sz="2000" dirty="0">
                <a:latin typeface="Times" charset="0"/>
                <a:ea typeface="Times" charset="0"/>
                <a:cs typeface="Times" charset="0"/>
              </a:rPr>
              <a:t>More than forty years’ working experiences in finance industry including 25 years in Capital International as Vice President</a:t>
            </a:r>
          </a:p>
          <a:p>
            <a:endParaRPr lang="en-US" altLang="zh-CN" sz="2000" dirty="0">
              <a:latin typeface="Times" charset="0"/>
              <a:ea typeface="Times" charset="0"/>
              <a:cs typeface="Times" charset="0"/>
            </a:endParaRPr>
          </a:p>
          <a:p>
            <a:r>
              <a:rPr lang="en-US" altLang="zh-CN" sz="2000" i="1" dirty="0">
                <a:latin typeface="Times" charset="0"/>
                <a:ea typeface="Times" charset="0"/>
                <a:cs typeface="Times" charset="0"/>
              </a:rPr>
              <a:t>Expertise: Convertible bonds, Equity, Fixed-income, Currency and Macro-economy </a:t>
            </a:r>
          </a:p>
        </p:txBody>
      </p:sp>
      <p:pic>
        <p:nvPicPr>
          <p:cNvPr id="7" name="图片 6">
            <a:extLst>
              <a:ext uri="{FF2B5EF4-FFF2-40B4-BE49-F238E27FC236}">
                <a16:creationId xmlns:a16="http://schemas.microsoft.com/office/drawing/2014/main" id="{417CF3EA-89EE-A14D-9AFF-04D51F6C7334}"/>
              </a:ext>
            </a:extLst>
          </p:cNvPr>
          <p:cNvPicPr>
            <a:picLocks noChangeAspect="1"/>
          </p:cNvPicPr>
          <p:nvPr/>
        </p:nvPicPr>
        <p:blipFill>
          <a:blip r:embed="rId3"/>
          <a:stretch>
            <a:fillRect/>
          </a:stretch>
        </p:blipFill>
        <p:spPr>
          <a:xfrm>
            <a:off x="838200" y="2190362"/>
            <a:ext cx="2348857" cy="2984431"/>
          </a:xfrm>
          <a:prstGeom prst="rect">
            <a:avLst/>
          </a:prstGeom>
        </p:spPr>
      </p:pic>
    </p:spTree>
    <p:extLst>
      <p:ext uri="{BB962C8B-B14F-4D97-AF65-F5344CB8AC3E}">
        <p14:creationId xmlns:p14="http://schemas.microsoft.com/office/powerpoint/2010/main" val="342950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a:extLst>
              <a:ext uri="{FF2B5EF4-FFF2-40B4-BE49-F238E27FC236}">
                <a16:creationId xmlns:a16="http://schemas.microsoft.com/office/drawing/2014/main" id="{61101EB0-97AE-0F45-8A02-31D3D9F713FB}"/>
              </a:ext>
            </a:extLst>
          </p:cNvPr>
          <p:cNvGraphicFramePr/>
          <p:nvPr>
            <p:extLst>
              <p:ext uri="{D42A27DB-BD31-4B8C-83A1-F6EECF244321}">
                <p14:modId xmlns:p14="http://schemas.microsoft.com/office/powerpoint/2010/main" val="3081342263"/>
              </p:ext>
            </p:extLst>
          </p:nvPr>
        </p:nvGraphicFramePr>
        <p:xfrm>
          <a:off x="0" y="1094845"/>
          <a:ext cx="6197600" cy="472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a:extLst>
              <a:ext uri="{FF2B5EF4-FFF2-40B4-BE49-F238E27FC236}">
                <a16:creationId xmlns:a16="http://schemas.microsoft.com/office/drawing/2014/main" id="{4466BD58-6EA1-7C47-A631-2A70E172BE9F}"/>
              </a:ext>
            </a:extLst>
          </p:cNvPr>
          <p:cNvSpPr>
            <a:spLocks noGrp="1"/>
          </p:cNvSpPr>
          <p:nvPr>
            <p:ph type="title"/>
          </p:nvPr>
        </p:nvSpPr>
        <p:spPr>
          <a:xfrm>
            <a:off x="838200" y="14289"/>
            <a:ext cx="10515600" cy="742949"/>
          </a:xfrm>
        </p:spPr>
        <p:txBody>
          <a:bodyPr>
            <a:normAutofit/>
          </a:bodyPr>
          <a:lstStyle/>
          <a:p>
            <a:pPr algn="ctr"/>
            <a:r>
              <a:rPr kumimoji="1" lang="en-US" altLang="zh-CN" sz="4000" dirty="0">
                <a:latin typeface="Garamond" panose="02020404030301010803" pitchFamily="18" charset="0"/>
              </a:rPr>
              <a:t>Core Values</a:t>
            </a:r>
            <a:endParaRPr kumimoji="1" lang="zh-CN" altLang="en-US" sz="4000" dirty="0"/>
          </a:p>
        </p:txBody>
      </p:sp>
      <p:cxnSp>
        <p:nvCxnSpPr>
          <p:cNvPr id="4" name="Straight Connector 5">
            <a:extLst>
              <a:ext uri="{FF2B5EF4-FFF2-40B4-BE49-F238E27FC236}">
                <a16:creationId xmlns:a16="http://schemas.microsoft.com/office/drawing/2014/main" id="{2F82E2E1-AA7B-8144-846D-16402E546BB2}"/>
              </a:ext>
            </a:extLst>
          </p:cNvPr>
          <p:cNvCxnSpPr/>
          <p:nvPr/>
        </p:nvCxnSpPr>
        <p:spPr>
          <a:xfrm>
            <a:off x="0" y="74295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6DED5BB9-AEB1-224A-8FFA-D19B8C9843DE}"/>
              </a:ext>
            </a:extLst>
          </p:cNvPr>
          <p:cNvPicPr>
            <a:picLocks noChangeAspect="1"/>
          </p:cNvPicPr>
          <p:nvPr/>
        </p:nvPicPr>
        <p:blipFill>
          <a:blip r:embed="rId7"/>
          <a:stretch>
            <a:fillRect/>
          </a:stretch>
        </p:blipFill>
        <p:spPr>
          <a:xfrm>
            <a:off x="10247312" y="6208811"/>
            <a:ext cx="2101850" cy="777777"/>
          </a:xfrm>
          <a:prstGeom prst="rect">
            <a:avLst/>
          </a:prstGeom>
        </p:spPr>
      </p:pic>
      <p:sp>
        <p:nvSpPr>
          <p:cNvPr id="3" name="文本框 2">
            <a:extLst>
              <a:ext uri="{FF2B5EF4-FFF2-40B4-BE49-F238E27FC236}">
                <a16:creationId xmlns:a16="http://schemas.microsoft.com/office/drawing/2014/main" id="{10337618-A991-924A-B7FE-995138071C90}"/>
              </a:ext>
            </a:extLst>
          </p:cNvPr>
          <p:cNvSpPr txBox="1"/>
          <p:nvPr/>
        </p:nvSpPr>
        <p:spPr>
          <a:xfrm>
            <a:off x="5838319" y="2486805"/>
            <a:ext cx="6146800" cy="1938992"/>
          </a:xfrm>
          <a:prstGeom prst="rect">
            <a:avLst/>
          </a:prstGeom>
          <a:noFill/>
        </p:spPr>
        <p:txBody>
          <a:bodyPr wrap="square" rtlCol="0">
            <a:spAutoFit/>
          </a:bodyPr>
          <a:lstStyle/>
          <a:p>
            <a:r>
              <a:rPr kumimoji="1" lang="en-US" altLang="zh-CN" sz="2000" dirty="0">
                <a:latin typeface="Garamond" panose="02020404030301010803" pitchFamily="18" charset="0"/>
              </a:rPr>
              <a:t>As an innovative pioneer in the</a:t>
            </a:r>
            <a:r>
              <a:rPr kumimoji="1" lang="zh-CN" altLang="en-US" sz="2000" dirty="0">
                <a:latin typeface="Garamond" panose="02020404030301010803" pitchFamily="18" charset="0"/>
              </a:rPr>
              <a:t> </a:t>
            </a:r>
            <a:r>
              <a:rPr kumimoji="1" lang="en-US" altLang="zh-CN" sz="2000" dirty="0">
                <a:latin typeface="Garamond" panose="02020404030301010803" pitchFamily="18" charset="0"/>
              </a:rPr>
              <a:t>investment industry, Elements will take reason, passion and innovation as the key engines for long-term development. Exposed to the general risks of financial markets, being humble is our general attitude in daily working. And integrity is our most important principle for serving clients. </a:t>
            </a:r>
            <a:endParaRPr kumimoji="1" lang="zh-CN" altLang="en-US" sz="2000" dirty="0">
              <a:latin typeface="Garamond" panose="02020404030301010803" pitchFamily="18" charset="0"/>
            </a:endParaRPr>
          </a:p>
        </p:txBody>
      </p:sp>
    </p:spTree>
    <p:extLst>
      <p:ext uri="{BB962C8B-B14F-4D97-AF65-F5344CB8AC3E}">
        <p14:creationId xmlns:p14="http://schemas.microsoft.com/office/powerpoint/2010/main" val="34685917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ements Templates" id="{072C42B5-147C-864B-BC27-ED899718810D}" vid="{6A127D34-839C-BB47-B3B3-D0E3C19100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550</TotalTime>
  <Words>1507</Words>
  <Application>Microsoft Macintosh PowerPoint</Application>
  <PresentationFormat>宽屏</PresentationFormat>
  <Paragraphs>265</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Arial</vt:lpstr>
      <vt:lpstr>Garamond</vt:lpstr>
      <vt:lpstr>Times</vt:lpstr>
      <vt:lpstr>Wingdings</vt:lpstr>
      <vt:lpstr>Office 主题​​</vt:lpstr>
      <vt:lpstr>PowerPoint 演示文稿</vt:lpstr>
      <vt:lpstr>Contents</vt:lpstr>
      <vt:lpstr>Origins of Elements</vt:lpstr>
      <vt:lpstr>Our Philosophy</vt:lpstr>
      <vt:lpstr>Team Members</vt:lpstr>
      <vt:lpstr>Team Members</vt:lpstr>
      <vt:lpstr>Team Members</vt:lpstr>
      <vt:lpstr>Team Members</vt:lpstr>
      <vt:lpstr>Core Values</vt:lpstr>
      <vt:lpstr>Business Models</vt:lpstr>
      <vt:lpstr>Demo: Superiority of Systematic Value Indexes </vt:lpstr>
      <vt:lpstr>Demo: Application of Social Sentiment Prediction</vt:lpstr>
      <vt:lpstr>Potential Clients</vt:lpstr>
      <vt:lpstr>Competitive Advantages</vt:lpstr>
      <vt:lpstr>Financial Needs</vt:lpstr>
      <vt:lpstr>Our Visions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蒋骥</dc:creator>
  <cp:lastModifiedBy>蒋骥</cp:lastModifiedBy>
  <cp:revision>48</cp:revision>
  <cp:lastPrinted>2018-06-08T09:06:37Z</cp:lastPrinted>
  <dcterms:created xsi:type="dcterms:W3CDTF">2018-06-01T09:19:38Z</dcterms:created>
  <dcterms:modified xsi:type="dcterms:W3CDTF">2018-08-10T16:55:50Z</dcterms:modified>
</cp:coreProperties>
</file>