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9" r:id="rId4"/>
    <p:sldId id="260" r:id="rId5"/>
    <p:sldId id="265" r:id="rId6"/>
    <p:sldId id="263" r:id="rId7"/>
    <p:sldId id="261" r:id="rId8"/>
    <p:sldId id="258" r:id="rId9"/>
    <p:sldId id="264" r:id="rId10"/>
    <p:sldId id="266" r:id="rId11"/>
    <p:sldId id="25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/>
    <p:restoredTop sz="94643"/>
  </p:normalViewPr>
  <p:slideViewPr>
    <p:cSldViewPr snapToGrid="0" snapToObjects="1">
      <p:cViewPr>
        <p:scale>
          <a:sx n="91" d="100"/>
          <a:sy n="91" d="100"/>
        </p:scale>
        <p:origin x="1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E1AD-D647-3646-8927-90A5CD2386E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CFC7-76B8-B244-817E-37A749CE0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CFC7-76B8-B244-817E-37A749CE0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7180-6F42-FA41-93B6-32219CB2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7ED1-A338-0E42-87CD-343DA1DA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808A-EE3E-A148-A936-7597640B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1E53-EC54-8D4A-9299-CC791D3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6145-4B59-1449-AF8A-6C74B900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C5CE-C3A0-6540-A302-32616479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EF406-66A2-9E44-B255-C43FB499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FA87-BDCA-9841-99A1-C3FFB6B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090A-1CE7-9647-B211-B9B143B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39A3-127B-D24B-830C-F631808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D5615-81BB-F94E-8300-3064D34C3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3E8E3-D84D-BB4E-A0E0-2F30339D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5392-D9EE-F646-9BC6-3349171B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3706-6BC3-1444-9482-7A46D8B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69FB-BE33-4540-86F6-2F6D9ECB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2B81-F7B7-AB4A-88E5-BFA50D26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C3DB-43B4-D74A-A785-355D64C6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DB85-6453-AE44-99DE-B50F1F10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44A2-FE0C-F64C-B573-7BD0C416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0113-55E9-CD40-80DC-D7A28F7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D249-A960-894B-97DE-8382C6C4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5966-B871-994B-8743-9E9B303B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6EC5-857E-8246-AFF8-E316243F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C7D8-9F18-4545-9DBA-B500AD6F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2B46-6966-B640-906A-5126F663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3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CEBD-DF8A-704B-A86F-9268F3F6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BB0D-F17E-A54A-AA4D-534790234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07674-EC0F-634E-A4B5-1C391FEC8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144C9-0571-4B4E-9EB5-967948BD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7298-D22C-EE48-8DEE-E3F1DC96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7E03-7ED0-424F-9451-FC23A308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0635-6B59-174D-888F-F3E917AD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62E6-57D7-EB49-A48A-FB0C3003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92533-C1ED-D345-80BF-0C4DAB1F2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C050-DE5A-BB47-B6A6-E2026D924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932F8-BBE8-DB44-BA1E-2DB834E6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DB899-20EB-F944-8F94-3F3E1F0B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1A03A-D536-D142-900E-EC8660B0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6E73B-1502-3647-8D9F-4BBA85BD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65CD-A790-8B43-BD8A-6F0B1674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84754-D683-6649-A40C-AF83897D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CA138-825F-6A4F-806D-6881187A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B7096-2547-BF43-9A31-0F5A2E7D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20F71-272E-7E48-B253-072C244F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8544E-05BC-D445-AA50-E10CED85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A7A5-88E5-9045-8D96-C14959F4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1A11-F73A-304F-BEFF-AE40BC62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91B-4340-AC48-88D5-B9B77EE4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4B4CA-CA40-B24D-B4E2-BD8B56C8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743-0E69-1148-82AB-527141D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7B231-6ACF-9A4D-B453-F490E5AA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55A0-7F4A-8A40-B557-5A7AD234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0454-AB06-9244-8FBD-7E16B2E4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23EF6-9816-0644-A33D-13ECC8D72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967E0-D805-2B46-86E0-4A4F775C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272A-6775-1540-88BC-A9A99724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3FDC-F575-7E4D-B787-FC79D55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5B149-F654-0A43-9921-3A3594F3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0F70A-58E2-0D4E-B2AB-F4538810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6B522-DB88-1C4B-A647-DD5717C2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3B90-3047-9749-973A-44038BBEB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6357-8C8F-9544-8FFD-76031B9FFBD8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940D-B8E8-3A48-874F-E1AE36176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B224-B65C-E04B-BBC2-B129F0752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9CB9-299E-9B45-A845-2E711AD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8924E6-62B9-6943-83A5-5848A128E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5284"/>
            <a:ext cx="9144000" cy="1655762"/>
          </a:xfrm>
        </p:spPr>
        <p:txBody>
          <a:bodyPr/>
          <a:lstStyle/>
          <a:p>
            <a:r>
              <a:rPr lang="zh-CN" altLang="en-US" dirty="0"/>
              <a:t>你需要学会如何以一个通用的方法思考编程问题，独立于任何语言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                                                                                               </a:t>
            </a:r>
            <a:r>
              <a:rPr lang="en-US" dirty="0"/>
              <a:t>Eric Raymond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B0A97-7341-6F4F-9774-DB6CEC82B9EC}"/>
              </a:ext>
            </a:extLst>
          </p:cNvPr>
          <p:cNvSpPr/>
          <p:nvPr/>
        </p:nvSpPr>
        <p:spPr>
          <a:xfrm>
            <a:off x="2697125" y="2925810"/>
            <a:ext cx="6096000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programming is not merely about language syntax and semantics, but more fundamentally about the</a:t>
            </a:r>
          </a:p>
          <a:p>
            <a:pPr lvl="0">
              <a:spcBef>
                <a:spcPts val="1000"/>
              </a:spcBef>
            </a:pPr>
            <a:r>
              <a:rPr lang="en-US" sz="2800" b="1" dirty="0">
                <a:solidFill>
                  <a:srgbClr val="4A86E8"/>
                </a:solidFill>
              </a:rPr>
              <a:t>iterative process of refining mental representations of computational problems and solutions</a:t>
            </a:r>
            <a:endParaRPr lang="en-US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lvl="0">
              <a:spcBef>
                <a:spcPts val="1000"/>
              </a:spcBef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and </a:t>
            </a:r>
            <a:r>
              <a:rPr lang="en-US" i="1" dirty="0">
                <a:latin typeface="Roboto Light"/>
                <a:ea typeface="Roboto Light"/>
                <a:cs typeface="Roboto Light"/>
                <a:sym typeface="Roboto Light"/>
              </a:rPr>
              <a:t>expressing</a:t>
            </a: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 those representations as code</a:t>
            </a:r>
          </a:p>
          <a:p>
            <a:pPr lvl="0" algn="ctr">
              <a:spcBef>
                <a:spcPts val="1000"/>
              </a:spcBef>
              <a:spcAft>
                <a:spcPts val="1000"/>
              </a:spcAft>
            </a:pPr>
            <a:r>
              <a:rPr lang="en-US" i="1" dirty="0" err="1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Loksa</a:t>
            </a:r>
            <a:r>
              <a:rPr lang="en-US" i="1" dirty="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-US" i="1" dirty="0" err="1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Ko</a:t>
            </a:r>
            <a:r>
              <a:rPr lang="en-US" i="1" dirty="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F9B5D4-5934-4040-ACA2-8E3AEC9A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34C246-EFFB-E144-9919-AC3ED4CF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838450"/>
            <a:ext cx="9804400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AFC19-99B4-E842-927E-17836BECF9A0}"/>
              </a:ext>
            </a:extLst>
          </p:cNvPr>
          <p:cNvSpPr txBox="1"/>
          <p:nvPr/>
        </p:nvSpPr>
        <p:spPr>
          <a:xfrm>
            <a:off x="2396359" y="1061545"/>
            <a:ext cx="545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李飞飞高徒解答关于如何用</a:t>
            </a:r>
            <a:r>
              <a:rPr lang="en-US" altLang="zh-CN" dirty="0"/>
              <a:t>AI</a:t>
            </a:r>
            <a:r>
              <a:rPr lang="ja-JP" altLang="en-US"/>
              <a:t>来解决问题的核心观点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3E17B0-0C41-6C43-B5C6-C98399686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019549"/>
              </p:ext>
            </p:extLst>
          </p:nvPr>
        </p:nvGraphicFramePr>
        <p:xfrm>
          <a:off x="795670" y="616688"/>
          <a:ext cx="6294474" cy="33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94474">
                  <a:extLst>
                    <a:ext uri="{9D8B030D-6E8A-4147-A177-3AD203B41FA5}">
                      <a16:colId xmlns:a16="http://schemas.microsoft.com/office/drawing/2014/main" val="1281838907"/>
                    </a:ext>
                  </a:extLst>
                </a:gridCol>
              </a:tblGrid>
              <a:tr h="3330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none" strike="noStrike" dirty="0">
                          <a:effectLst/>
                        </a:rPr>
                        <a:t>市场永远期待那些有真材实料、可以帮助公司解决实际问题的人</a:t>
                      </a:r>
                      <a:endParaRPr lang="zh-CN" altLang="en-US" sz="1500" b="0" i="0" u="none" strike="noStrike" dirty="0">
                        <a:solidFill>
                          <a:srgbClr val="1A1A1A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04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94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68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8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A6DA7-8F7F-1C44-BC70-B3F91871FCC8}"/>
              </a:ext>
            </a:extLst>
          </p:cNvPr>
          <p:cNvSpPr/>
          <p:nvPr/>
        </p:nvSpPr>
        <p:spPr>
          <a:xfrm>
            <a:off x="1380564" y="2260031"/>
            <a:ext cx="99418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.PingFang SC"/>
              </a:rPr>
              <a:t>计算机科学和其他任何工程都不一样，因为我们总是要和一大堆层次不同的抽象打交道。一些人只能在一个层次上工作，这样不会太有效，因为许多问题都需要在多个层次上解决。</a:t>
            </a:r>
            <a:r>
              <a:rPr lang="zh-CN" altLang="en-US" b="1" dirty="0">
                <a:solidFill>
                  <a:schemeClr val="accent1"/>
                </a:solidFill>
                <a:latin typeface=".PingFang SC"/>
              </a:rPr>
              <a:t>优秀的工程师需要从硅片的层次开始理解各个层的协议和系统。</a:t>
            </a:r>
            <a:endParaRPr lang="en-US" altLang="zh-CN" b="1" dirty="0">
              <a:solidFill>
                <a:schemeClr val="accent1"/>
              </a:solidFill>
              <a:latin typeface=".PingFang SC"/>
            </a:endParaRPr>
          </a:p>
          <a:p>
            <a:endParaRPr lang="en-US" altLang="zh-CN" dirty="0">
              <a:effectLst/>
              <a:latin typeface=".PingFang SC"/>
            </a:endParaRPr>
          </a:p>
          <a:p>
            <a:endParaRPr lang="en-US" altLang="zh-CN" dirty="0">
              <a:latin typeface=".PingFang SC"/>
            </a:endParaRPr>
          </a:p>
          <a:p>
            <a:endParaRPr lang="en-US" altLang="zh-CN" dirty="0">
              <a:effectLst/>
              <a:latin typeface=".PingFang SC"/>
            </a:endParaRPr>
          </a:p>
          <a:p>
            <a:r>
              <a:rPr lang="zh-CN" altLang="en-US" dirty="0">
                <a:latin typeface=".PingFang SC"/>
              </a:rPr>
              <a:t>                                                                                                                    </a:t>
            </a:r>
            <a:r>
              <a:rPr lang="en-US" altLang="zh-CN" dirty="0">
                <a:latin typeface=".PingFang SC"/>
              </a:rPr>
              <a:t>Linux</a:t>
            </a:r>
            <a:r>
              <a:rPr lang="zh-CN" altLang="en-US" dirty="0">
                <a:latin typeface=".PingFang SC"/>
              </a:rPr>
              <a:t> </a:t>
            </a:r>
            <a:r>
              <a:rPr lang="ja-JP" altLang="en-US">
                <a:latin typeface=".PingFang SC"/>
              </a:rPr>
              <a:t>操作系统之父</a:t>
            </a:r>
            <a:r>
              <a:rPr lang="en-US" altLang="zh-CN" dirty="0">
                <a:latin typeface=".PingFang SC"/>
              </a:rPr>
              <a:t>//</a:t>
            </a:r>
            <a:r>
              <a:rPr lang="zh-CN" altLang="en-US" dirty="0">
                <a:latin typeface=".PingFang SC"/>
              </a:rPr>
              <a:t> </a:t>
            </a:r>
            <a:r>
              <a:rPr lang="en-US" altLang="zh-CN" dirty="0" err="1">
                <a:latin typeface=".PingFang SC"/>
              </a:rPr>
              <a:t>gmail</a:t>
            </a:r>
            <a:r>
              <a:rPr lang="zh-CN" altLang="en-US" dirty="0">
                <a:latin typeface=".PingFang SC"/>
              </a:rPr>
              <a:t> </a:t>
            </a:r>
            <a:r>
              <a:rPr lang="ja-JP" altLang="en-US">
                <a:latin typeface=".PingFang SC"/>
              </a:rPr>
              <a:t>之父</a:t>
            </a:r>
            <a:endParaRPr lang="zh-CN" altLang="en-US" dirty="0">
              <a:effectLst/>
              <a:latin typeface=".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13044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F5BE1-FBFA-6E46-9F2B-92E65C44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041400"/>
            <a:ext cx="8699500" cy="477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26831-8041-4849-B084-78030E399785}"/>
              </a:ext>
            </a:extLst>
          </p:cNvPr>
          <p:cNvSpPr txBox="1"/>
          <p:nvPr/>
        </p:nvSpPr>
        <p:spPr>
          <a:xfrm>
            <a:off x="2057400" y="53788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计算机程序语言学习</a:t>
            </a:r>
            <a:r>
              <a:rPr lang="en-US" altLang="zh-CN" dirty="0"/>
              <a:t>----</a:t>
            </a:r>
            <a:r>
              <a:rPr lang="ja-JP" altLang="en-US"/>
              <a:t>曾博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BEA74-5D94-F946-B1AB-92198481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714500"/>
            <a:ext cx="8801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03FAB-E4B3-854C-AABB-AEF24119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841500"/>
            <a:ext cx="8775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45D35-DBD4-284F-A7EE-8DB3C2FB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45" y="1723259"/>
            <a:ext cx="8813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EB042-C330-0742-A0E4-86B3ED612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939800"/>
            <a:ext cx="8763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42114-3266-7546-8FFE-912CF1671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39750"/>
            <a:ext cx="8801100" cy="577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C831A-7D7C-CE4A-ACCA-45BE4B0D4B56}"/>
              </a:ext>
            </a:extLst>
          </p:cNvPr>
          <p:cNvSpPr txBox="1"/>
          <p:nvPr/>
        </p:nvSpPr>
        <p:spPr>
          <a:xfrm>
            <a:off x="524435" y="170418"/>
            <a:ext cx="621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如何选择机器学习的语</a:t>
            </a:r>
            <a:r>
              <a:rPr lang="en-US" altLang="zh-CN" dirty="0"/>
              <a:t>---</a:t>
            </a:r>
            <a:r>
              <a:rPr lang="ja-JP" altLang="en-US"/>
              <a:t>贾扬清</a:t>
            </a:r>
            <a:r>
              <a:rPr lang="zh-CN" altLang="en-US" dirty="0"/>
              <a:t>（</a:t>
            </a:r>
            <a:r>
              <a:rPr lang="ja-JP" altLang="en-US"/>
              <a:t>深度学习框架</a:t>
            </a:r>
            <a:r>
              <a:rPr lang="en-US" altLang="ja-JP" dirty="0" err="1"/>
              <a:t>caffe</a:t>
            </a:r>
            <a:r>
              <a:rPr lang="zh-CN" altLang="en-US" dirty="0"/>
              <a:t> </a:t>
            </a:r>
            <a:r>
              <a:rPr lang="ja-JP" altLang="en-US"/>
              <a:t>作者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8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E2281-F905-A744-B356-7B153EE3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967E0-B907-0543-84CE-3324EA7CA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04" y="0"/>
            <a:ext cx="6728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191</Words>
  <Application>Microsoft Macintosh PowerPoint</Application>
  <PresentationFormat>Widescreen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.PingFang SC</vt:lpstr>
      <vt:lpstr>Arial</vt:lpstr>
      <vt:lpstr>Calibri</vt:lpstr>
      <vt:lpstr>Calibri Light</vt:lpstr>
      <vt:lpstr>Helvetica Neue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2019-03-21T08:37:06Z</dcterms:created>
  <dcterms:modified xsi:type="dcterms:W3CDTF">2019-03-27T08:47:28Z</dcterms:modified>
</cp:coreProperties>
</file>