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68" r:id="rId8"/>
    <p:sldId id="266" r:id="rId9"/>
    <p:sldId id="260" r:id="rId10"/>
    <p:sldId id="26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1B00-BBC7-4C1F-8BE2-814E098D28B4}" type="datetimeFigureOut">
              <a:rPr lang="en-US" smtClean="0"/>
              <a:pPr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Intel%20IoT%20--%20What%20Does%20The%20Internet%20of%20Things%20Mean-%20-%20YouTube.MKV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The%20Internet%20of%20Things%20-%20YouTube.MK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Internet Of Things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Open Hardware Community, CET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What’s Next???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fu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602" y="1219200"/>
            <a:ext cx="7715198" cy="5105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172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>
              <a:buNone/>
            </a:pPr>
            <a:endParaRPr lang="en-US" sz="8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80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					</a:t>
            </a:r>
            <a:r>
              <a:rPr lang="en-US" sz="8600" dirty="0" smtClean="0">
                <a:solidFill>
                  <a:srgbClr val="FF0000"/>
                </a:solidFill>
              </a:rPr>
              <a:t>Thank You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inker.jpg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-21000" contrast="33000"/>
          </a:blip>
          <a:stretch>
            <a:fillRect/>
          </a:stretch>
        </p:blipFill>
        <p:spPr>
          <a:xfrm>
            <a:off x="685336" y="1295400"/>
            <a:ext cx="3353264" cy="4648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 is a wireless network between objects</a:t>
            </a:r>
          </a:p>
          <a:p>
            <a:r>
              <a:rPr lang="en-US" sz="3200" dirty="0" smtClean="0"/>
              <a:t>Things communicate with each other and with people using short range mobile transceivers.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Basically It is the Evolution of Internet!!!!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 What??????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Dynamic control of industry and daily life.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Improve the resource utilization ratio.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Integrating human society and physical systems.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Flexible Configuration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Acts as Technologies integrator</a:t>
            </a:r>
          </a:p>
          <a:p>
            <a:r>
              <a:rPr lang="en-US" sz="3600" dirty="0" smtClean="0">
                <a:hlinkClick r:id="rId2" action="ppaction://hlinkfile"/>
              </a:rPr>
              <a:t>Intel </a:t>
            </a:r>
            <a:r>
              <a:rPr lang="en-US" sz="3600" dirty="0" err="1" smtClean="0">
                <a:hlinkClick r:id="rId2" action="ppaction://hlinkfile"/>
              </a:rPr>
              <a:t>IoT</a:t>
            </a:r>
            <a:r>
              <a:rPr lang="en-US" sz="3600" dirty="0" smtClean="0">
                <a:hlinkClick r:id="rId2" action="ppaction://hlinkfile"/>
              </a:rPr>
              <a:t> -- What Does The Internet of Things Mean- - YouTube.MKV</a:t>
            </a:r>
            <a:endParaRPr lang="en-US" sz="3600" dirty="0" smtClean="0"/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Growth</a:t>
            </a:r>
            <a:endParaRPr lang="en-US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numberofthing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54" y="1524000"/>
            <a:ext cx="8462645" cy="49508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Understanding IOT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The Internet of Things - YouTube.MKV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2514600" y="4572000"/>
            <a:ext cx="3962400" cy="1143000"/>
          </a:xfrm>
          <a:prstGeom prst="trapezoid">
            <a:avLst>
              <a:gd name="adj" fmla="val 45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4648200"/>
            <a:ext cx="149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Data</a:t>
            </a:r>
            <a:endParaRPr lang="en-US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533400"/>
            <a:ext cx="21145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rapezoid 14"/>
          <p:cNvSpPr/>
          <p:nvPr/>
        </p:nvSpPr>
        <p:spPr>
          <a:xfrm>
            <a:off x="3048000" y="3810000"/>
            <a:ext cx="2895600" cy="762000"/>
          </a:xfrm>
          <a:prstGeom prst="trapezoid">
            <a:avLst>
              <a:gd name="adj" fmla="val 43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76600" y="3886200"/>
            <a:ext cx="2217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Information</a:t>
            </a:r>
            <a:endParaRPr lang="en-US" sz="3200" b="1" dirty="0"/>
          </a:p>
        </p:txBody>
      </p:sp>
      <p:sp>
        <p:nvSpPr>
          <p:cNvPr id="17" name="Trapezoid 16"/>
          <p:cNvSpPr/>
          <p:nvPr/>
        </p:nvSpPr>
        <p:spPr>
          <a:xfrm>
            <a:off x="3429000" y="3276600"/>
            <a:ext cx="2133600" cy="533400"/>
          </a:xfrm>
          <a:prstGeom prst="trapezoid">
            <a:avLst>
              <a:gd name="adj" fmla="val 38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7600" y="3276600"/>
            <a:ext cx="160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Knowledge</a:t>
            </a:r>
            <a:endParaRPr lang="en-US" sz="2400" b="1" dirty="0"/>
          </a:p>
        </p:txBody>
      </p:sp>
      <p:sp>
        <p:nvSpPr>
          <p:cNvPr id="19" name="Isosceles Triangle 18"/>
          <p:cNvSpPr/>
          <p:nvPr/>
        </p:nvSpPr>
        <p:spPr>
          <a:xfrm>
            <a:off x="3657600" y="1905000"/>
            <a:ext cx="1676400" cy="1371600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86200" y="274320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Wisdom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21E-6 L 0.33333 -3.32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7" grpId="1" animBg="1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Fields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beam-brush-screensh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323" y="1828800"/>
            <a:ext cx="7315200" cy="4114800"/>
          </a:xfrm>
        </p:spPr>
      </p:pic>
      <p:pic>
        <p:nvPicPr>
          <p:cNvPr id="5" name="Picture 4" descr="hapifork-bod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32408"/>
            <a:ext cx="7467600" cy="4553129"/>
          </a:xfrm>
          <a:prstGeom prst="rect">
            <a:avLst/>
          </a:prstGeom>
        </p:spPr>
      </p:pic>
      <p:pic>
        <p:nvPicPr>
          <p:cNvPr id="6" name="Picture 5" descr="eggtra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1" y="1605206"/>
            <a:ext cx="7812239" cy="4397175"/>
          </a:xfrm>
          <a:prstGeom prst="rect">
            <a:avLst/>
          </a:prstGeom>
        </p:spPr>
      </p:pic>
      <p:pic>
        <p:nvPicPr>
          <p:cNvPr id="7" name="Picture 6" descr="smart_bik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579978"/>
            <a:ext cx="7848600" cy="448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Is It Easy???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Technological standardization in most areas are still remain fragmented.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Managing and fostering rapid innovation is a challenge for governments.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Privacy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Absence of governance.</a:t>
            </a:r>
          </a:p>
          <a:p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127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Internet Of Things</vt:lpstr>
      <vt:lpstr>Slide 2</vt:lpstr>
      <vt:lpstr>Slide 3</vt:lpstr>
      <vt:lpstr>So What??????</vt:lpstr>
      <vt:lpstr>Growth</vt:lpstr>
      <vt:lpstr>Understanding IOT</vt:lpstr>
      <vt:lpstr>Slide 7</vt:lpstr>
      <vt:lpstr>Fields</vt:lpstr>
      <vt:lpstr>Is It Easy???</vt:lpstr>
      <vt:lpstr>What’s Next???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Rahul</cp:lastModifiedBy>
  <cp:revision>17</cp:revision>
  <dcterms:created xsi:type="dcterms:W3CDTF">2015-07-24T19:36:09Z</dcterms:created>
  <dcterms:modified xsi:type="dcterms:W3CDTF">2015-07-25T06:06:45Z</dcterms:modified>
</cp:coreProperties>
</file>