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  <p:sldId id="277" r:id="rId11"/>
    <p:sldId id="278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4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9" autoAdjust="0"/>
    <p:restoredTop sz="94660"/>
  </p:normalViewPr>
  <p:slideViewPr>
    <p:cSldViewPr showGuides="1">
      <p:cViewPr varScale="1">
        <p:scale>
          <a:sx n="65" d="100"/>
          <a:sy n="6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7965-D6A0-4FDD-8314-BACF90D954AA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88E7D-4234-4541-A7DD-0714C8E7D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5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8E7D-4234-4541-A7DD-0714C8E7D15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3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8E7D-4234-4541-A7DD-0714C8E7D15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3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88E7D-4234-4541-A7DD-0714C8E7D15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3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BD19D52-5C76-4BB1-9D8B-FF131E620155}" type="datetimeFigureOut">
              <a:rPr lang="en-IN" smtClean="0"/>
              <a:t>24-07-2015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AC16847A-7E5E-42F3-86DB-224BDCEB7DE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Arduino Interfacing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Basics to circuit design with Arduino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09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TIP122 – </a:t>
            </a:r>
            <a:r>
              <a:rPr lang="en-IN" dirty="0" err="1" smtClean="0"/>
              <a:t>darlington</a:t>
            </a:r>
            <a:r>
              <a:rPr lang="en-IN" dirty="0" smtClean="0"/>
              <a:t> pair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Useful in driving large current loads</a:t>
            </a:r>
          </a:p>
          <a:p>
            <a:r>
              <a:rPr lang="en-IN" dirty="0" smtClean="0"/>
              <a:t>Heat sink is required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170" name="Picture 2" descr="C:\Users\Justin\Desktop\TIP122_pin_layout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438714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TIP122 – Circuit Example</a:t>
            </a:r>
            <a:endParaRPr lang="en-IN" dirty="0"/>
          </a:p>
        </p:txBody>
      </p:sp>
      <p:pic>
        <p:nvPicPr>
          <p:cNvPr id="8195" name="Picture 3" descr="C:\Users\Justin\Desktop\image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77715"/>
            <a:ext cx="2448271" cy="4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L293D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Most common motor driver</a:t>
            </a:r>
          </a:p>
          <a:p>
            <a:r>
              <a:rPr lang="en-IN" dirty="0" smtClean="0"/>
              <a:t>1A driving capability</a:t>
            </a:r>
            <a:endParaRPr lang="en-IN" dirty="0"/>
          </a:p>
        </p:txBody>
      </p:sp>
      <p:pic>
        <p:nvPicPr>
          <p:cNvPr id="3074" name="Picture 2" descr="C:\Users\Justin\Desktop\L293D_Skele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950" y="1556792"/>
            <a:ext cx="4228522" cy="43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L293D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C:\Users\Justin\Desktop\motor_driver_pin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77502"/>
            <a:ext cx="7776864" cy="39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0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ULN2003 – </a:t>
            </a:r>
            <a:r>
              <a:rPr lang="en-IN" dirty="0" err="1" smtClean="0"/>
              <a:t>realy</a:t>
            </a:r>
            <a:r>
              <a:rPr lang="en-IN" dirty="0" smtClean="0"/>
              <a:t> driver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Most common relay driver</a:t>
            </a:r>
            <a:endParaRPr lang="en-IN" dirty="0"/>
          </a:p>
        </p:txBody>
      </p:sp>
      <p:pic>
        <p:nvPicPr>
          <p:cNvPr id="5123" name="Picture 3" descr="C:\Users\Justin\Desktop\uln2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3672408" cy="40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ULN2003 – circuit example</a:t>
            </a:r>
            <a:endParaRPr lang="en-IN" dirty="0"/>
          </a:p>
        </p:txBody>
      </p:sp>
      <p:pic>
        <p:nvPicPr>
          <p:cNvPr id="6146" name="Picture 2" descr="C:\Users\Justin\Desktop\700px-Stepper_schema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3" y="1772816"/>
            <a:ext cx="8684109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tlp421 - OPTOCOUPLER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Used </a:t>
            </a:r>
            <a:r>
              <a:rPr lang="en-IN" smtClean="0"/>
              <a:t>where </a:t>
            </a:r>
            <a:r>
              <a:rPr lang="en-IN" smtClean="0"/>
              <a:t>input - </a:t>
            </a:r>
            <a:r>
              <a:rPr lang="en-IN" dirty="0" smtClean="0"/>
              <a:t>output isolation is required</a:t>
            </a:r>
            <a:endParaRPr lang="en-IN" dirty="0"/>
          </a:p>
        </p:txBody>
      </p:sp>
      <p:pic>
        <p:nvPicPr>
          <p:cNvPr id="9218" name="Picture 2" descr="C:\Users\Justin\Desktop\TLP421-pin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3168352" cy="39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4572000" cy="1524000"/>
          </a:xfrm>
        </p:spPr>
        <p:txBody>
          <a:bodyPr/>
          <a:lstStyle/>
          <a:p>
            <a:r>
              <a:rPr lang="en-IN" b="1" dirty="0" smtClean="0"/>
              <a:t>ARDUINO SHIELDS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4572000" cy="1825625"/>
          </a:xfrm>
        </p:spPr>
        <p:txBody>
          <a:bodyPr/>
          <a:lstStyle/>
          <a:p>
            <a:r>
              <a:rPr lang="en-IN" b="1" dirty="0" smtClean="0"/>
              <a:t>Plugins to add functionality to </a:t>
            </a:r>
            <a:r>
              <a:rPr lang="en-IN" b="1" dirty="0"/>
              <a:t>A</a:t>
            </a:r>
            <a:r>
              <a:rPr lang="en-IN" b="1" dirty="0" smtClean="0"/>
              <a:t>rduino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74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ARDUINO </a:t>
            </a:r>
            <a:r>
              <a:rPr lang="en-IN" dirty="0" err="1" smtClean="0"/>
              <a:t>SHieLDS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Plugins to add include extra functionality to Arduino</a:t>
            </a:r>
          </a:p>
          <a:p>
            <a:r>
              <a:rPr lang="en-IN" dirty="0" smtClean="0"/>
              <a:t>Each shield has its own library which can be invoked into the sketch.</a:t>
            </a:r>
          </a:p>
          <a:p>
            <a:endParaRPr lang="en-IN" dirty="0"/>
          </a:p>
        </p:txBody>
      </p:sp>
      <p:pic>
        <p:nvPicPr>
          <p:cNvPr id="10242" name="Picture 2" descr="C:\Users\Justin\Desktop\51ddc93fce395f8764000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28" y="1628800"/>
            <a:ext cx="4162031" cy="32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ARDUINO SHEILDS</a:t>
            </a:r>
            <a:endParaRPr lang="en-IN" dirty="0"/>
          </a:p>
        </p:txBody>
      </p:sp>
      <p:pic>
        <p:nvPicPr>
          <p:cNvPr id="11266" name="Picture 2" descr="C:\Users\Justin\Desktop\arduino-compatible-mega-motor-shield-1a-5-28v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20" y="1462101"/>
            <a:ext cx="5751959" cy="405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Recommended practices while taking output</a:t>
            </a:r>
          </a:p>
          <a:p>
            <a:r>
              <a:rPr lang="en-IN" dirty="0" smtClean="0"/>
              <a:t>Common drivers used for interfacing</a:t>
            </a:r>
          </a:p>
          <a:p>
            <a:r>
              <a:rPr lang="en-IN" dirty="0" smtClean="0"/>
              <a:t>Tool for designing circuit and PCB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4572000" cy="1524000"/>
          </a:xfrm>
        </p:spPr>
        <p:txBody>
          <a:bodyPr/>
          <a:lstStyle/>
          <a:p>
            <a:r>
              <a:rPr lang="en-IN" b="1" dirty="0" smtClean="0"/>
              <a:t>Circuit design tool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4572000" cy="1825625"/>
          </a:xfrm>
        </p:spPr>
        <p:txBody>
          <a:bodyPr/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981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3680"/>
            <a:ext cx="7772400" cy="1143000"/>
          </a:xfrm>
        </p:spPr>
        <p:txBody>
          <a:bodyPr/>
          <a:lstStyle/>
          <a:p>
            <a:pPr algn="ctr"/>
            <a:r>
              <a:rPr lang="en-IN" dirty="0" smtClean="0"/>
              <a:t>EAGLE</a:t>
            </a:r>
            <a:endParaRPr lang="en-IN" dirty="0"/>
          </a:p>
        </p:txBody>
      </p:sp>
      <p:pic>
        <p:nvPicPr>
          <p:cNvPr id="3074" name="Picture 2" descr="C:\Users\Justin\Desktop\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6672"/>
            <a:ext cx="3528393" cy="359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5013176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</a:t>
            </a:r>
            <a:r>
              <a:rPr lang="en-GB" dirty="0"/>
              <a:t>asily </a:t>
            </a:r>
            <a:r>
              <a:rPr lang="en-GB" b="1" dirty="0"/>
              <a:t>A</a:t>
            </a:r>
            <a:r>
              <a:rPr lang="en-GB" dirty="0"/>
              <a:t>pplicable </a:t>
            </a:r>
            <a:r>
              <a:rPr lang="en-GB" b="1" dirty="0"/>
              <a:t>G</a:t>
            </a:r>
            <a:r>
              <a:rPr lang="en-GB" dirty="0"/>
              <a:t>raphical </a:t>
            </a:r>
            <a:r>
              <a:rPr lang="en-GB" b="1" dirty="0"/>
              <a:t>L</a:t>
            </a:r>
            <a:r>
              <a:rPr lang="en-GB" dirty="0"/>
              <a:t>ayout </a:t>
            </a:r>
            <a:r>
              <a:rPr lang="en-GB" b="1" dirty="0"/>
              <a:t>E</a:t>
            </a:r>
            <a:r>
              <a:rPr lang="en-GB" dirty="0"/>
              <a:t>ditor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2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?</a:t>
            </a:r>
            <a:endParaRPr lang="en-IN" dirty="0"/>
          </a:p>
        </p:txBody>
      </p:sp>
      <p:pic>
        <p:nvPicPr>
          <p:cNvPr id="12290" name="Picture 2" descr="C:\Users\Justin\Desktop\Astable+multivibrator+circuit+using+transis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567073" cy="450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Impedance Matching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31840" y="2204864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43608" y="1736812"/>
            <a:ext cx="2304256" cy="3384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ARDUINO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3995936" y="1406239"/>
            <a:ext cx="1152128" cy="3305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388"/>
              <a:gd name="adj6" fmla="val -42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5V</a:t>
            </a:r>
            <a:endParaRPr lang="en-IN" dirty="0"/>
          </a:p>
        </p:txBody>
      </p:sp>
      <p:sp>
        <p:nvSpPr>
          <p:cNvPr id="13" name="Isosceles Triangle 12"/>
          <p:cNvSpPr/>
          <p:nvPr/>
        </p:nvSpPr>
        <p:spPr>
          <a:xfrm rot="16200000">
            <a:off x="6383504" y="2864235"/>
            <a:ext cx="1512168" cy="12015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00192" y="2996952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280222" y="3717032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516216" y="2708920"/>
            <a:ext cx="576064" cy="1512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5148064" y="4905163"/>
            <a:ext cx="576064" cy="46805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stCxn id="15" idx="1"/>
            <a:endCxn id="16" idx="3"/>
          </p:cNvCxnSpPr>
          <p:nvPr/>
        </p:nvCxnSpPr>
        <p:spPr>
          <a:xfrm rot="10800000" flipV="1">
            <a:off x="5436096" y="3843045"/>
            <a:ext cx="844126" cy="1062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Impedance Matching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31840" y="2204864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43608" y="1736812"/>
            <a:ext cx="2304256" cy="3384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ARDUINO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6200000">
            <a:off x="6383504" y="2864235"/>
            <a:ext cx="1512168" cy="12015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00192" y="2996952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280222" y="3717032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516216" y="2708920"/>
            <a:ext cx="576064" cy="1512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5148064" y="4905163"/>
            <a:ext cx="576064" cy="46805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endCxn id="16" idx="3"/>
          </p:cNvCxnSpPr>
          <p:nvPr/>
        </p:nvCxnSpPr>
        <p:spPr>
          <a:xfrm rot="10800000" flipV="1">
            <a:off x="5436096" y="3843045"/>
            <a:ext cx="1800200" cy="10621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403648" y="191683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5V</a:t>
            </a:r>
            <a:endParaRPr lang="en-IN" b="1" dirty="0"/>
          </a:p>
        </p:txBody>
      </p:sp>
      <p:pic>
        <p:nvPicPr>
          <p:cNvPr id="1026" name="Picture 2" descr="C:\Users\Justin\Desktop\ind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98367"/>
            <a:ext cx="1130250" cy="28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ustin\Desktop\ind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69392" y="3393195"/>
            <a:ext cx="720080" cy="1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4" idx="1"/>
            <a:endCxn id="13" idx="5"/>
          </p:cNvCxnSpPr>
          <p:nvPr/>
        </p:nvCxnSpPr>
        <p:spPr>
          <a:xfrm flipV="1">
            <a:off x="6300192" y="3086962"/>
            <a:ext cx="839397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4" idx="1"/>
          </p:cNvCxnSpPr>
          <p:nvPr/>
        </p:nvCxnSpPr>
        <p:spPr>
          <a:xfrm>
            <a:off x="3325986" y="2339333"/>
            <a:ext cx="2974206" cy="7836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1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Impedance Matching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31840" y="2204864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43608" y="1736812"/>
            <a:ext cx="2304256" cy="3384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ARDUINO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6200000">
            <a:off x="6383504" y="2864235"/>
            <a:ext cx="1512168" cy="12015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00192" y="2996952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280222" y="3717032"/>
            <a:ext cx="432048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516216" y="2708920"/>
            <a:ext cx="576064" cy="1512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5148064" y="4905163"/>
            <a:ext cx="576064" cy="46805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endCxn id="16" idx="3"/>
          </p:cNvCxnSpPr>
          <p:nvPr/>
        </p:nvCxnSpPr>
        <p:spPr>
          <a:xfrm rot="10800000" flipV="1">
            <a:off x="5436096" y="3843045"/>
            <a:ext cx="1800200" cy="10621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403648" y="191683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5V</a:t>
            </a:r>
            <a:endParaRPr lang="en-IN" b="1" dirty="0"/>
          </a:p>
        </p:txBody>
      </p:sp>
      <p:pic>
        <p:nvPicPr>
          <p:cNvPr id="1026" name="Picture 2" descr="C:\Users\Justin\Desktop\ind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98367"/>
            <a:ext cx="1130250" cy="28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ustin\Desktop\ind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69392" y="3393195"/>
            <a:ext cx="720080" cy="1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4" idx="1"/>
            <a:endCxn id="13" idx="5"/>
          </p:cNvCxnSpPr>
          <p:nvPr/>
        </p:nvCxnSpPr>
        <p:spPr>
          <a:xfrm flipV="1">
            <a:off x="6300192" y="3086962"/>
            <a:ext cx="839397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4440564" y="2327630"/>
            <a:ext cx="1152128" cy="9065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Elbow Connector 6"/>
          <p:cNvCxnSpPr>
            <a:stCxn id="1026" idx="3"/>
            <a:endCxn id="4" idx="3"/>
          </p:cNvCxnSpPr>
          <p:nvPr/>
        </p:nvCxnSpPr>
        <p:spPr>
          <a:xfrm>
            <a:off x="3325986" y="2339334"/>
            <a:ext cx="1237344" cy="44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0"/>
            <a:endCxn id="14" idx="1"/>
          </p:cNvCxnSpPr>
          <p:nvPr/>
        </p:nvCxnSpPr>
        <p:spPr>
          <a:xfrm>
            <a:off x="5469927" y="2780929"/>
            <a:ext cx="830265" cy="342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Callout 2 20"/>
          <p:cNvSpPr/>
          <p:nvPr/>
        </p:nvSpPr>
        <p:spPr>
          <a:xfrm>
            <a:off x="5993987" y="1523228"/>
            <a:ext cx="185050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610"/>
              <a:gd name="adj6" fmla="val -54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DRIVER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953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Connection Diagram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1844824"/>
            <a:ext cx="129614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MASTER SOURCE</a:t>
            </a:r>
            <a:endParaRPr lang="en-IN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91680" y="2132856"/>
            <a:ext cx="50456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3619" y="407707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-</a:t>
            </a:r>
            <a:endParaRPr lang="en-IN" sz="32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91680" y="4581128"/>
            <a:ext cx="64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16288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+</a:t>
            </a:r>
            <a:endParaRPr lang="en-IN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056638" y="2528900"/>
            <a:ext cx="165126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Voltage Regulator</a:t>
            </a:r>
            <a:endParaRPr lang="en-IN" dirty="0"/>
          </a:p>
        </p:txBody>
      </p:sp>
      <p:pic>
        <p:nvPicPr>
          <p:cNvPr id="2052" name="Picture 4" descr="C:\Users\Justin\Desktop\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41245" y="3372551"/>
            <a:ext cx="2006455" cy="14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12" idx="3"/>
          </p:cNvCxnSpPr>
          <p:nvPr/>
        </p:nvCxnSpPr>
        <p:spPr>
          <a:xfrm>
            <a:off x="3707904" y="2924944"/>
            <a:ext cx="576064" cy="396044"/>
          </a:xfrm>
          <a:prstGeom prst="bentConnector3">
            <a:avLst>
              <a:gd name="adj1" fmla="val 103764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>
            <a:off x="2882271" y="2132856"/>
            <a:ext cx="0" cy="396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6053283" y="3520343"/>
            <a:ext cx="1368152" cy="10888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>
            <a:stCxn id="2052" idx="0"/>
            <a:endCxn id="20" idx="3"/>
          </p:cNvCxnSpPr>
          <p:nvPr/>
        </p:nvCxnSpPr>
        <p:spPr>
          <a:xfrm flipV="1">
            <a:off x="5548993" y="4064759"/>
            <a:ext cx="643951" cy="1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1"/>
          </p:cNvCxnSpPr>
          <p:nvPr/>
        </p:nvCxnSpPr>
        <p:spPr>
          <a:xfrm flipV="1">
            <a:off x="6737359" y="2132856"/>
            <a:ext cx="0" cy="15898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740352" y="2704185"/>
            <a:ext cx="1080120" cy="2733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LOAD</a:t>
            </a:r>
            <a:endParaRPr lang="en-IN" b="1" dirty="0"/>
          </a:p>
        </p:txBody>
      </p:sp>
      <p:cxnSp>
        <p:nvCxnSpPr>
          <p:cNvPr id="30" name="Straight Connector 29"/>
          <p:cNvCxnSpPr>
            <a:stCxn id="20" idx="0"/>
            <a:endCxn id="28" idx="1"/>
          </p:cNvCxnSpPr>
          <p:nvPr/>
        </p:nvCxnSpPr>
        <p:spPr>
          <a:xfrm>
            <a:off x="7281775" y="4064759"/>
            <a:ext cx="458577" cy="6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/>
          <p:nvPr/>
        </p:nvCxnSpPr>
        <p:spPr>
          <a:xfrm>
            <a:off x="2339752" y="4581128"/>
            <a:ext cx="0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/>
          <p:nvPr/>
        </p:nvCxnSpPr>
        <p:spPr>
          <a:xfrm>
            <a:off x="2339752" y="5589240"/>
            <a:ext cx="5940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/>
          <p:cNvCxnSpPr>
            <a:stCxn id="28" idx="2"/>
          </p:cNvCxnSpPr>
          <p:nvPr/>
        </p:nvCxnSpPr>
        <p:spPr>
          <a:xfrm>
            <a:off x="8280412" y="5437645"/>
            <a:ext cx="0" cy="151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/>
          <p:cNvCxnSpPr>
            <a:stCxn id="20" idx="5"/>
          </p:cNvCxnSpPr>
          <p:nvPr/>
        </p:nvCxnSpPr>
        <p:spPr>
          <a:xfrm>
            <a:off x="6737359" y="4406797"/>
            <a:ext cx="0" cy="1182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/>
          <p:cNvCxnSpPr>
            <a:stCxn id="12" idx="2"/>
          </p:cNvCxnSpPr>
          <p:nvPr/>
        </p:nvCxnSpPr>
        <p:spPr>
          <a:xfrm>
            <a:off x="2882271" y="3320988"/>
            <a:ext cx="0" cy="2268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>
            <a:stCxn id="2052" idx="3"/>
          </p:cNvCxnSpPr>
          <p:nvPr/>
        </p:nvCxnSpPr>
        <p:spPr>
          <a:xfrm>
            <a:off x="4844472" y="5080299"/>
            <a:ext cx="0" cy="508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9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4572000" cy="1524000"/>
          </a:xfrm>
        </p:spPr>
        <p:txBody>
          <a:bodyPr/>
          <a:lstStyle/>
          <a:p>
            <a:r>
              <a:rPr lang="en-IN" b="1" dirty="0" smtClean="0"/>
              <a:t>Common Drivers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4572000" cy="1825625"/>
          </a:xfrm>
        </p:spPr>
        <p:txBody>
          <a:bodyPr/>
          <a:lstStyle/>
          <a:p>
            <a:r>
              <a:rPr lang="en-IN" b="1" dirty="0" smtClean="0"/>
              <a:t>Common drivers used to interface with Arduino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78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Transistor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Simplest driver circuit</a:t>
            </a:r>
          </a:p>
          <a:p>
            <a:r>
              <a:rPr lang="en-IN" dirty="0" smtClean="0"/>
              <a:t>Useful in driving low power loads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 descr="C:\Users\Justin\Desktop\image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46711"/>
            <a:ext cx="2448272" cy="450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52320" y="2060848"/>
            <a:ext cx="57606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</a:t>
            </a:r>
          </a:p>
          <a:p>
            <a:pPr algn="ctr"/>
            <a:r>
              <a:rPr lang="en-IN" dirty="0" smtClean="0"/>
              <a:t>O</a:t>
            </a:r>
          </a:p>
          <a:p>
            <a:pPr algn="ctr"/>
            <a:r>
              <a:rPr lang="en-IN" dirty="0" smtClean="0"/>
              <a:t>A</a:t>
            </a:r>
          </a:p>
          <a:p>
            <a:pPr algn="ctr"/>
            <a:r>
              <a:rPr lang="en-IN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TRANSISTOR - CIRCUIT EXAMPLE</a:t>
            </a:r>
            <a:endParaRPr lang="en-IN" dirty="0"/>
          </a:p>
        </p:txBody>
      </p:sp>
      <p:pic>
        <p:nvPicPr>
          <p:cNvPr id="2050" name="Picture 2" descr="C:\Users\Justin\Desktop\8394-relay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968552" cy="39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666</TotalTime>
  <Words>173</Words>
  <Application>Microsoft Office PowerPoint</Application>
  <PresentationFormat>On-screen Show (4:3)</PresentationFormat>
  <Paragraphs>58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 Pop</vt:lpstr>
      <vt:lpstr>Arduino Interfacing</vt:lpstr>
      <vt:lpstr>Overview</vt:lpstr>
      <vt:lpstr>Impedance Matching</vt:lpstr>
      <vt:lpstr>Impedance Matching</vt:lpstr>
      <vt:lpstr>Impedance Matching</vt:lpstr>
      <vt:lpstr>Typical Connection Diagram</vt:lpstr>
      <vt:lpstr>Common Drivers</vt:lpstr>
      <vt:lpstr>Transistor</vt:lpstr>
      <vt:lpstr>TRANSISTOR - CIRCUIT EXAMPLE</vt:lpstr>
      <vt:lpstr>TIP122 – darlington pair</vt:lpstr>
      <vt:lpstr>TIP122 – Circuit Example</vt:lpstr>
      <vt:lpstr>L293D</vt:lpstr>
      <vt:lpstr>L293D </vt:lpstr>
      <vt:lpstr>ULN2003 – realy driver</vt:lpstr>
      <vt:lpstr>ULN2003 – circuit example</vt:lpstr>
      <vt:lpstr>tlp421 - OPTOCOUPLER</vt:lpstr>
      <vt:lpstr>ARDUINO SHIELDS</vt:lpstr>
      <vt:lpstr>ARDUINO SHieLDS</vt:lpstr>
      <vt:lpstr>ARDUINO SHEILDS</vt:lpstr>
      <vt:lpstr>Circuit design tool</vt:lpstr>
      <vt:lpstr>EAGLE</vt:lpstr>
      <vt:lpstr>TASK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Development - Basics</dc:title>
  <dc:creator>Justin Mathew</dc:creator>
  <cp:lastModifiedBy>Justin Mathew</cp:lastModifiedBy>
  <cp:revision>31</cp:revision>
  <dcterms:created xsi:type="dcterms:W3CDTF">2015-07-23T09:37:12Z</dcterms:created>
  <dcterms:modified xsi:type="dcterms:W3CDTF">2015-07-24T08:12:00Z</dcterms:modified>
</cp:coreProperties>
</file>