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5" r:id="rId10"/>
    <p:sldId id="266" r:id="rId11"/>
    <p:sldId id="269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 showGuides="1"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0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85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9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0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3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1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E739-7305-4E48-8CDA-FCE214D271BC}" type="datetimeFigureOut">
              <a:rPr lang="en-IN" smtClean="0"/>
              <a:t>25-07-2015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FD03-3602-49DC-A1D2-1B74E50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47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492896"/>
            <a:ext cx="8229600" cy="1828800"/>
          </a:xfrm>
        </p:spPr>
        <p:txBody>
          <a:bodyPr>
            <a:normAutofit/>
          </a:bodyPr>
          <a:lstStyle/>
          <a:p>
            <a:r>
              <a:rPr lang="en-IN" b="1" dirty="0" smtClean="0"/>
              <a:t>HOW TO CHOOSE HARDWARE FOR YOUR 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ustin\Desktop\REV_A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61617"/>
            <a:ext cx="4962559" cy="33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BEAGLEBONE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</a:p>
          <a:p>
            <a:r>
              <a:rPr lang="en-IN" dirty="0" smtClean="0"/>
              <a:t>Language support</a:t>
            </a:r>
          </a:p>
          <a:p>
            <a:r>
              <a:rPr lang="en-IN" dirty="0" smtClean="0"/>
              <a:t>Image processing</a:t>
            </a:r>
          </a:p>
          <a:p>
            <a:r>
              <a:rPr lang="en-IN" dirty="0" smtClean="0"/>
              <a:t>Community Support</a:t>
            </a:r>
          </a:p>
          <a:p>
            <a:r>
              <a:rPr lang="en-IN" dirty="0" smtClean="0"/>
              <a:t>Low power</a:t>
            </a:r>
          </a:p>
          <a:p>
            <a:r>
              <a:rPr lang="en-IN" dirty="0" smtClean="0"/>
              <a:t>Shields</a:t>
            </a:r>
          </a:p>
          <a:p>
            <a:r>
              <a:rPr lang="en-IN" dirty="0" smtClean="0"/>
              <a:t>Open Hardware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</a:p>
          <a:p>
            <a:r>
              <a:rPr lang="en-IN" dirty="0" smtClean="0"/>
              <a:t>Cost</a:t>
            </a:r>
          </a:p>
          <a:p>
            <a:r>
              <a:rPr lang="en-IN" dirty="0" smtClean="0"/>
              <a:t>Shield cost</a:t>
            </a:r>
          </a:p>
          <a:p>
            <a:r>
              <a:rPr lang="en-IN" dirty="0" smtClean="0"/>
              <a:t>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9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CHOOSING BOARD FOR YOUR PROJECT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strongest features of the board should be easily manipulated to obtain the features of your project.</a:t>
            </a:r>
          </a:p>
          <a:p>
            <a:r>
              <a:rPr lang="en-IN" dirty="0" smtClean="0"/>
              <a:t>Power </a:t>
            </a:r>
            <a:r>
              <a:rPr lang="en-IN" dirty="0" smtClean="0"/>
              <a:t>requirement</a:t>
            </a:r>
          </a:p>
          <a:p>
            <a:r>
              <a:rPr lang="en-IN" smtClean="0"/>
              <a:t>Community Support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OPENSOURCE HARDWARE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Prototype to product conversion is easy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 descr="C:\Users\Justin\Desktop\Choose-Wisely_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8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Justin\Desktop\google-homepage-in-2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947863"/>
            <a:ext cx="7685087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438400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6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Justin\Desktop\screen-shot-2012-10-25-at-9-33-34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1518"/>
            <a:ext cx="7632847" cy="64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95536" y="281518"/>
            <a:ext cx="8352928" cy="62438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67544" y="281518"/>
            <a:ext cx="8280920" cy="62438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492896"/>
            <a:ext cx="8229600" cy="1828800"/>
          </a:xfrm>
        </p:spPr>
        <p:txBody>
          <a:bodyPr>
            <a:normAutofit/>
          </a:bodyPr>
          <a:lstStyle/>
          <a:p>
            <a:r>
              <a:rPr lang="en-IN" dirty="0" smtClean="0"/>
              <a:t>HOW TO MAKE RIGHT CHOICE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097" y="182836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SETUP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21503" y="1848913"/>
            <a:ext cx="629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DAC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53265" y="1919337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GPIO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67454" y="2651808"/>
            <a:ext cx="861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VIDEO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81219" y="2836474"/>
            <a:ext cx="738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COST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9451" y="302114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ADC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56150" y="4235984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SIZE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47036" y="5280599"/>
            <a:ext cx="2119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DOCUMENTATION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21379" y="4019960"/>
            <a:ext cx="1604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COMMUNITY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65754" y="2836474"/>
            <a:ext cx="147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BLUETOOTH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39528" y="1003407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ETHERNET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94749" y="1026982"/>
            <a:ext cx="155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COMPLEXITY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05173" y="620688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WIFI</a:t>
            </a:r>
            <a:endParaRPr lang="en-IN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4915" y="370057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PWM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97736" y="5388112"/>
            <a:ext cx="150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LANGUAGES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49115" y="597196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SPEED</a:t>
            </a:r>
            <a:endParaRPr lang="en-IN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93187" y="3885236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SOUND</a:t>
            </a:r>
            <a:endParaRPr lang="en-IN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98725" y="1580980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OS</a:t>
            </a:r>
            <a:endParaRPr lang="en-IN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11380" y="155000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SPI</a:t>
            </a:r>
            <a:endParaRPr lang="en-IN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79370" y="4845586"/>
            <a:ext cx="99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POWER</a:t>
            </a:r>
            <a:endParaRPr lang="en-IN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646184"/>
            <a:ext cx="111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BATTERY</a:t>
            </a:r>
            <a:endParaRPr lang="en-IN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93336" y="4866501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I2C</a:t>
            </a:r>
            <a:endParaRPr lang="en-IN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51024" y="3931558"/>
            <a:ext cx="1865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MULTI-TASKING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210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MOST IMPORTANT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</a:p>
          <a:p>
            <a:r>
              <a:rPr lang="en-IN" dirty="0" smtClean="0"/>
              <a:t>Setup and Installation</a:t>
            </a:r>
          </a:p>
          <a:p>
            <a:r>
              <a:rPr lang="en-IN" dirty="0" smtClean="0"/>
              <a:t>Learning Curve</a:t>
            </a:r>
          </a:p>
          <a:p>
            <a:r>
              <a:rPr lang="en-IN" dirty="0" smtClean="0"/>
              <a:t>Community Support</a:t>
            </a:r>
          </a:p>
          <a:p>
            <a:r>
              <a:rPr lang="en-IN" dirty="0" smtClean="0"/>
              <a:t>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2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ARDUINO UNO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Simple IDE and programming language</a:t>
            </a:r>
          </a:p>
          <a:p>
            <a:r>
              <a:rPr lang="en-IN" dirty="0" smtClean="0"/>
              <a:t>Easy setup</a:t>
            </a:r>
          </a:p>
          <a:p>
            <a:r>
              <a:rPr lang="en-IN" dirty="0" smtClean="0"/>
              <a:t>Low power</a:t>
            </a:r>
          </a:p>
          <a:p>
            <a:r>
              <a:rPr lang="en-IN" dirty="0" smtClean="0"/>
              <a:t>Shields</a:t>
            </a:r>
          </a:p>
          <a:p>
            <a:r>
              <a:rPr lang="en-IN" dirty="0" smtClean="0"/>
              <a:t>Most widely used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Speed</a:t>
            </a:r>
          </a:p>
          <a:p>
            <a:r>
              <a:rPr lang="en-IN" dirty="0" smtClean="0"/>
              <a:t>Shield stack</a:t>
            </a:r>
          </a:p>
          <a:p>
            <a:r>
              <a:rPr lang="en-IN" dirty="0" smtClean="0"/>
              <a:t>Shield cost</a:t>
            </a:r>
            <a:endParaRPr lang="en-IN" dirty="0"/>
          </a:p>
        </p:txBody>
      </p:sp>
      <p:pic>
        <p:nvPicPr>
          <p:cNvPr id="12" name="Picture 4" descr="C:\Users\Justin\Desktop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1973">
            <a:off x="3511468" y="4129596"/>
            <a:ext cx="3358762" cy="235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stin\Desktop\raspberry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9702"/>
            <a:ext cx="5106144" cy="340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RASPBERRY PI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</a:p>
          <a:p>
            <a:r>
              <a:rPr lang="en-IN" dirty="0" smtClean="0"/>
              <a:t>HD Video Support</a:t>
            </a:r>
          </a:p>
          <a:p>
            <a:r>
              <a:rPr lang="en-IN" dirty="0" smtClean="0"/>
              <a:t>Language support</a:t>
            </a:r>
          </a:p>
          <a:p>
            <a:r>
              <a:rPr lang="en-IN" dirty="0" smtClean="0"/>
              <a:t>Community Support</a:t>
            </a:r>
          </a:p>
          <a:p>
            <a:r>
              <a:rPr lang="en-IN" dirty="0" smtClean="0"/>
              <a:t>Ethernet Support</a:t>
            </a:r>
          </a:p>
          <a:p>
            <a:r>
              <a:rPr lang="en-IN" dirty="0" smtClean="0"/>
              <a:t>USB, camera, display</a:t>
            </a:r>
          </a:p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</a:p>
          <a:p>
            <a:r>
              <a:rPr lang="en-IN" dirty="0" smtClean="0"/>
              <a:t>Power Consuming</a:t>
            </a:r>
          </a:p>
          <a:p>
            <a:r>
              <a:rPr lang="en-IN" dirty="0" smtClean="0"/>
              <a:t>Setup</a:t>
            </a:r>
          </a:p>
          <a:p>
            <a:r>
              <a:rPr lang="en-IN" dirty="0" smtClean="0"/>
              <a:t>Not Open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4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150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CHOOSE HARDWARE FOR YOUR PROJECT</vt:lpstr>
      <vt:lpstr>PowerPoint Presentation</vt:lpstr>
      <vt:lpstr>PowerPoint Presentation</vt:lpstr>
      <vt:lpstr>PowerPoint Presentation</vt:lpstr>
      <vt:lpstr>HOW TO MAKE RIGHT CHOICE ?</vt:lpstr>
      <vt:lpstr>PowerPoint Presentation</vt:lpstr>
      <vt:lpstr>MOST IMPORTANT</vt:lpstr>
      <vt:lpstr>ARDUINO UNO</vt:lpstr>
      <vt:lpstr>RASPBERRY PI</vt:lpstr>
      <vt:lpstr>BEAGLEBONE</vt:lpstr>
      <vt:lpstr>CHOOSING BOARD FOR YOUR PROJECT</vt:lpstr>
      <vt:lpstr>WHY OPENSOURCE HARDWARE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CHOOSE Hardware for your project</dc:title>
  <dc:creator>Justin Mathew</dc:creator>
  <cp:lastModifiedBy>Justin Mathew</cp:lastModifiedBy>
  <cp:revision>15</cp:revision>
  <dcterms:created xsi:type="dcterms:W3CDTF">2015-07-24T17:24:01Z</dcterms:created>
  <dcterms:modified xsi:type="dcterms:W3CDTF">2015-07-25T02:51:48Z</dcterms:modified>
</cp:coreProperties>
</file>