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22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33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11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35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3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8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9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4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5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436C-DA89-487F-AA11-923F9BBF5031}" type="datetimeFigureOut">
              <a:rPr lang="en-AU" smtClean="0"/>
              <a:t>2/12/2019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AE36-46F4-49A4-8343-C9A213C89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02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MSR Gas Detection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PG2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34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Info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2" y="1825625"/>
            <a:ext cx="8322376" cy="4351338"/>
          </a:xfrm>
        </p:spPr>
      </p:pic>
    </p:spTree>
    <p:extLst>
      <p:ext uri="{BB962C8B-B14F-4D97-AF65-F5344CB8AC3E}">
        <p14:creationId xmlns:p14="http://schemas.microsoft.com/office/powerpoint/2010/main" val="25685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difference between Digital and Analog?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Lets list some advantages and disadvantages</a:t>
            </a:r>
          </a:p>
          <a:p>
            <a:pPr marL="0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9375"/>
            <a:ext cx="5386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dirty="0" smtClean="0"/>
              <a:t>Digital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easy to calibrate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Figuratively cannot fuck it up!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741324" y="22514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AU" dirty="0" smtClean="0"/>
              <a:t>Analog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Difficult to calibrate, require adjustment of input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3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MSR Gas Detection</vt:lpstr>
      <vt:lpstr>Sensor Info</vt:lpstr>
      <vt:lpstr>What is the difference between Digital and Analog?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 Gas Detection</dc:title>
  <dc:creator>Sandeep Waghulde</dc:creator>
  <cp:lastModifiedBy>Sandeep Waghulde</cp:lastModifiedBy>
  <cp:revision>5</cp:revision>
  <dcterms:created xsi:type="dcterms:W3CDTF">2019-11-25T05:09:52Z</dcterms:created>
  <dcterms:modified xsi:type="dcterms:W3CDTF">2019-12-02T06:09:55Z</dcterms:modified>
</cp:coreProperties>
</file>