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4" r:id="rId4"/>
    <p:sldId id="258" r:id="rId5"/>
    <p:sldId id="257" r:id="rId6"/>
    <p:sldId id="263" r:id="rId7"/>
    <p:sldId id="260" r:id="rId8"/>
    <p:sldId id="262" r:id="rId9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E2841"/>
    <a:srgbClr val="3A3A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4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2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8566032-461C-4EC6-A0E0-C3C8406990B5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D525A5F3-AE05-4B63-AA55-1B84B828B966}">
      <dgm:prSet/>
      <dgm:spPr>
        <a:solidFill>
          <a:srgbClr val="0E2841">
            <a:alpha val="30196"/>
          </a:srgbClr>
        </a:solidFill>
      </dgm:spPr>
      <dgm:t>
        <a:bodyPr/>
        <a:lstStyle/>
        <a:p>
          <a:r>
            <a:rPr lang="en-GB" dirty="0"/>
            <a:t>C#</a:t>
          </a:r>
          <a:endParaRPr lang="en-US" dirty="0"/>
        </a:p>
      </dgm:t>
    </dgm:pt>
    <dgm:pt modelId="{D3245479-D25D-4E91-ADD8-FBFA66261BBD}" type="parTrans" cxnId="{558F5938-5228-45FF-B670-F448CECD8177}">
      <dgm:prSet/>
      <dgm:spPr/>
      <dgm:t>
        <a:bodyPr/>
        <a:lstStyle/>
        <a:p>
          <a:endParaRPr lang="en-US"/>
        </a:p>
      </dgm:t>
    </dgm:pt>
    <dgm:pt modelId="{BB74EE55-D033-45D4-803A-15B469C53B2F}" type="sibTrans" cxnId="{558F5938-5228-45FF-B670-F448CECD8177}">
      <dgm:prSet/>
      <dgm:spPr/>
      <dgm:t>
        <a:bodyPr/>
        <a:lstStyle/>
        <a:p>
          <a:endParaRPr lang="en-US"/>
        </a:p>
      </dgm:t>
    </dgm:pt>
    <dgm:pt modelId="{21DC7C7F-020C-42DA-952B-DDFC28B5313B}">
      <dgm:prSet/>
      <dgm:spPr>
        <a:solidFill>
          <a:srgbClr val="0E2841">
            <a:alpha val="30196"/>
          </a:srgbClr>
        </a:solidFill>
      </dgm:spPr>
      <dgm:t>
        <a:bodyPr/>
        <a:lstStyle/>
        <a:p>
          <a:r>
            <a:rPr lang="da-DK" dirty="0"/>
            <a:t>Tasks -&gt; </a:t>
          </a:r>
          <a:r>
            <a:rPr lang="en-GB" dirty="0"/>
            <a:t>concurrency</a:t>
          </a:r>
          <a:endParaRPr lang="en-US" dirty="0"/>
        </a:p>
      </dgm:t>
    </dgm:pt>
    <dgm:pt modelId="{890E5250-0AB0-4D26-BB3D-1B111B8EED2B}" type="parTrans" cxnId="{E9499EB5-FD1E-4657-B874-F67B0CE558A0}">
      <dgm:prSet/>
      <dgm:spPr/>
      <dgm:t>
        <a:bodyPr/>
        <a:lstStyle/>
        <a:p>
          <a:endParaRPr lang="en-US"/>
        </a:p>
      </dgm:t>
    </dgm:pt>
    <dgm:pt modelId="{E23BE708-464F-482B-8A81-E8D2A0C7DE7D}" type="sibTrans" cxnId="{E9499EB5-FD1E-4657-B874-F67B0CE558A0}">
      <dgm:prSet/>
      <dgm:spPr/>
      <dgm:t>
        <a:bodyPr/>
        <a:lstStyle/>
        <a:p>
          <a:endParaRPr lang="en-US"/>
        </a:p>
      </dgm:t>
    </dgm:pt>
    <dgm:pt modelId="{D9041678-3EF9-4588-ADF2-60ACB31400D5}">
      <dgm:prSet/>
      <dgm:spPr>
        <a:solidFill>
          <a:srgbClr val="0E2841">
            <a:alpha val="30196"/>
          </a:srgbClr>
        </a:solidFill>
      </dgm:spPr>
      <dgm:t>
        <a:bodyPr/>
        <a:lstStyle/>
        <a:p>
          <a:r>
            <a:rPr lang="da-DK" dirty="0" err="1"/>
            <a:t>OpenXml</a:t>
          </a:r>
          <a:r>
            <a:rPr lang="da-DK" dirty="0"/>
            <a:t> -&gt; Excel</a:t>
          </a:r>
          <a:endParaRPr lang="en-US" dirty="0"/>
        </a:p>
      </dgm:t>
    </dgm:pt>
    <dgm:pt modelId="{F9F33E4E-EC65-4688-B01B-21982D8E170D}" type="parTrans" cxnId="{1F35A538-A2B4-44FF-963B-EF4D198F1ED0}">
      <dgm:prSet/>
      <dgm:spPr/>
      <dgm:t>
        <a:bodyPr/>
        <a:lstStyle/>
        <a:p>
          <a:endParaRPr lang="en-US"/>
        </a:p>
      </dgm:t>
    </dgm:pt>
    <dgm:pt modelId="{45895BCD-46AC-4A34-BDEA-7C8B72DAF04B}" type="sibTrans" cxnId="{1F35A538-A2B4-44FF-963B-EF4D198F1ED0}">
      <dgm:prSet/>
      <dgm:spPr/>
      <dgm:t>
        <a:bodyPr/>
        <a:lstStyle/>
        <a:p>
          <a:endParaRPr lang="en-US"/>
        </a:p>
      </dgm:t>
    </dgm:pt>
    <dgm:pt modelId="{D8B44836-A4CF-4AD6-9814-1CB64B55BBF8}">
      <dgm:prSet/>
      <dgm:spPr>
        <a:solidFill>
          <a:srgbClr val="0E2841">
            <a:alpha val="30196"/>
          </a:srgbClr>
        </a:solidFill>
      </dgm:spPr>
      <dgm:t>
        <a:bodyPr/>
        <a:lstStyle/>
        <a:p>
          <a:r>
            <a:rPr lang="en-US"/>
            <a:t>Console</a:t>
          </a:r>
          <a:endParaRPr lang="en-US" dirty="0"/>
        </a:p>
      </dgm:t>
    </dgm:pt>
    <dgm:pt modelId="{D15F3AA8-563C-4451-B784-2F174F2F42AF}" type="parTrans" cxnId="{9A91D7CD-885D-4C98-9312-30657A4EECD5}">
      <dgm:prSet/>
      <dgm:spPr/>
      <dgm:t>
        <a:bodyPr/>
        <a:lstStyle/>
        <a:p>
          <a:endParaRPr lang="en-GB"/>
        </a:p>
      </dgm:t>
    </dgm:pt>
    <dgm:pt modelId="{AB547D43-7BF5-4FB6-916F-0E10CCE15699}" type="sibTrans" cxnId="{9A91D7CD-885D-4C98-9312-30657A4EECD5}">
      <dgm:prSet/>
      <dgm:spPr/>
      <dgm:t>
        <a:bodyPr/>
        <a:lstStyle/>
        <a:p>
          <a:endParaRPr lang="en-GB"/>
        </a:p>
      </dgm:t>
    </dgm:pt>
    <dgm:pt modelId="{CB15C830-BD9F-4275-8839-B0B34A740585}" type="pres">
      <dgm:prSet presAssocID="{88566032-461C-4EC6-A0E0-C3C8406990B5}" presName="linear" presStyleCnt="0">
        <dgm:presLayoutVars>
          <dgm:animLvl val="lvl"/>
          <dgm:resizeHandles val="exact"/>
        </dgm:presLayoutVars>
      </dgm:prSet>
      <dgm:spPr/>
    </dgm:pt>
    <dgm:pt modelId="{919C67D3-E11F-478B-963B-911479C8913E}" type="pres">
      <dgm:prSet presAssocID="{D525A5F3-AE05-4B63-AA55-1B84B828B966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9DC78291-EB36-41C2-B78F-EE9BFBABB8D2}" type="pres">
      <dgm:prSet presAssocID="{BB74EE55-D033-45D4-803A-15B469C53B2F}" presName="spacer" presStyleCnt="0"/>
      <dgm:spPr/>
    </dgm:pt>
    <dgm:pt modelId="{3BDFBB5A-46AD-4288-83A8-BEE5CCF2FE04}" type="pres">
      <dgm:prSet presAssocID="{D8B44836-A4CF-4AD6-9814-1CB64B55BBF8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E6A4013D-9A16-4C39-B943-5A7FE8CE8021}" type="pres">
      <dgm:prSet presAssocID="{AB547D43-7BF5-4FB6-916F-0E10CCE15699}" presName="spacer" presStyleCnt="0"/>
      <dgm:spPr/>
    </dgm:pt>
    <dgm:pt modelId="{8CB96DAD-B691-46FA-95C4-A043BC05C24C}" type="pres">
      <dgm:prSet presAssocID="{21DC7C7F-020C-42DA-952B-DDFC28B5313B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D3758635-91DA-4551-9E14-BB9B6CD2E6C8}" type="pres">
      <dgm:prSet presAssocID="{E23BE708-464F-482B-8A81-E8D2A0C7DE7D}" presName="spacer" presStyleCnt="0"/>
      <dgm:spPr/>
    </dgm:pt>
    <dgm:pt modelId="{905EFD92-6AFA-4C59-A26F-7F8A4C00F472}" type="pres">
      <dgm:prSet presAssocID="{D9041678-3EF9-4588-ADF2-60ACB31400D5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558F5938-5228-45FF-B670-F448CECD8177}" srcId="{88566032-461C-4EC6-A0E0-C3C8406990B5}" destId="{D525A5F3-AE05-4B63-AA55-1B84B828B966}" srcOrd="0" destOrd="0" parTransId="{D3245479-D25D-4E91-ADD8-FBFA66261BBD}" sibTransId="{BB74EE55-D033-45D4-803A-15B469C53B2F}"/>
    <dgm:cxn modelId="{1F35A538-A2B4-44FF-963B-EF4D198F1ED0}" srcId="{88566032-461C-4EC6-A0E0-C3C8406990B5}" destId="{D9041678-3EF9-4588-ADF2-60ACB31400D5}" srcOrd="3" destOrd="0" parTransId="{F9F33E4E-EC65-4688-B01B-21982D8E170D}" sibTransId="{45895BCD-46AC-4A34-BDEA-7C8B72DAF04B}"/>
    <dgm:cxn modelId="{1F29003A-440C-4162-AEBB-12487744B52F}" type="presOf" srcId="{D9041678-3EF9-4588-ADF2-60ACB31400D5}" destId="{905EFD92-6AFA-4C59-A26F-7F8A4C00F472}" srcOrd="0" destOrd="0" presId="urn:microsoft.com/office/officeart/2005/8/layout/vList2"/>
    <dgm:cxn modelId="{1078F76B-4DED-4556-8B01-FF1BBF268CEA}" type="presOf" srcId="{21DC7C7F-020C-42DA-952B-DDFC28B5313B}" destId="{8CB96DAD-B691-46FA-95C4-A043BC05C24C}" srcOrd="0" destOrd="0" presId="urn:microsoft.com/office/officeart/2005/8/layout/vList2"/>
    <dgm:cxn modelId="{7ED86A70-34CC-41E3-8BD6-83740EA55385}" type="presOf" srcId="{D525A5F3-AE05-4B63-AA55-1B84B828B966}" destId="{919C67D3-E11F-478B-963B-911479C8913E}" srcOrd="0" destOrd="0" presId="urn:microsoft.com/office/officeart/2005/8/layout/vList2"/>
    <dgm:cxn modelId="{27501784-FC06-45A0-B21F-57638A50D7FE}" type="presOf" srcId="{88566032-461C-4EC6-A0E0-C3C8406990B5}" destId="{CB15C830-BD9F-4275-8839-B0B34A740585}" srcOrd="0" destOrd="0" presId="urn:microsoft.com/office/officeart/2005/8/layout/vList2"/>
    <dgm:cxn modelId="{E9499EB5-FD1E-4657-B874-F67B0CE558A0}" srcId="{88566032-461C-4EC6-A0E0-C3C8406990B5}" destId="{21DC7C7F-020C-42DA-952B-DDFC28B5313B}" srcOrd="2" destOrd="0" parTransId="{890E5250-0AB0-4D26-BB3D-1B111B8EED2B}" sibTransId="{E23BE708-464F-482B-8A81-E8D2A0C7DE7D}"/>
    <dgm:cxn modelId="{533491C8-FD88-4B0F-B95C-6D6EDF33BF43}" type="presOf" srcId="{D8B44836-A4CF-4AD6-9814-1CB64B55BBF8}" destId="{3BDFBB5A-46AD-4288-83A8-BEE5CCF2FE04}" srcOrd="0" destOrd="0" presId="urn:microsoft.com/office/officeart/2005/8/layout/vList2"/>
    <dgm:cxn modelId="{9A91D7CD-885D-4C98-9312-30657A4EECD5}" srcId="{88566032-461C-4EC6-A0E0-C3C8406990B5}" destId="{D8B44836-A4CF-4AD6-9814-1CB64B55BBF8}" srcOrd="1" destOrd="0" parTransId="{D15F3AA8-563C-4451-B784-2F174F2F42AF}" sibTransId="{AB547D43-7BF5-4FB6-916F-0E10CCE15699}"/>
    <dgm:cxn modelId="{D62A5D7F-614A-4B4B-B31D-DA9FEFA2AD60}" type="presParOf" srcId="{CB15C830-BD9F-4275-8839-B0B34A740585}" destId="{919C67D3-E11F-478B-963B-911479C8913E}" srcOrd="0" destOrd="0" presId="urn:microsoft.com/office/officeart/2005/8/layout/vList2"/>
    <dgm:cxn modelId="{CA6C411D-EDE5-41A3-9051-DBB97E2BC6DA}" type="presParOf" srcId="{CB15C830-BD9F-4275-8839-B0B34A740585}" destId="{9DC78291-EB36-41C2-B78F-EE9BFBABB8D2}" srcOrd="1" destOrd="0" presId="urn:microsoft.com/office/officeart/2005/8/layout/vList2"/>
    <dgm:cxn modelId="{DCE78DE6-F0BF-44AB-8FBA-E37941234E6C}" type="presParOf" srcId="{CB15C830-BD9F-4275-8839-B0B34A740585}" destId="{3BDFBB5A-46AD-4288-83A8-BEE5CCF2FE04}" srcOrd="2" destOrd="0" presId="urn:microsoft.com/office/officeart/2005/8/layout/vList2"/>
    <dgm:cxn modelId="{25F6689D-BB52-4355-B546-9D597CF7D788}" type="presParOf" srcId="{CB15C830-BD9F-4275-8839-B0B34A740585}" destId="{E6A4013D-9A16-4C39-B943-5A7FE8CE8021}" srcOrd="3" destOrd="0" presId="urn:microsoft.com/office/officeart/2005/8/layout/vList2"/>
    <dgm:cxn modelId="{CFB921EF-53EB-4C7C-8B72-6394EC5C175C}" type="presParOf" srcId="{CB15C830-BD9F-4275-8839-B0B34A740585}" destId="{8CB96DAD-B691-46FA-95C4-A043BC05C24C}" srcOrd="4" destOrd="0" presId="urn:microsoft.com/office/officeart/2005/8/layout/vList2"/>
    <dgm:cxn modelId="{4B786404-690E-4BB2-A504-F431AB0CD028}" type="presParOf" srcId="{CB15C830-BD9F-4275-8839-B0B34A740585}" destId="{D3758635-91DA-4551-9E14-BB9B6CD2E6C8}" srcOrd="5" destOrd="0" presId="urn:microsoft.com/office/officeart/2005/8/layout/vList2"/>
    <dgm:cxn modelId="{1FAB5B69-2487-4883-8F35-8364995378EF}" type="presParOf" srcId="{CB15C830-BD9F-4275-8839-B0B34A740585}" destId="{905EFD92-6AFA-4C59-A26F-7F8A4C00F472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9C67D3-E11F-478B-963B-911479C8913E}">
      <dsp:nvSpPr>
        <dsp:cNvPr id="0" name=""/>
        <dsp:cNvSpPr/>
      </dsp:nvSpPr>
      <dsp:spPr>
        <a:xfrm>
          <a:off x="0" y="15464"/>
          <a:ext cx="6253721" cy="1154790"/>
        </a:xfrm>
        <a:prstGeom prst="roundRect">
          <a:avLst/>
        </a:prstGeom>
        <a:solidFill>
          <a:srgbClr val="0E2841">
            <a:alpha val="30196"/>
          </a:srgb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700" kern="1200" dirty="0"/>
            <a:t>C#</a:t>
          </a:r>
          <a:endParaRPr lang="en-US" sz="4700" kern="1200" dirty="0"/>
        </a:p>
      </dsp:txBody>
      <dsp:txXfrm>
        <a:off x="56372" y="71836"/>
        <a:ext cx="6140977" cy="1042046"/>
      </dsp:txXfrm>
    </dsp:sp>
    <dsp:sp modelId="{3BDFBB5A-46AD-4288-83A8-BEE5CCF2FE04}">
      <dsp:nvSpPr>
        <dsp:cNvPr id="0" name=""/>
        <dsp:cNvSpPr/>
      </dsp:nvSpPr>
      <dsp:spPr>
        <a:xfrm>
          <a:off x="0" y="1305614"/>
          <a:ext cx="6253721" cy="1154790"/>
        </a:xfrm>
        <a:prstGeom prst="roundRect">
          <a:avLst/>
        </a:prstGeom>
        <a:solidFill>
          <a:srgbClr val="0E2841">
            <a:alpha val="30196"/>
          </a:srgb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/>
            <a:t>Console</a:t>
          </a:r>
          <a:endParaRPr lang="en-US" sz="4700" kern="1200" dirty="0"/>
        </a:p>
      </dsp:txBody>
      <dsp:txXfrm>
        <a:off x="56372" y="1361986"/>
        <a:ext cx="6140977" cy="1042046"/>
      </dsp:txXfrm>
    </dsp:sp>
    <dsp:sp modelId="{8CB96DAD-B691-46FA-95C4-A043BC05C24C}">
      <dsp:nvSpPr>
        <dsp:cNvPr id="0" name=""/>
        <dsp:cNvSpPr/>
      </dsp:nvSpPr>
      <dsp:spPr>
        <a:xfrm>
          <a:off x="0" y="2595764"/>
          <a:ext cx="6253721" cy="1154790"/>
        </a:xfrm>
        <a:prstGeom prst="roundRect">
          <a:avLst/>
        </a:prstGeom>
        <a:solidFill>
          <a:srgbClr val="0E2841">
            <a:alpha val="30196"/>
          </a:srgb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4700" kern="1200" dirty="0"/>
            <a:t>Tasks -&gt; </a:t>
          </a:r>
          <a:r>
            <a:rPr lang="en-GB" sz="4700" kern="1200" dirty="0"/>
            <a:t>concurrency</a:t>
          </a:r>
          <a:endParaRPr lang="en-US" sz="4700" kern="1200" dirty="0"/>
        </a:p>
      </dsp:txBody>
      <dsp:txXfrm>
        <a:off x="56372" y="2652136"/>
        <a:ext cx="6140977" cy="1042046"/>
      </dsp:txXfrm>
    </dsp:sp>
    <dsp:sp modelId="{905EFD92-6AFA-4C59-A26F-7F8A4C00F472}">
      <dsp:nvSpPr>
        <dsp:cNvPr id="0" name=""/>
        <dsp:cNvSpPr/>
      </dsp:nvSpPr>
      <dsp:spPr>
        <a:xfrm>
          <a:off x="0" y="3885915"/>
          <a:ext cx="6253721" cy="1154790"/>
        </a:xfrm>
        <a:prstGeom prst="roundRect">
          <a:avLst/>
        </a:prstGeom>
        <a:solidFill>
          <a:srgbClr val="0E2841">
            <a:alpha val="30196"/>
          </a:srgb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4700" kern="1200" dirty="0" err="1"/>
            <a:t>OpenXml</a:t>
          </a:r>
          <a:r>
            <a:rPr lang="da-DK" sz="4700" kern="1200" dirty="0"/>
            <a:t> -&gt; Excel</a:t>
          </a:r>
          <a:endParaRPr lang="en-US" sz="4700" kern="1200" dirty="0"/>
        </a:p>
      </dsp:txBody>
      <dsp:txXfrm>
        <a:off x="56372" y="3942287"/>
        <a:ext cx="6140977" cy="10420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AFF78-6F9F-3462-0A36-314D462B7B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618615-D6C4-73F4-0D68-F94726FACA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0A36CD-88DD-7086-0B3B-BB8FDF78F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04248-3584-4770-9B5F-0E0AC83389D5}" type="datetimeFigureOut">
              <a:rPr lang="en-GB" smtClean="0"/>
              <a:t>10/10/2025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6EB4E-8C8F-6D39-E730-0AB42983E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7E21A8-42CD-F008-6042-9D6BC29B1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550ED-6FB1-429B-B90C-5F4A12A30B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9238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FCD0A-2C8C-0C11-15A6-C00747C32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DBB75D-164E-3DC7-57F0-69D254E7A1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A1798D-0517-7E69-BB45-2A5C64A6A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04248-3584-4770-9B5F-0E0AC83389D5}" type="datetimeFigureOut">
              <a:rPr lang="en-GB" smtClean="0"/>
              <a:t>10/10/2025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3EA575-AAA1-1629-3AA1-B2C5AECC7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556CA8-ABC6-F7F1-E26F-DB3A88E71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550ED-6FB1-429B-B90C-5F4A12A30B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9629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7CA3F5-33D7-AC3F-B50E-2862F6A2E6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7177D4-02D8-5908-2CD4-FC93884517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A0A630-244A-F144-3253-932A59B24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04248-3584-4770-9B5F-0E0AC83389D5}" type="datetimeFigureOut">
              <a:rPr lang="en-GB" smtClean="0"/>
              <a:t>10/10/2025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724CDE-FECD-BE9F-7370-1B1C3ACA4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70581D-BDE2-4397-0C62-109E77E04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550ED-6FB1-429B-B90C-5F4A12A30B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917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75931-DDD9-6376-CB73-A343C6EC7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6E4EBC-9B96-A79C-1117-5F5F7EB513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BA546E-E9FD-8511-6592-3589F6EAE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04248-3584-4770-9B5F-0E0AC83389D5}" type="datetimeFigureOut">
              <a:rPr lang="en-GB" smtClean="0"/>
              <a:t>10/10/2025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597C6F-0673-71D1-76D0-772076D73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3F9A94-7150-52C8-2220-A214AA01C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550ED-6FB1-429B-B90C-5F4A12A30B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0937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FEEE3-5F54-725D-1FEF-77204AEA9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8D75E3-DAC8-D235-467C-431CAFF140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070D32-95CD-9980-6AE0-6ECB49713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04248-3584-4770-9B5F-0E0AC83389D5}" type="datetimeFigureOut">
              <a:rPr lang="en-GB" smtClean="0"/>
              <a:t>10/10/2025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FDB3EC-F4F1-5B91-6E94-73B147E1F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792F00-BAE0-E68A-43A6-4ECA71E94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550ED-6FB1-429B-B90C-5F4A12A30B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8080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93390-C5B9-8F5B-6E9A-B3BA3D136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C41D07-A44C-819F-D0C4-BC2F8D244D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B3BD83-85DC-6172-DD89-4F3A14DCA2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FD4C96-4B17-1264-4C69-494580C1D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04248-3584-4770-9B5F-0E0AC83389D5}" type="datetimeFigureOut">
              <a:rPr lang="en-GB" smtClean="0"/>
              <a:t>10/10/2025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9D9148-3369-B1B9-09C7-3F51CCC63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FA241C-90C9-2322-5A23-DA87591D0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550ED-6FB1-429B-B90C-5F4A12A30B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1495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879D3-5048-FDDD-057A-C7686274A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CEE3CB-208A-1302-BC78-E806262F97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1BD6A0-8246-62A4-5D67-4536D185AA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113EDE-8FC3-F913-A512-16D11CD310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4521A4-3BDA-3C58-C93A-11B4D447F6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FCC2B4-9699-F02B-191B-0872361DF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04248-3584-4770-9B5F-0E0AC83389D5}" type="datetimeFigureOut">
              <a:rPr lang="en-GB" smtClean="0"/>
              <a:t>10/10/2025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5B273A-DB75-8E0E-AC24-DD4C3E61E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4229C8-2B7B-9A06-B66F-AE8F4E676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550ED-6FB1-429B-B90C-5F4A12A30B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1844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7093B-7066-0049-B715-8EF47D741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6B363B-FCC5-3E44-88C0-00916BE3D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04248-3584-4770-9B5F-0E0AC83389D5}" type="datetimeFigureOut">
              <a:rPr lang="en-GB" smtClean="0"/>
              <a:t>10/10/2025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200011-6E9D-6F27-8639-A0FBEF485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A28DC7-851D-F04D-7E91-4CF097B37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550ED-6FB1-429B-B90C-5F4A12A30B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7707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65ED5A-08C0-C98B-2B9C-775674357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04248-3584-4770-9B5F-0E0AC83389D5}" type="datetimeFigureOut">
              <a:rPr lang="en-GB" smtClean="0"/>
              <a:t>10/10/2025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3006A6-957E-34CE-CDC5-CA9804CA8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FB2759-1612-C773-D178-B488639E3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550ED-6FB1-429B-B90C-5F4A12A30B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0385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E32D9-6AD6-4FE5-F649-C6B77893D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A3DC7-DD20-A50B-B29F-96C36689E8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E496B9-0B83-2B82-63D4-54D4F5FB92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1AE086-E35E-676D-A8EF-4F18D33E9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04248-3584-4770-9B5F-0E0AC83389D5}" type="datetimeFigureOut">
              <a:rPr lang="en-GB" smtClean="0"/>
              <a:t>10/10/2025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09D1FB-7A30-6630-ED48-1C54CBAF2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FAF68C-5C5B-8F06-BCA6-28CA2B37E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550ED-6FB1-429B-B90C-5F4A12A30B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868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378D5-8BFE-7903-46A2-6F0C56462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E7961A-5F2C-4C1D-A58A-5875916D74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A8412D-F105-8D34-5C73-846638413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55AFF1-07C9-B368-C5B0-27F1F21CF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04248-3584-4770-9B5F-0E0AC83389D5}" type="datetimeFigureOut">
              <a:rPr lang="en-GB" smtClean="0"/>
              <a:t>10/10/2025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9E4696-C44D-8F75-FCF4-B856EA19E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5B8FE2-98E5-997C-858F-006EC779A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550ED-6FB1-429B-B90C-5F4A12A30B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8547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956810-A7DC-B12C-F99F-BEF9D87D5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4856C4-83A4-1DB3-92D2-AE79951EC3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2B13A2-59BF-36F2-B5C6-773A56C5F4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F704248-3584-4770-9B5F-0E0AC83389D5}" type="datetimeFigureOut">
              <a:rPr lang="en-GB" smtClean="0"/>
              <a:t>10/10/2025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624697-342F-94D2-233F-0ABE5DFA88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1E76C6-240F-9AAC-D0ED-8412024417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D550ED-6FB1-429B-B90C-5F4A12A30B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8467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A3C89F8-0D2F-47FF-B903-15124826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81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A57496-78A5-84C2-DE4D-E571ED94F9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80430" y="583345"/>
            <a:ext cx="7160357" cy="4164820"/>
          </a:xfrm>
        </p:spPr>
        <p:txBody>
          <a:bodyPr anchor="t">
            <a:normAutofit/>
          </a:bodyPr>
          <a:lstStyle/>
          <a:p>
            <a:pPr algn="r"/>
            <a:r>
              <a:rPr lang="en-GB" sz="8000">
                <a:solidFill>
                  <a:srgbClr val="FFFFFF"/>
                </a:solidFill>
              </a:rPr>
              <a:t>PDF-Downloader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784488-9DBC-E273-255D-8EFF623823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8228" y="5972174"/>
            <a:ext cx="8578699" cy="504825"/>
          </a:xfrm>
        </p:spPr>
        <p:txBody>
          <a:bodyPr>
            <a:normAutofit/>
          </a:bodyPr>
          <a:lstStyle/>
          <a:p>
            <a:pPr algn="l"/>
            <a:r>
              <a:rPr lang="en-GB" sz="2000">
                <a:solidFill>
                  <a:srgbClr val="FFFFFF"/>
                </a:solidFill>
              </a:rPr>
              <a:t>C# Console app</a:t>
            </a:r>
          </a:p>
        </p:txBody>
      </p:sp>
      <p:sp>
        <p:nvSpPr>
          <p:cNvPr id="10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4359" y="583345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33139" y="8126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8819" y="1037066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36425" y="5636680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rgbClr val="FFFFFF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0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45175" y="609675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2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54288" y="6238029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2121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69B8B4-873B-6A40-B314-EBCAE5DCB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GB" sz="4000">
                <a:solidFill>
                  <a:schemeClr val="bg1"/>
                </a:solidFill>
              </a:rPr>
              <a:t>Intro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5A9B31-F6F0-3FBB-1784-B912241ED6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9880893" cy="3959619"/>
          </a:xfrm>
        </p:spPr>
        <p:txBody>
          <a:bodyPr>
            <a:normAutofit/>
          </a:bodyPr>
          <a:lstStyle/>
          <a:p>
            <a:r>
              <a:rPr lang="en-GB" sz="2400" dirty="0"/>
              <a:t>Tech</a:t>
            </a:r>
          </a:p>
          <a:p>
            <a:r>
              <a:rPr lang="en-GB" sz="2400" dirty="0"/>
              <a:t>Class Diagram</a:t>
            </a:r>
          </a:p>
          <a:p>
            <a:r>
              <a:rPr lang="en-GB" sz="2400" dirty="0"/>
              <a:t>Main loop</a:t>
            </a:r>
          </a:p>
          <a:p>
            <a:r>
              <a:rPr lang="en-GB" sz="2400" dirty="0"/>
              <a:t>Download</a:t>
            </a:r>
          </a:p>
          <a:p>
            <a:r>
              <a:rPr lang="en-GB" sz="2400" dirty="0"/>
              <a:t>Tuples vs Class</a:t>
            </a:r>
          </a:p>
          <a:p>
            <a:r>
              <a:rPr lang="en-GB" sz="2400" dirty="0"/>
              <a:t>Outro</a:t>
            </a:r>
          </a:p>
        </p:txBody>
      </p:sp>
    </p:spTree>
    <p:extLst>
      <p:ext uri="{BB962C8B-B14F-4D97-AF65-F5344CB8AC3E}">
        <p14:creationId xmlns:p14="http://schemas.microsoft.com/office/powerpoint/2010/main" val="35691608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3EFF7B1-6CB7-47D1-AD37-B870CA2B21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FA2962B-21B6-4689-A95D-A8FF6ADE4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745280D-ED36-41FE-8EB1-CE597C99CF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117348" y="774914"/>
            <a:ext cx="304800" cy="429768"/>
            <a:chOff x="215328" y="-46937"/>
            <a:chExt cx="304800" cy="277384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D26CEB3-5AE4-4088-AD63-396DB50F2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AA9279A-AD34-474C-834E-6BF658144A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B3589559-7D9A-4ECD-90BB-A5565E2DAE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01B1A71-DCEA-4EB2-8133-98A2CD6F09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0E95A5C-1E97-41C3-9DEC-245FF6DEB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8D3C3374-C720-4FCD-B6CD-AEF1D1A61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7639E2EF-4D23-4EA3-B29E-D6362FF722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730820A4-6CEA-4BF7-8DE4-F5B2D2EB23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F320E002-8AED-4D4F-A104-0585FFFB9A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6A0BF3F3-3A09-42CE-9483-114BD01DD9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233BD5C-DFC7-4EB7-B348-7C9B5B8D0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A00D2CE1-35C1-46E6-BD59-CEE668BD90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58DCE86-9AE1-46D1-96D6-04B8B3EDF6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9B74739-D423-4F25-A976-0A6CD86D17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018E700-FF08-42AA-9237-24E7A74AD3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6B3488A-8A55-403E-B9C9-75AFA0CF53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5089B9D-BA8D-4A64-B95F-33940D9D6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E18403B7-F2C7-4C07-8522-21C319109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3B58CC6-A99E-43AF-A467-256F19287F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FE97852-3A18-4317-B17E-8C45174F9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F9D0BC6E-6D0B-4589-B1BF-372BAA3839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30B892E-E062-4B0A-B79E-E55D36EC9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D1A4DF9-C28A-4C0A-B273-702F0C4880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C4EAC3B-4E19-2EDD-9ADA-26A20A911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95992"/>
            <a:ext cx="4195140" cy="5638831"/>
          </a:xfrm>
          <a:noFill/>
        </p:spPr>
        <p:txBody>
          <a:bodyPr anchor="ctr">
            <a:normAutofit/>
          </a:bodyPr>
          <a:lstStyle/>
          <a:p>
            <a:r>
              <a:rPr lang="en-GB" sz="4800"/>
              <a:t>Tech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16EF6E9-DFFB-C91E-6A54-D4416A4CCD5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85271567"/>
              </p:ext>
            </p:extLst>
          </p:nvPr>
        </p:nvGraphicFramePr>
        <p:xfrm>
          <a:off x="4915947" y="866585"/>
          <a:ext cx="6253722" cy="50561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687984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ctangle 87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6095990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A3F66E-A435-FD72-7482-9AAA5E7E5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557" y="4551036"/>
            <a:ext cx="4284420" cy="1687143"/>
          </a:xfrm>
        </p:spPr>
        <p:txBody>
          <a:bodyPr anchor="t">
            <a:normAutofit/>
          </a:bodyPr>
          <a:lstStyle/>
          <a:p>
            <a:r>
              <a:rPr lang="en-GB">
                <a:solidFill>
                  <a:schemeClr val="bg1"/>
                </a:solidFill>
              </a:rPr>
              <a:t>Class Diagram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5990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diagram of a program&#10;&#10;AI-generated content may be incorrect.">
            <a:extLst>
              <a:ext uri="{FF2B5EF4-FFF2-40B4-BE49-F238E27FC236}">
                <a16:creationId xmlns:a16="http://schemas.microsoft.com/office/drawing/2014/main" id="{31A4EEA0-59D8-3E87-5EE1-4A001CAB15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5" b="1298"/>
          <a:stretch>
            <a:fillRect/>
          </a:stretch>
        </p:blipFill>
        <p:spPr>
          <a:xfrm>
            <a:off x="1155556" y="637762"/>
            <a:ext cx="9889765" cy="3579308"/>
          </a:xfrm>
          <a:prstGeom prst="rect">
            <a:avLst/>
          </a:prstGeom>
        </p:spPr>
      </p:pic>
      <p:sp>
        <p:nvSpPr>
          <p:cNvPr id="90" name="Rectangle 89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4650" y="4544112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Content Placeholder 8">
            <a:extLst>
              <a:ext uri="{FF2B5EF4-FFF2-40B4-BE49-F238E27FC236}">
                <a16:creationId xmlns:a16="http://schemas.microsoft.com/office/drawing/2014/main" id="{6BBCFCCF-7784-DB5D-A6B5-1B6C6191F5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4649" y="4750698"/>
            <a:ext cx="4310672" cy="1463834"/>
          </a:xfrm>
        </p:spPr>
        <p:txBody>
          <a:bodyPr>
            <a:normAutofit/>
          </a:bodyPr>
          <a:lstStyle/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509162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9B898E-A0C7-C428-6286-55124E26A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5342" y="708113"/>
            <a:ext cx="6714699" cy="3810132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>
              <a:lnSpc>
                <a:spcPts val="1425"/>
              </a:lnSpc>
              <a:buNone/>
            </a:pPr>
            <a:r>
              <a:rPr lang="da-DK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da-D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da-DK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PdfPlacement</a:t>
            </a:r>
            <a:r>
              <a:rPr lang="da-D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da-DK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pdfs</a:t>
            </a:r>
            <a:r>
              <a:rPr lang="da-D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da-D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da-DK" sz="12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da-D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da-DK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pdfs</a:t>
            </a:r>
            <a:r>
              <a:rPr lang="da-D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a-DK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da-D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da-DK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..</a:t>
            </a:r>
            <a:r>
              <a:rPr lang="da-D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a-DK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XlsxLoader</a:t>
            </a:r>
            <a:r>
              <a:rPr lang="da-DK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a-DK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Get_pdf_urls</a:t>
            </a:r>
            <a:r>
              <a:rPr lang="da-D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a-DK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da-D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da-DK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da-D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])]; }</a:t>
            </a:r>
            <a:br>
              <a:rPr lang="da-D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da-DK" sz="12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da-D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da-DK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Exception</a:t>
            </a:r>
            <a:r>
              <a:rPr lang="da-D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a-DK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da-D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da-D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da-D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 { …; </a:t>
            </a:r>
            <a:r>
              <a:rPr lang="da-DK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da-D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;}</a:t>
            </a:r>
            <a:br>
              <a:rPr lang="da-D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br>
              <a:rPr lang="da-DK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</a:br>
            <a:r>
              <a:rPr lang="da-DK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da-D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da-DK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Task</a:t>
            </a:r>
            <a:r>
              <a:rPr lang="da-D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da-DK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PdfResult</a:t>
            </a:r>
            <a:r>
              <a:rPr lang="da-D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&gt;&gt; </a:t>
            </a:r>
            <a:r>
              <a:rPr lang="da-DK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tasks</a:t>
            </a:r>
            <a:r>
              <a:rPr lang="da-D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a-DK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da-D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[];</a:t>
            </a:r>
            <a:br>
              <a:rPr lang="da-D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da-DK" sz="12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foreach</a:t>
            </a:r>
            <a:r>
              <a:rPr lang="da-D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da-DK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PdfPlacement</a:t>
            </a:r>
            <a:r>
              <a:rPr lang="da-D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a-DK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pdf</a:t>
            </a:r>
            <a:r>
              <a:rPr lang="da-D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a-DK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da-D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a-DK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pdfs</a:t>
            </a:r>
            <a:r>
              <a:rPr lang="da-DK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a-DK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Take</a:t>
            </a:r>
            <a:r>
              <a:rPr lang="da-D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a-DK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da-D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</a:t>
            </a:r>
            <a:br>
              <a:rPr lang="da-D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da-D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da-D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da-DK" sz="1200" dirty="0">
                <a:solidFill>
                  <a:srgbClr val="CCCCCC"/>
                </a:solidFill>
                <a:latin typeface="Consolas" panose="020B0609020204030204" pitchFamily="49" charset="0"/>
              </a:rPr>
              <a:t>  </a:t>
            </a:r>
            <a:r>
              <a:rPr lang="da-DK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FileDownloader</a:t>
            </a:r>
            <a:r>
              <a:rPr lang="da-D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a-DK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downloader</a:t>
            </a:r>
            <a:r>
              <a:rPr lang="da-D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a-DK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da-D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a-DK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da-D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a-DK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folderName</a:t>
            </a:r>
            <a:r>
              <a:rPr lang="da-D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da-DK" sz="1200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da-DK" sz="1200" dirty="0">
                <a:solidFill>
                  <a:srgbClr val="CCCCCC"/>
                </a:solidFill>
                <a:latin typeface="Consolas" panose="020B0609020204030204" pitchFamily="49" charset="0"/>
              </a:rPr>
              <a:t>  </a:t>
            </a:r>
            <a:r>
              <a:rPr lang="da-DK" sz="12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da-D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da-DK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da-DK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a-DK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IsNullOrEmpty</a:t>
            </a:r>
            <a:r>
              <a:rPr lang="da-D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a-DK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pdf</a:t>
            </a:r>
            <a:r>
              <a:rPr lang="da-DK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a-DK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da-D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</a:t>
            </a:r>
            <a:br>
              <a:rPr lang="da-D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da-D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  </a:t>
            </a:r>
            <a:r>
              <a:rPr lang="da-DK" sz="12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continue</a:t>
            </a:r>
            <a:r>
              <a:rPr lang="da-D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da-D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da-DK" sz="1200" dirty="0">
                <a:solidFill>
                  <a:srgbClr val="CCCCCC"/>
                </a:solidFill>
                <a:latin typeface="Consolas" panose="020B0609020204030204" pitchFamily="49" charset="0"/>
              </a:rPr>
              <a:t>  </a:t>
            </a:r>
            <a:r>
              <a:rPr lang="da-DK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tasks</a:t>
            </a:r>
            <a:r>
              <a:rPr lang="da-DK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a-DK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da-D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a-DK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downloader</a:t>
            </a:r>
            <a:r>
              <a:rPr lang="da-DK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a-DK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Download</a:t>
            </a:r>
            <a:r>
              <a:rPr lang="da-D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a-DK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pdf</a:t>
            </a:r>
            <a:r>
              <a:rPr lang="da-D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));</a:t>
            </a:r>
            <a:br>
              <a:rPr lang="da-D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da-D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da-D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br>
              <a:rPr lang="da-D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br>
              <a:rPr lang="da-D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da-DK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Task</a:t>
            </a:r>
            <a:r>
              <a:rPr lang="da-DK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a-DK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WaitAll</a:t>
            </a:r>
            <a:r>
              <a:rPr lang="da-D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a-DK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tasks</a:t>
            </a:r>
            <a:r>
              <a:rPr lang="da-D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da-D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da-DK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da-DK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a-DK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WriteLine</a:t>
            </a:r>
            <a:r>
              <a:rPr lang="da-D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a-DK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"Download done"</a:t>
            </a:r>
            <a:r>
              <a:rPr lang="da-D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da-D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da-DK" sz="12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da-D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da-DK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XlsxMaker</a:t>
            </a:r>
            <a:r>
              <a:rPr lang="da-DK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a-DK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Make_xlsx</a:t>
            </a:r>
            <a:r>
              <a:rPr lang="da-D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a-DK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tasks</a:t>
            </a:r>
            <a:r>
              <a:rPr lang="da-DK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a-DK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da-D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a-DK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da-D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a-DK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da-D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a-DK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da-DK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a-DK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da-D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da-DK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folderName</a:t>
            </a:r>
            <a:r>
              <a:rPr lang="da-D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</a:t>
            </a:r>
            <a:br>
              <a:rPr lang="da-D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da-DK" sz="1200" dirty="0">
                <a:solidFill>
                  <a:srgbClr val="CCCCCC"/>
                </a:solidFill>
                <a:latin typeface="Consolas" panose="020B0609020204030204" pitchFamily="49" charset="0"/>
              </a:rPr>
              <a:t>  </a:t>
            </a:r>
            <a:r>
              <a:rPr lang="da-DK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da-DK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a-DK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WriteLine</a:t>
            </a:r>
            <a:r>
              <a:rPr lang="da-D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a-DK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"Metadata </a:t>
            </a:r>
            <a:r>
              <a:rPr lang="da-DK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sheet</a:t>
            </a:r>
            <a:r>
              <a:rPr lang="da-DK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a-DK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created</a:t>
            </a:r>
            <a:r>
              <a:rPr lang="da-DK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a-D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da-D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da-DK" sz="12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br>
              <a:rPr lang="da-D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da-D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da-DK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da-DK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a-DK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WriteLine</a:t>
            </a:r>
            <a:r>
              <a:rPr lang="da-D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a-DK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"Metadata </a:t>
            </a:r>
            <a:r>
              <a:rPr lang="da-DK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sheet</a:t>
            </a:r>
            <a:r>
              <a:rPr lang="da-DK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a-DK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could</a:t>
            </a:r>
            <a:r>
              <a:rPr lang="da-DK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not </a:t>
            </a:r>
            <a:r>
              <a:rPr lang="da-DK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be</a:t>
            </a:r>
            <a:r>
              <a:rPr lang="da-DK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a-DK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created</a:t>
            </a:r>
            <a:r>
              <a:rPr lang="da-DK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a-D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sz="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6675F7-88C9-4C86-ED4B-6DBAA15FE6BD}"/>
              </a:ext>
            </a:extLst>
          </p:cNvPr>
          <p:cNvSpPr txBox="1"/>
          <p:nvPr/>
        </p:nvSpPr>
        <p:spPr>
          <a:xfrm>
            <a:off x="1329876" y="3833708"/>
            <a:ext cx="22782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chemeClr val="bg2"/>
                </a:solidFill>
              </a:rPr>
              <a:t>Main loop</a:t>
            </a:r>
          </a:p>
        </p:txBody>
      </p:sp>
    </p:spTree>
    <p:extLst>
      <p:ext uri="{BB962C8B-B14F-4D97-AF65-F5344CB8AC3E}">
        <p14:creationId xmlns:p14="http://schemas.microsoft.com/office/powerpoint/2010/main" val="19085422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CB72C6C-3135-41B2-2B6A-53DBE72B6B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B323C448-7FEE-1805-0F61-121380543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58AB2B3-7FC5-60C2-BD54-AD0DE96AB3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601DB0C-2E25-EC45-8694-CEA1090FA3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5345E6B-7369-97F1-333A-0AAAFF37D4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9E86EB8-381A-2200-875D-0C1B73024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8CFCA32-7E61-98AF-5F3E-E77BF06299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C9A81726-51CD-9F5D-A32D-1AA86F1ED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BED398-6069-9CBC-948E-38C0B1B21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8175" y="708113"/>
            <a:ext cx="8489337" cy="3810132"/>
          </a:xfrm>
        </p:spPr>
        <p:txBody>
          <a:bodyPr vert="horz" lIns="91440" tIns="45720" rIns="91440" bIns="45720" rtlCol="0" anchor="b">
            <a:noAutofit/>
          </a:bodyPr>
          <a:lstStyle/>
          <a:p>
            <a:pPr>
              <a:lnSpc>
                <a:spcPts val="1425"/>
              </a:lnSpc>
              <a:buNone/>
            </a:pPr>
            <a:r>
              <a:rPr lang="da-DK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da-DK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a-DK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da-DK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a-DK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Task</a:t>
            </a:r>
            <a:r>
              <a:rPr lang="da-DK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da-DK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PdfResult</a:t>
            </a:r>
            <a:r>
              <a:rPr lang="da-DK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da-DK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Download</a:t>
            </a:r>
            <a:r>
              <a:rPr lang="da-DK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a-DK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PdfPlacement</a:t>
            </a:r>
            <a:r>
              <a:rPr lang="da-DK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a-DK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pdfPlacement</a:t>
            </a:r>
            <a:r>
              <a:rPr lang="da-DK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da-DK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da-DK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da-DK" sz="11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try</a:t>
            </a:r>
            <a:br>
              <a:rPr lang="da-DK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da-DK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da-DK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…</a:t>
            </a:r>
            <a:br>
              <a:rPr lang="da-DK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da-DK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da-DK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da-DK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a-DK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Stream</a:t>
            </a:r>
            <a:r>
              <a:rPr lang="da-DK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a-DK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downloadStream</a:t>
            </a:r>
            <a:r>
              <a:rPr lang="da-DK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a-DK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da-DK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a-DK" sz="11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da-DK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a-DK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da-DK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a-DK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GetStreamAsync</a:t>
            </a:r>
            <a:r>
              <a:rPr lang="da-DK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a-DK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pdfPlacement</a:t>
            </a:r>
            <a:r>
              <a:rPr lang="da-DK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a-DK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da-DK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da-DK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da-DK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da-DK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da-DK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a-DK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Stream</a:t>
            </a:r>
            <a:r>
              <a:rPr lang="da-DK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a-DK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fileStream</a:t>
            </a:r>
            <a:r>
              <a:rPr lang="da-DK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a-DK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da-DK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a-DK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da-DK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a-DK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FileStream</a:t>
            </a:r>
            <a:r>
              <a:rPr lang="da-DK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a-DK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Pdf_Path</a:t>
            </a:r>
            <a:r>
              <a:rPr lang="da-DK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a-DK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pdfPlacement</a:t>
            </a:r>
            <a:r>
              <a:rPr lang="da-DK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a-DK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da-DK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da-DK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…</a:t>
            </a:r>
            <a:r>
              <a:rPr lang="da-DK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da-DK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da-DK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da-DK" sz="11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da-DK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a-DK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downloadStream</a:t>
            </a:r>
            <a:r>
              <a:rPr lang="da-DK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a-DK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CopyToAsync</a:t>
            </a:r>
            <a:r>
              <a:rPr lang="da-DK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a-DK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fileStream</a:t>
            </a:r>
            <a:r>
              <a:rPr lang="da-DK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da-DK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da-DK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da-DK" sz="11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da-DK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a-DK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fileStream</a:t>
            </a:r>
            <a:r>
              <a:rPr lang="da-DK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a-DK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FlushAsync</a:t>
            </a:r>
            <a:r>
              <a:rPr lang="da-DK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lang="da-DK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br>
              <a:rPr lang="da-DK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da-DK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da-DK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fileStream</a:t>
            </a:r>
            <a:r>
              <a:rPr lang="da-DK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a-DK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Close</a:t>
            </a:r>
            <a:r>
              <a:rPr lang="da-DK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lang="da-DK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da-DK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da-DK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da-DK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a-DK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da-DK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a-DK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PdfResult</a:t>
            </a:r>
            <a:r>
              <a:rPr lang="da-DK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a-DK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pdfPlacement</a:t>
            </a:r>
            <a:r>
              <a:rPr lang="da-DK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a-DK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da-DK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a-DK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pdfPlacement</a:t>
            </a:r>
            <a:r>
              <a:rPr lang="da-DK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a-DK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da-DK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a-DK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da-DK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a-DK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da-DK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Downloaded</a:t>
            </a:r>
            <a:r>
              <a:rPr lang="da-DK" sz="1100" dirty="0">
                <a:solidFill>
                  <a:srgbClr val="CE9178"/>
                </a:solidFill>
                <a:latin typeface="Consolas" panose="020B0609020204030204" pitchFamily="49" charset="0"/>
              </a:rPr>
              <a:t> </a:t>
            </a:r>
            <a:r>
              <a:rPr lang="da-DK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Succesfully</a:t>
            </a:r>
            <a:r>
              <a:rPr lang="da-DK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a-DK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 </a:t>
            </a:r>
            <a:br>
              <a:rPr lang="da-DK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br>
              <a:rPr lang="da-DK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da-DK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da-DK" sz="11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da-DK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da-DK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HttpRequestException</a:t>
            </a:r>
            <a:r>
              <a:rPr lang="da-DK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a-DK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da-DK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da-DK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da-DK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da-DK" sz="11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da-DK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da-DK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pdfPlacement</a:t>
            </a:r>
            <a:r>
              <a:rPr lang="da-DK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a-DK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Alt_url</a:t>
            </a:r>
            <a:r>
              <a:rPr lang="da-DK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a-DK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!=</a:t>
            </a:r>
            <a:r>
              <a:rPr lang="da-DK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a-DK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da-DK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da-DK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da-DK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da-DK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da-DK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a-DK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WriteLine</a:t>
            </a:r>
            <a:r>
              <a:rPr lang="da-DK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a-DK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a-DK" sz="11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da-DK" sz="1100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da-DK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Exception</a:t>
            </a:r>
            <a:r>
              <a:rPr lang="da-DK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a-DK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Caught</a:t>
            </a:r>
            <a:r>
              <a:rPr lang="da-DK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! </a:t>
            </a:r>
            <a:r>
              <a:rPr lang="da-DK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Trying</a:t>
            </a:r>
            <a:r>
              <a:rPr lang="da-DK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alt...."</a:t>
            </a:r>
            <a:r>
              <a:rPr lang="da-DK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da-DK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da-DK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da-DK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PdfResult</a:t>
            </a:r>
            <a:r>
              <a:rPr lang="da-DK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a-DK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da-DK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a-DK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da-DK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a-DK" sz="11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da-DK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a-DK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Download</a:t>
            </a:r>
            <a:r>
              <a:rPr lang="da-DK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a-DK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da-DK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a-DK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pdfPlacement</a:t>
            </a:r>
            <a:r>
              <a:rPr lang="da-DK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a-DK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da-DK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a-DK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pdfPlacement</a:t>
            </a:r>
            <a:r>
              <a:rPr lang="da-DK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a-DK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Alt_url</a:t>
            </a:r>
            <a:r>
              <a:rPr lang="da-DK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a-DK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da-DK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));</a:t>
            </a:r>
            <a:br>
              <a:rPr lang="da-DK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da-DK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da-DK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da-DK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a-DK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da-DK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a-DK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PdfResult</a:t>
            </a:r>
            <a:r>
              <a:rPr lang="da-DK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a-DK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da-DK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a-DK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da-DK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a-DK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da-DK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a-DK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Outcome</a:t>
            </a:r>
            <a:r>
              <a:rPr lang="da-DK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a-DK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da-DK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a-DK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 with alt url"</a:t>
            </a:r>
            <a:r>
              <a:rPr lang="da-DK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da-DK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da-DK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da-DK" sz="11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br>
              <a:rPr lang="da-DK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da-DK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   {…}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D68BD98-0E0F-9F18-8E62-320F1769B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1FFF22-79EE-F0C7-D2AF-D0C0DC10DDC6}"/>
              </a:ext>
            </a:extLst>
          </p:cNvPr>
          <p:cNvSpPr txBox="1"/>
          <p:nvPr/>
        </p:nvSpPr>
        <p:spPr>
          <a:xfrm>
            <a:off x="1329876" y="3833708"/>
            <a:ext cx="22782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chemeClr val="bg2"/>
                </a:solidFill>
              </a:rPr>
              <a:t>Download</a:t>
            </a:r>
          </a:p>
        </p:txBody>
      </p:sp>
    </p:spTree>
    <p:extLst>
      <p:ext uri="{BB962C8B-B14F-4D97-AF65-F5344CB8AC3E}">
        <p14:creationId xmlns:p14="http://schemas.microsoft.com/office/powerpoint/2010/main" val="28823285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7D1873-A8F4-98D6-082A-7AF6CBB44402}"/>
              </a:ext>
            </a:extLst>
          </p:cNvPr>
          <p:cNvSpPr/>
          <p:nvPr/>
        </p:nvSpPr>
        <p:spPr>
          <a:xfrm>
            <a:off x="3540869" y="0"/>
            <a:ext cx="9034272" cy="7223760"/>
          </a:xfrm>
          <a:prstGeom prst="rect">
            <a:avLst/>
          </a:prstGeom>
          <a:solidFill>
            <a:srgbClr val="3A3A3A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27D49A-C770-6320-D729-017448664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Tuples</a:t>
            </a:r>
            <a:r>
              <a:rPr lang="en-US" sz="4000" dirty="0">
                <a:solidFill>
                  <a:srgbClr val="FFFFFF"/>
                </a:solidFill>
              </a:rPr>
              <a:t> </a:t>
            </a:r>
            <a:br>
              <a:rPr lang="en-US" sz="4000" dirty="0">
                <a:solidFill>
                  <a:srgbClr val="FFFFFF"/>
                </a:solidFill>
              </a:rPr>
            </a:br>
            <a:r>
              <a:rPr lang="en-US" sz="4000" dirty="0">
                <a:solidFill>
                  <a:srgbClr val="FFFFFF"/>
                </a:solidFill>
              </a:rPr>
              <a:t>vs</a:t>
            </a:r>
            <a:br>
              <a:rPr lang="en-US" sz="4000" dirty="0">
                <a:solidFill>
                  <a:srgbClr val="FFFFFF"/>
                </a:solidFill>
              </a:rPr>
            </a:br>
            <a:r>
              <a:rPr lang="en-US" sz="4000" dirty="0">
                <a:solidFill>
                  <a:srgbClr val="FFFFFF"/>
                </a:solidFill>
              </a:rPr>
              <a:t>Class</a:t>
            </a:r>
            <a:br>
              <a:rPr lang="en-GB" sz="4000" dirty="0"/>
            </a:b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E2FCEC3-BC7C-ECF6-D78A-A887E791105B}"/>
              </a:ext>
            </a:extLst>
          </p:cNvPr>
          <p:cNvSpPr txBox="1">
            <a:spLocks/>
          </p:cNvSpPr>
          <p:nvPr/>
        </p:nvSpPr>
        <p:spPr>
          <a:xfrm>
            <a:off x="4606945" y="4107390"/>
            <a:ext cx="4949586" cy="131818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1425"/>
              </a:lnSpc>
            </a:pPr>
            <a:r>
              <a:rPr lang="da-DK" sz="1100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da-DK" sz="11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da-DK" sz="1100" dirty="0" err="1">
                <a:solidFill>
                  <a:srgbClr val="4EC9B0"/>
                </a:solidFill>
                <a:latin typeface="Consolas" panose="020B0609020204030204" pitchFamily="49" charset="0"/>
              </a:rPr>
              <a:t>PdfPlacement</a:t>
            </a:r>
            <a:r>
              <a:rPr lang="da-DK" sz="11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da-DK" sz="1100" dirty="0" err="1">
                <a:solidFill>
                  <a:srgbClr val="569CD6"/>
                </a:solidFill>
                <a:latin typeface="Consolas" panose="020B0609020204030204" pitchFamily="49" charset="0"/>
              </a:rPr>
              <a:t>string</a:t>
            </a:r>
            <a:r>
              <a:rPr lang="da-DK" sz="11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da-DK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da-DK" sz="11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da-DK" sz="1100" dirty="0" err="1">
                <a:solidFill>
                  <a:srgbClr val="569CD6"/>
                </a:solidFill>
                <a:latin typeface="Consolas" panose="020B0609020204030204" pitchFamily="49" charset="0"/>
              </a:rPr>
              <a:t>string</a:t>
            </a:r>
            <a:r>
              <a:rPr lang="da-DK" sz="11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da-DK" sz="1100" dirty="0">
                <a:solidFill>
                  <a:srgbClr val="9CDCFE"/>
                </a:solidFill>
                <a:latin typeface="Consolas" panose="020B0609020204030204" pitchFamily="49" charset="0"/>
              </a:rPr>
              <a:t>url</a:t>
            </a:r>
            <a:r>
              <a:rPr lang="da-DK" sz="11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da-DK" sz="1100" dirty="0" err="1">
                <a:solidFill>
                  <a:srgbClr val="569CD6"/>
                </a:solidFill>
                <a:latin typeface="Consolas" panose="020B0609020204030204" pitchFamily="49" charset="0"/>
              </a:rPr>
              <a:t>string</a:t>
            </a:r>
            <a:r>
              <a:rPr lang="da-DK" sz="11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da-DK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alt_url</a:t>
            </a:r>
            <a:r>
              <a:rPr lang="da-DK" sz="1100" dirty="0">
                <a:solidFill>
                  <a:srgbClr val="CCCCCC"/>
                </a:solidFill>
                <a:latin typeface="Consolas" panose="020B0609020204030204" pitchFamily="49" charset="0"/>
              </a:rPr>
              <a:t>)</a:t>
            </a:r>
            <a:br>
              <a:rPr lang="da-DK" sz="1100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da-DK" sz="1100" dirty="0">
                <a:solidFill>
                  <a:srgbClr val="CCCCCC"/>
                </a:solidFill>
                <a:latin typeface="Consolas" panose="020B0609020204030204" pitchFamily="49" charset="0"/>
              </a:rPr>
              <a:t>{</a:t>
            </a:r>
            <a:br>
              <a:rPr lang="da-DK" sz="1100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da-DK" sz="1100" dirty="0">
                <a:solidFill>
                  <a:srgbClr val="CCCCCC"/>
                </a:solidFill>
                <a:latin typeface="Consolas" panose="020B0609020204030204" pitchFamily="49" charset="0"/>
              </a:rPr>
              <a:t>  </a:t>
            </a:r>
            <a:r>
              <a:rPr lang="da-DK" sz="11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da-DK" sz="11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da-DK" sz="1100" dirty="0" err="1">
                <a:solidFill>
                  <a:srgbClr val="569CD6"/>
                </a:solidFill>
                <a:latin typeface="Consolas" panose="020B0609020204030204" pitchFamily="49" charset="0"/>
              </a:rPr>
              <a:t>string</a:t>
            </a:r>
            <a:r>
              <a:rPr lang="da-DK" sz="11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da-DK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da-DK" sz="1100" dirty="0">
                <a:solidFill>
                  <a:srgbClr val="CCCCCC"/>
                </a:solidFill>
                <a:latin typeface="Consolas" panose="020B0609020204030204" pitchFamily="49" charset="0"/>
              </a:rPr>
              <a:t> { </a:t>
            </a:r>
            <a:r>
              <a:rPr lang="da-DK" sz="1100" dirty="0" err="1">
                <a:solidFill>
                  <a:srgbClr val="569CD6"/>
                </a:solidFill>
                <a:latin typeface="Consolas" panose="020B0609020204030204" pitchFamily="49" charset="0"/>
              </a:rPr>
              <a:t>get</a:t>
            </a:r>
            <a:r>
              <a:rPr lang="da-DK" sz="1100" dirty="0">
                <a:solidFill>
                  <a:srgbClr val="CCCCCC"/>
                </a:solidFill>
                <a:latin typeface="Consolas" panose="020B0609020204030204" pitchFamily="49" charset="0"/>
              </a:rPr>
              <a:t>; </a:t>
            </a:r>
            <a:r>
              <a:rPr lang="da-DK" sz="1100" dirty="0">
                <a:solidFill>
                  <a:srgbClr val="569CD6"/>
                </a:solidFill>
                <a:latin typeface="Consolas" panose="020B0609020204030204" pitchFamily="49" charset="0"/>
              </a:rPr>
              <a:t>set</a:t>
            </a:r>
            <a:r>
              <a:rPr lang="da-DK" sz="1100" dirty="0">
                <a:solidFill>
                  <a:srgbClr val="CCCCCC"/>
                </a:solidFill>
                <a:latin typeface="Consolas" panose="020B0609020204030204" pitchFamily="49" charset="0"/>
              </a:rPr>
              <a:t>; } </a:t>
            </a:r>
            <a:r>
              <a:rPr lang="da-DK" sz="11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da-DK" sz="11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da-DK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da-DK" sz="1100" dirty="0">
                <a:solidFill>
                  <a:srgbClr val="CCCCCC"/>
                </a:solidFill>
                <a:latin typeface="Consolas" panose="020B0609020204030204" pitchFamily="49" charset="0"/>
              </a:rPr>
              <a:t>;</a:t>
            </a:r>
            <a:br>
              <a:rPr lang="da-DK" sz="1100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da-DK" sz="1100" dirty="0">
                <a:solidFill>
                  <a:srgbClr val="CCCCCC"/>
                </a:solidFill>
                <a:latin typeface="Consolas" panose="020B0609020204030204" pitchFamily="49" charset="0"/>
              </a:rPr>
              <a:t>  </a:t>
            </a:r>
            <a:r>
              <a:rPr lang="da-DK" sz="11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da-DK" sz="11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da-DK" sz="1100" dirty="0" err="1">
                <a:solidFill>
                  <a:srgbClr val="569CD6"/>
                </a:solidFill>
                <a:latin typeface="Consolas" panose="020B0609020204030204" pitchFamily="49" charset="0"/>
              </a:rPr>
              <a:t>string</a:t>
            </a:r>
            <a:r>
              <a:rPr lang="da-DK" sz="11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da-DK" sz="1100" dirty="0">
                <a:solidFill>
                  <a:srgbClr val="9CDCFE"/>
                </a:solidFill>
                <a:latin typeface="Consolas" panose="020B0609020204030204" pitchFamily="49" charset="0"/>
              </a:rPr>
              <a:t>Url</a:t>
            </a:r>
            <a:r>
              <a:rPr lang="da-DK" sz="1100" dirty="0">
                <a:solidFill>
                  <a:srgbClr val="CCCCCC"/>
                </a:solidFill>
                <a:latin typeface="Consolas" panose="020B0609020204030204" pitchFamily="49" charset="0"/>
              </a:rPr>
              <a:t> { </a:t>
            </a:r>
            <a:r>
              <a:rPr lang="da-DK" sz="1100" dirty="0" err="1">
                <a:solidFill>
                  <a:srgbClr val="569CD6"/>
                </a:solidFill>
                <a:latin typeface="Consolas" panose="020B0609020204030204" pitchFamily="49" charset="0"/>
              </a:rPr>
              <a:t>get</a:t>
            </a:r>
            <a:r>
              <a:rPr lang="da-DK" sz="1100" dirty="0">
                <a:solidFill>
                  <a:srgbClr val="CCCCCC"/>
                </a:solidFill>
                <a:latin typeface="Consolas" panose="020B0609020204030204" pitchFamily="49" charset="0"/>
              </a:rPr>
              <a:t>; </a:t>
            </a:r>
            <a:r>
              <a:rPr lang="da-DK" sz="1100" dirty="0">
                <a:solidFill>
                  <a:srgbClr val="569CD6"/>
                </a:solidFill>
                <a:latin typeface="Consolas" panose="020B0609020204030204" pitchFamily="49" charset="0"/>
              </a:rPr>
              <a:t>set</a:t>
            </a:r>
            <a:r>
              <a:rPr lang="da-DK" sz="1100" dirty="0">
                <a:solidFill>
                  <a:srgbClr val="CCCCCC"/>
                </a:solidFill>
                <a:latin typeface="Consolas" panose="020B0609020204030204" pitchFamily="49" charset="0"/>
              </a:rPr>
              <a:t>; } </a:t>
            </a:r>
            <a:r>
              <a:rPr lang="da-DK" sz="11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da-DK" sz="11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da-DK" sz="1100" dirty="0">
                <a:solidFill>
                  <a:srgbClr val="9CDCFE"/>
                </a:solidFill>
                <a:latin typeface="Consolas" panose="020B0609020204030204" pitchFamily="49" charset="0"/>
              </a:rPr>
              <a:t>url</a:t>
            </a:r>
            <a:r>
              <a:rPr lang="da-DK" sz="1100" dirty="0">
                <a:solidFill>
                  <a:srgbClr val="CCCCCC"/>
                </a:solidFill>
                <a:latin typeface="Consolas" panose="020B0609020204030204" pitchFamily="49" charset="0"/>
              </a:rPr>
              <a:t>;</a:t>
            </a:r>
            <a:br>
              <a:rPr lang="da-DK" sz="1100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da-DK" sz="1100" dirty="0">
                <a:solidFill>
                  <a:srgbClr val="CCCCCC"/>
                </a:solidFill>
                <a:latin typeface="Consolas" panose="020B0609020204030204" pitchFamily="49" charset="0"/>
              </a:rPr>
              <a:t>  </a:t>
            </a:r>
            <a:r>
              <a:rPr lang="da-DK" sz="11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da-DK" sz="11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da-DK" sz="1100" dirty="0" err="1">
                <a:solidFill>
                  <a:srgbClr val="569CD6"/>
                </a:solidFill>
                <a:latin typeface="Consolas" panose="020B0609020204030204" pitchFamily="49" charset="0"/>
              </a:rPr>
              <a:t>string</a:t>
            </a:r>
            <a:r>
              <a:rPr lang="da-DK" sz="11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da-DK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Alt_url</a:t>
            </a:r>
            <a:r>
              <a:rPr lang="da-DK" sz="1100" dirty="0">
                <a:solidFill>
                  <a:srgbClr val="CCCCCC"/>
                </a:solidFill>
                <a:latin typeface="Consolas" panose="020B0609020204030204" pitchFamily="49" charset="0"/>
              </a:rPr>
              <a:t> { </a:t>
            </a:r>
            <a:r>
              <a:rPr lang="da-DK" sz="1100" dirty="0" err="1">
                <a:solidFill>
                  <a:srgbClr val="569CD6"/>
                </a:solidFill>
                <a:latin typeface="Consolas" panose="020B0609020204030204" pitchFamily="49" charset="0"/>
              </a:rPr>
              <a:t>get</a:t>
            </a:r>
            <a:r>
              <a:rPr lang="da-DK" sz="1100" dirty="0">
                <a:solidFill>
                  <a:srgbClr val="CCCCCC"/>
                </a:solidFill>
                <a:latin typeface="Consolas" panose="020B0609020204030204" pitchFamily="49" charset="0"/>
              </a:rPr>
              <a:t>; </a:t>
            </a:r>
            <a:r>
              <a:rPr lang="da-DK" sz="1100" dirty="0">
                <a:solidFill>
                  <a:srgbClr val="569CD6"/>
                </a:solidFill>
                <a:latin typeface="Consolas" panose="020B0609020204030204" pitchFamily="49" charset="0"/>
              </a:rPr>
              <a:t>set</a:t>
            </a:r>
            <a:r>
              <a:rPr lang="da-DK" sz="1100" dirty="0">
                <a:solidFill>
                  <a:srgbClr val="CCCCCC"/>
                </a:solidFill>
                <a:latin typeface="Consolas" panose="020B0609020204030204" pitchFamily="49" charset="0"/>
              </a:rPr>
              <a:t>; } </a:t>
            </a:r>
            <a:r>
              <a:rPr lang="da-DK" sz="11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da-DK" sz="11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da-DK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alt_url</a:t>
            </a:r>
            <a:r>
              <a:rPr lang="da-DK" sz="1100" dirty="0">
                <a:solidFill>
                  <a:srgbClr val="CCCCCC"/>
                </a:solidFill>
                <a:latin typeface="Consolas" panose="020B0609020204030204" pitchFamily="49" charset="0"/>
              </a:rPr>
              <a:t>;</a:t>
            </a:r>
            <a:br>
              <a:rPr lang="da-DK" sz="1100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da-DK" sz="1100" dirty="0">
                <a:solidFill>
                  <a:srgbClr val="CCCCCC"/>
                </a:solidFill>
                <a:latin typeface="Consolas" panose="020B0609020204030204" pitchFamily="49" charset="0"/>
              </a:rPr>
              <a:t>}</a:t>
            </a:r>
            <a:endParaRPr lang="en-US" sz="1100" dirty="0">
              <a:solidFill>
                <a:srgbClr val="FFFFFF"/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3C62EA0-927D-FB59-89DD-4F11125F87C6}"/>
              </a:ext>
            </a:extLst>
          </p:cNvPr>
          <p:cNvSpPr txBox="1">
            <a:spLocks/>
          </p:cNvSpPr>
          <p:nvPr/>
        </p:nvSpPr>
        <p:spPr>
          <a:xfrm>
            <a:off x="4606945" y="2525555"/>
            <a:ext cx="2166978" cy="42018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1425"/>
              </a:lnSpc>
            </a:pPr>
            <a:r>
              <a:rPr lang="da-DK" sz="11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da-DK" sz="1100" dirty="0" err="1">
                <a:solidFill>
                  <a:srgbClr val="569CD6"/>
                </a:solidFill>
                <a:latin typeface="Consolas" panose="020B0609020204030204" pitchFamily="49" charset="0"/>
              </a:rPr>
              <a:t>string</a:t>
            </a:r>
            <a:r>
              <a:rPr lang="da-DK" sz="11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da-DK" sz="1100" dirty="0" err="1">
                <a:solidFill>
                  <a:srgbClr val="569CD6"/>
                </a:solidFill>
                <a:latin typeface="Consolas" panose="020B0609020204030204" pitchFamily="49" charset="0"/>
              </a:rPr>
              <a:t>string</a:t>
            </a:r>
            <a:r>
              <a:rPr lang="da-DK" sz="11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da-DK" sz="1100" dirty="0" err="1">
                <a:solidFill>
                  <a:srgbClr val="569CD6"/>
                </a:solidFill>
                <a:latin typeface="Consolas" panose="020B0609020204030204" pitchFamily="49" charset="0"/>
              </a:rPr>
              <a:t>string</a:t>
            </a:r>
            <a:r>
              <a:rPr lang="da-DK" sz="1100" dirty="0">
                <a:solidFill>
                  <a:srgbClr val="CCCCCC"/>
                </a:solidFill>
                <a:latin typeface="Consolas" panose="020B0609020204030204" pitchFamily="49" charset="0"/>
              </a:rPr>
              <a:t>)</a:t>
            </a:r>
            <a:endParaRPr lang="en-US" sz="1100" dirty="0">
              <a:solidFill>
                <a:srgbClr val="FFFFFF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6B22F94-31DA-6A0E-C571-4644B98D2F58}"/>
              </a:ext>
            </a:extLst>
          </p:cNvPr>
          <p:cNvSpPr txBox="1"/>
          <p:nvPr/>
        </p:nvSpPr>
        <p:spPr>
          <a:xfrm>
            <a:off x="4690485" y="3264953"/>
            <a:ext cx="5790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da-DK" sz="2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j-ea"/>
                <a:cs typeface="+mj-cs"/>
              </a:rPr>
              <a:t>VS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122213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D35A3E-0701-0659-AAF3-C0FE5A31E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2567" y="818984"/>
            <a:ext cx="6714699" cy="317868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End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349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442</Words>
  <Application>Microsoft Office PowerPoint</Application>
  <PresentationFormat>Widescreen</PresentationFormat>
  <Paragraphs>24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Aptos</vt:lpstr>
      <vt:lpstr>Aptos Display</vt:lpstr>
      <vt:lpstr>Arial</vt:lpstr>
      <vt:lpstr>Consolas</vt:lpstr>
      <vt:lpstr>Office Theme</vt:lpstr>
      <vt:lpstr>PDF-Downloader</vt:lpstr>
      <vt:lpstr>Intro</vt:lpstr>
      <vt:lpstr>Tech</vt:lpstr>
      <vt:lpstr>Class Diagram</vt:lpstr>
      <vt:lpstr>List&lt;PdfPlacement&gt; pdfs; try { pdfs = [.. XlsxLoader.Get_pdf_urls(args[0])]; } catch (Exception e)   { …; return;}  List&lt;Task&lt;PdfResult&gt;&gt; tasks = []; foreach (PdfPlacement pdf in pdfs.Take(10)) {   FileDownloader downloader = new(folderName);   if (string.IsNullOrEmpty(pdf.Url))     continue;   tasks.Add(downloader.Download(pdf)); }   Task.WaitAll(tasks); Console.WriteLine("Download done"); if (XlsxMaker.Make_xlsx(tasks.Select(t =&gt; t.Result), folderName))   Console.WriteLine("Metadata sheet created"); else   Console.WriteLine("Metadata sheet could not be created");</vt:lpstr>
      <vt:lpstr>Public async Task&lt;PdfResult&gt; Download(PdfPlacement pdfPlacement)   try     …     using Stream downloadStream = await client.GetStreamAsync(pdfPlacement.Url);     using Stream fileStream = new FileStream(Pdf_Path(pdfPlacement.Name), …);     await downloadStream.CopyToAsync(fileStream);     await fileStream.FlushAsync();      fileStream.Close();     return new PdfResult(pdfPlacement.Name, pdfPlacement.Name + " Downloaded Succesfully");     catch (HttpRequestException e)     if (pdfPlacement.Alt_url != "")       Console.WriteLine("\nException Caught! Trying alt....");       PdfResult result = await Download(new(pdfPlacement.Name, pdfPlacement.Alt_url, ""));       return new PdfResult(result.Name, result.Outcome + " with alt url");     else     {…}</vt:lpstr>
      <vt:lpstr>Tuples  vs Class </vt:lpstr>
      <vt:lpstr>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Emil Nielsen Lemming</dc:creator>
  <cp:lastModifiedBy>Emil Nielsen Lemming</cp:lastModifiedBy>
  <cp:revision>1</cp:revision>
  <dcterms:created xsi:type="dcterms:W3CDTF">2025-10-10T07:14:28Z</dcterms:created>
  <dcterms:modified xsi:type="dcterms:W3CDTF">2025-10-10T08:44:23Z</dcterms:modified>
</cp:coreProperties>
</file>