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 id="2147483678" r:id="rId4"/>
  </p:sldMasterIdLst>
  <p:notesMasterIdLst>
    <p:notesMasterId r:id="rId6"/>
  </p:notesMasterIdLst>
  <p:handoutMasterIdLst>
    <p:handoutMasterId r:id="rId25"/>
  </p:handoutMasterIdLst>
  <p:sldIdLst>
    <p:sldId id="256" r:id="rId5"/>
    <p:sldId id="259" r:id="rId7"/>
    <p:sldId id="286" r:id="rId8"/>
    <p:sldId id="287" r:id="rId9"/>
    <p:sldId id="292" r:id="rId10"/>
    <p:sldId id="284" r:id="rId11"/>
    <p:sldId id="262" r:id="rId12"/>
    <p:sldId id="293" r:id="rId13"/>
    <p:sldId id="295" r:id="rId14"/>
    <p:sldId id="283" r:id="rId15"/>
    <p:sldId id="296" r:id="rId16"/>
    <p:sldId id="294" r:id="rId17"/>
    <p:sldId id="302" r:id="rId18"/>
    <p:sldId id="303" r:id="rId19"/>
    <p:sldId id="299" r:id="rId20"/>
    <p:sldId id="285" r:id="rId21"/>
    <p:sldId id="297" r:id="rId22"/>
    <p:sldId id="305" r:id="rId23"/>
    <p:sldId id="308" r:id="rId24"/>
  </p:sldIdLst>
  <p:sldSz cx="12192000" cy="6858000"/>
  <p:notesSz cx="10234295" cy="7103745"/>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0" userDrawn="1">
          <p15:clr>
            <a:srgbClr val="A4A3A4"/>
          </p15:clr>
        </p15:guide>
        <p15:guide id="2" pos="384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170"/>
        <p:guide pos="3842"/>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9" Type="http://schemas.openxmlformats.org/officeDocument/2006/relationships/tags" Target="tags/tag188.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434862" cy="356421"/>
          </a:xfrm>
          <a:prstGeom prst="rect">
            <a:avLst/>
          </a:prstGeom>
        </p:spPr>
        <p:txBody>
          <a:bodyPr vert="horz" lIns="91440" tIns="45720" rIns="91440" bIns="45720" rtlCol="0"/>
          <a:lstStyle>
            <a:lvl1pPr algn="l">
              <a:defRPr sz="1660"/>
            </a:lvl1pPr>
          </a:lstStyle>
          <a:p>
            <a:endParaRPr lang="zh-CN" altLang="en-US"/>
          </a:p>
        </p:txBody>
      </p:sp>
      <p:sp>
        <p:nvSpPr>
          <p:cNvPr id="3" name="日期占位符 2"/>
          <p:cNvSpPr>
            <a:spLocks noGrp="1"/>
          </p:cNvSpPr>
          <p:nvPr>
            <p:ph type="dt" sz="quarter" idx="1"/>
          </p:nvPr>
        </p:nvSpPr>
        <p:spPr>
          <a:xfrm>
            <a:off x="5797066" y="0"/>
            <a:ext cx="4434862" cy="356421"/>
          </a:xfrm>
          <a:prstGeom prst="rect">
            <a:avLst/>
          </a:prstGeom>
        </p:spPr>
        <p:txBody>
          <a:bodyPr vert="horz" lIns="91440" tIns="45720" rIns="91440" bIns="45720" rtlCol="0"/>
          <a:lstStyle>
            <a:lvl1pPr algn="r">
              <a:defRPr sz="166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6747325"/>
            <a:ext cx="4434862" cy="356420"/>
          </a:xfrm>
          <a:prstGeom prst="rect">
            <a:avLst/>
          </a:prstGeom>
        </p:spPr>
        <p:txBody>
          <a:bodyPr vert="horz" lIns="91440" tIns="45720" rIns="91440" bIns="45720" rtlCol="0" anchor="b"/>
          <a:lstStyle>
            <a:lvl1pPr algn="l">
              <a:defRPr sz="1660"/>
            </a:lvl1pPr>
          </a:lstStyle>
          <a:p>
            <a:endParaRPr lang="zh-CN" altLang="en-US"/>
          </a:p>
        </p:txBody>
      </p:sp>
      <p:sp>
        <p:nvSpPr>
          <p:cNvPr id="5" name="灯片编号占位符 4"/>
          <p:cNvSpPr>
            <a:spLocks noGrp="1"/>
          </p:cNvSpPr>
          <p:nvPr>
            <p:ph type="sldNum" sz="quarter" idx="3"/>
          </p:nvPr>
        </p:nvSpPr>
        <p:spPr>
          <a:xfrm>
            <a:off x="5797066" y="6747325"/>
            <a:ext cx="4434862" cy="356420"/>
          </a:xfrm>
          <a:prstGeom prst="rect">
            <a:avLst/>
          </a:prstGeom>
        </p:spPr>
        <p:txBody>
          <a:bodyPr vert="horz" lIns="91440" tIns="45720" rIns="91440" bIns="45720" rtlCol="0" anchor="b"/>
          <a:lstStyle>
            <a:lvl1pPr algn="r">
              <a:defRPr sz="166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434679" cy="35591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797788" y="0"/>
            <a:ext cx="4434677" cy="355915"/>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2987440" y="888133"/>
            <a:ext cx="4262159" cy="239774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024619" y="3419204"/>
            <a:ext cx="8187802" cy="2796629"/>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6748051"/>
            <a:ext cx="4434679" cy="35591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797788" y="6748051"/>
            <a:ext cx="4434677" cy="355915"/>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F734D4-7744-4A3F-B8B1-68F03F15C29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jpeg"/><Relationship Id="rId2" Type="http://schemas.openxmlformats.org/officeDocument/2006/relationships/tags" Target="../tags/tag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0" Type="http://schemas.openxmlformats.org/officeDocument/2006/relationships/tags" Target="../tags/tag24.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76.xml"/><Relationship Id="rId8" Type="http://schemas.openxmlformats.org/officeDocument/2006/relationships/tags" Target="../tags/tag75.xml"/><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2" Type="http://schemas.openxmlformats.org/officeDocument/2006/relationships/tags" Target="../tags/tag79.xml"/><Relationship Id="rId11" Type="http://schemas.openxmlformats.org/officeDocument/2006/relationships/tags" Target="../tags/tag78.xml"/><Relationship Id="rId10" Type="http://schemas.openxmlformats.org/officeDocument/2006/relationships/tags" Target="../tags/tag77.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tags" Target="../tags/tag85.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tags" Target="../tags/tag80.xml"/><Relationship Id="rId13" Type="http://schemas.openxmlformats.org/officeDocument/2006/relationships/tags" Target="../tags/tag91.xml"/><Relationship Id="rId12" Type="http://schemas.openxmlformats.org/officeDocument/2006/relationships/tags" Target="../tags/tag9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4" Type="http://schemas.openxmlformats.org/officeDocument/2006/relationships/tags" Target="../tags/tag104.xml"/><Relationship Id="rId13" Type="http://schemas.openxmlformats.org/officeDocument/2006/relationships/tags" Target="../tags/tag103.xml"/><Relationship Id="rId12" Type="http://schemas.openxmlformats.org/officeDocument/2006/relationships/tags" Target="../tags/tag102.xml"/><Relationship Id="rId11" Type="http://schemas.openxmlformats.org/officeDocument/2006/relationships/tags" Target="../tags/tag101.xml"/><Relationship Id="rId10" Type="http://schemas.openxmlformats.org/officeDocument/2006/relationships/tags" Target="../tags/tag100.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12.xml"/><Relationship Id="rId8" Type="http://schemas.openxmlformats.org/officeDocument/2006/relationships/tags" Target="../tags/tag111.xml"/><Relationship Id="rId7" Type="http://schemas.openxmlformats.org/officeDocument/2006/relationships/tags" Target="../tags/tag110.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4" Type="http://schemas.openxmlformats.org/officeDocument/2006/relationships/tags" Target="../tags/tag117.xml"/><Relationship Id="rId13" Type="http://schemas.openxmlformats.org/officeDocument/2006/relationships/tags" Target="../tags/tag116.xml"/><Relationship Id="rId12" Type="http://schemas.openxmlformats.org/officeDocument/2006/relationships/tags" Target="../tags/tag115.xml"/><Relationship Id="rId11" Type="http://schemas.openxmlformats.org/officeDocument/2006/relationships/tags" Target="../tags/tag114.xml"/><Relationship Id="rId10" Type="http://schemas.openxmlformats.org/officeDocument/2006/relationships/tags" Target="../tags/tag113.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25.xml"/><Relationship Id="rId8" Type="http://schemas.openxmlformats.org/officeDocument/2006/relationships/tags" Target="../tags/tag124.xml"/><Relationship Id="rId7" Type="http://schemas.openxmlformats.org/officeDocument/2006/relationships/tags" Target="../tags/tag123.xml"/><Relationship Id="rId6" Type="http://schemas.openxmlformats.org/officeDocument/2006/relationships/tags" Target="../tags/tag122.xml"/><Relationship Id="rId5" Type="http://schemas.openxmlformats.org/officeDocument/2006/relationships/tags" Target="../tags/tag121.xml"/><Relationship Id="rId4" Type="http://schemas.openxmlformats.org/officeDocument/2006/relationships/tags" Target="../tags/tag120.xml"/><Relationship Id="rId3" Type="http://schemas.openxmlformats.org/officeDocument/2006/relationships/tags" Target="../tags/tag119.xml"/><Relationship Id="rId2" Type="http://schemas.openxmlformats.org/officeDocument/2006/relationships/tags" Target="../tags/tag118.xml"/><Relationship Id="rId14" Type="http://schemas.openxmlformats.org/officeDocument/2006/relationships/tags" Target="../tags/tag130.xml"/><Relationship Id="rId13" Type="http://schemas.openxmlformats.org/officeDocument/2006/relationships/tags" Target="../tags/tag129.xml"/><Relationship Id="rId12" Type="http://schemas.openxmlformats.org/officeDocument/2006/relationships/tags" Target="../tags/tag128.xml"/><Relationship Id="rId11" Type="http://schemas.openxmlformats.org/officeDocument/2006/relationships/tags" Target="../tags/tag127.xml"/><Relationship Id="rId10" Type="http://schemas.openxmlformats.org/officeDocument/2006/relationships/tags" Target="../tags/tag126.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38.xml"/><Relationship Id="rId8" Type="http://schemas.openxmlformats.org/officeDocument/2006/relationships/tags" Target="../tags/tag137.xml"/><Relationship Id="rId7" Type="http://schemas.openxmlformats.org/officeDocument/2006/relationships/tags" Target="../tags/tag136.xml"/><Relationship Id="rId6" Type="http://schemas.openxmlformats.org/officeDocument/2006/relationships/tags" Target="../tags/tag135.xml"/><Relationship Id="rId5" Type="http://schemas.openxmlformats.org/officeDocument/2006/relationships/tags" Target="../tags/tag134.xml"/><Relationship Id="rId4" Type="http://schemas.openxmlformats.org/officeDocument/2006/relationships/tags" Target="../tags/tag133.xml"/><Relationship Id="rId3" Type="http://schemas.openxmlformats.org/officeDocument/2006/relationships/tags" Target="../tags/tag132.xml"/><Relationship Id="rId2" Type="http://schemas.openxmlformats.org/officeDocument/2006/relationships/tags" Target="../tags/tag131.xml"/><Relationship Id="rId13" Type="http://schemas.openxmlformats.org/officeDocument/2006/relationships/tags" Target="../tags/tag142.xml"/><Relationship Id="rId12" Type="http://schemas.openxmlformats.org/officeDocument/2006/relationships/tags" Target="../tags/tag141.xml"/><Relationship Id="rId11" Type="http://schemas.openxmlformats.org/officeDocument/2006/relationships/tags" Target="../tags/tag140.xml"/><Relationship Id="rId10" Type="http://schemas.openxmlformats.org/officeDocument/2006/relationships/tags" Target="../tags/tag139.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50.xml"/><Relationship Id="rId8" Type="http://schemas.openxmlformats.org/officeDocument/2006/relationships/tags" Target="../tags/tag149.xml"/><Relationship Id="rId7" Type="http://schemas.openxmlformats.org/officeDocument/2006/relationships/tags" Target="../tags/tag148.xml"/><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tags" Target="../tags/tag145.xml"/><Relationship Id="rId3" Type="http://schemas.openxmlformats.org/officeDocument/2006/relationships/tags" Target="../tags/tag144.xml"/><Relationship Id="rId2" Type="http://schemas.openxmlformats.org/officeDocument/2006/relationships/tags" Target="../tags/tag143.xml"/><Relationship Id="rId11" Type="http://schemas.openxmlformats.org/officeDocument/2006/relationships/tags" Target="../tags/tag152.xml"/><Relationship Id="rId10" Type="http://schemas.openxmlformats.org/officeDocument/2006/relationships/tags" Target="../tags/tag151.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3" name="任意多边形: 形状 12"/>
          <p:cNvSpPr/>
          <p:nvPr>
            <p:custDataLst>
              <p:tags r:id="rId2"/>
            </p:custDataLst>
          </p:nvPr>
        </p:nvSpPr>
        <p:spPr>
          <a:xfrm rot="10800000">
            <a:off x="3244802" y="0"/>
            <a:ext cx="8946988" cy="6858000"/>
          </a:xfrm>
          <a:custGeom>
            <a:avLst/>
            <a:gdLst>
              <a:gd name="connsiteX0" fmla="*/ 8946988 w 8946988"/>
              <a:gd name="connsiteY0" fmla="*/ 6858000 h 6858000"/>
              <a:gd name="connsiteX1" fmla="*/ 0 w 8946988"/>
              <a:gd name="connsiteY1" fmla="*/ 6858000 h 6858000"/>
              <a:gd name="connsiteX2" fmla="*/ 9315 w 8946988"/>
              <a:gd name="connsiteY2" fmla="*/ 0 h 6858000"/>
              <a:gd name="connsiteX3" fmla="*/ 2685840 w 8946988"/>
              <a:gd name="connsiteY3" fmla="*/ 0 h 6858000"/>
            </a:gdLst>
            <a:ahLst/>
            <a:cxnLst>
              <a:cxn ang="0">
                <a:pos x="connsiteX0" y="connsiteY0"/>
              </a:cxn>
              <a:cxn ang="0">
                <a:pos x="connsiteX1" y="connsiteY1"/>
              </a:cxn>
              <a:cxn ang="0">
                <a:pos x="connsiteX2" y="connsiteY2"/>
              </a:cxn>
              <a:cxn ang="0">
                <a:pos x="connsiteX3" y="connsiteY3"/>
              </a:cxn>
            </a:cxnLst>
            <a:rect l="l" t="t" r="r" b="b"/>
            <a:pathLst>
              <a:path w="8946988" h="6858000">
                <a:moveTo>
                  <a:pt x="8946988" y="6858000"/>
                </a:moveTo>
                <a:lnTo>
                  <a:pt x="0" y="6858000"/>
                </a:lnTo>
                <a:lnTo>
                  <a:pt x="9315" y="0"/>
                </a:lnTo>
                <a:lnTo>
                  <a:pt x="2685840" y="0"/>
                </a:lnTo>
                <a:close/>
              </a:path>
            </a:pathLst>
          </a:custGeom>
          <a:blipFill dpi="0" rotWithShape="0">
            <a:blip r:embed="rId3"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p>
        </p:txBody>
      </p:sp>
      <p:sp>
        <p:nvSpPr>
          <p:cNvPr id="14" name="任意多边形: 形状 13"/>
          <p:cNvSpPr/>
          <p:nvPr>
            <p:custDataLst>
              <p:tags r:id="rId4"/>
            </p:custDataLst>
          </p:nvPr>
        </p:nvSpPr>
        <p:spPr>
          <a:xfrm rot="10800000">
            <a:off x="3244802" y="-2918"/>
            <a:ext cx="8976698" cy="6862757"/>
          </a:xfrm>
          <a:custGeom>
            <a:avLst/>
            <a:gdLst>
              <a:gd name="connsiteX0" fmla="*/ 8976698 w 8976698"/>
              <a:gd name="connsiteY0" fmla="*/ 6862757 h 6862757"/>
              <a:gd name="connsiteX1" fmla="*/ 0 w 8976698"/>
              <a:gd name="connsiteY1" fmla="*/ 6862757 h 6862757"/>
              <a:gd name="connsiteX2" fmla="*/ 9359 w 8976698"/>
              <a:gd name="connsiteY2" fmla="*/ 0 h 6862757"/>
              <a:gd name="connsiteX3" fmla="*/ 2685884 w 8976698"/>
              <a:gd name="connsiteY3" fmla="*/ 0 h 6862757"/>
            </a:gdLst>
            <a:ahLst/>
            <a:cxnLst>
              <a:cxn ang="0">
                <a:pos x="connsiteX0" y="connsiteY0"/>
              </a:cxn>
              <a:cxn ang="0">
                <a:pos x="connsiteX1" y="connsiteY1"/>
              </a:cxn>
              <a:cxn ang="0">
                <a:pos x="connsiteX2" y="connsiteY2"/>
              </a:cxn>
              <a:cxn ang="0">
                <a:pos x="connsiteX3" y="connsiteY3"/>
              </a:cxn>
            </a:cxnLst>
            <a:rect l="l" t="t" r="r" b="b"/>
            <a:pathLst>
              <a:path w="8976698" h="6862757">
                <a:moveTo>
                  <a:pt x="8976698" y="6862757"/>
                </a:moveTo>
                <a:lnTo>
                  <a:pt x="0" y="6862757"/>
                </a:lnTo>
                <a:lnTo>
                  <a:pt x="9359" y="0"/>
                </a:lnTo>
                <a:lnTo>
                  <a:pt x="2685884" y="0"/>
                </a:lnTo>
                <a:close/>
              </a:path>
            </a:pathLst>
          </a:custGeom>
          <a:solidFill>
            <a:srgbClr val="455171">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2" name="组合 11"/>
          <p:cNvGrpSpPr/>
          <p:nvPr>
            <p:custDataLst>
              <p:tags r:id="rId5"/>
            </p:custDataLst>
          </p:nvPr>
        </p:nvGrpSpPr>
        <p:grpSpPr>
          <a:xfrm>
            <a:off x="557881" y="3882916"/>
            <a:ext cx="1633414" cy="614561"/>
            <a:chOff x="949766" y="3882916"/>
            <a:chExt cx="2002973" cy="753605"/>
          </a:xfrm>
        </p:grpSpPr>
        <p:sp>
          <p:nvSpPr>
            <p:cNvPr id="8" name="矩形 7"/>
            <p:cNvSpPr/>
            <p:nvPr>
              <p:custDataLst>
                <p:tags r:id="rId6"/>
              </p:custDataLst>
            </p:nvPr>
          </p:nvSpPr>
          <p:spPr>
            <a:xfrm>
              <a:off x="949766" y="3882916"/>
              <a:ext cx="2002973" cy="7078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7"/>
              </p:custDataLst>
            </p:nvPr>
          </p:nvSpPr>
          <p:spPr>
            <a:xfrm>
              <a:off x="949766" y="4590802"/>
              <a:ext cx="200297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ctrTitle" hasCustomPrompt="1"/>
            <p:custDataLst>
              <p:tags r:id="rId8"/>
            </p:custDataLst>
          </p:nvPr>
        </p:nvSpPr>
        <p:spPr>
          <a:xfrm>
            <a:off x="472073" y="2579256"/>
            <a:ext cx="4782098" cy="757130"/>
          </a:xfrm>
        </p:spPr>
        <p:txBody>
          <a:bodyPr wrap="square" anchor="b">
            <a:noAutofit/>
          </a:bodyPr>
          <a:lstStyle>
            <a:lvl1pPr algn="l">
              <a:defRPr sz="4400">
                <a:solidFill>
                  <a:schemeClr val="accent1"/>
                </a:solidFill>
              </a:defRPr>
            </a:lvl1pPr>
          </a:lstStyle>
          <a:p>
            <a:r>
              <a:rPr lang="zh-CN" altLang="en-US" dirty="0"/>
              <a:t>单击此处编辑标题</a:t>
            </a:r>
            <a:endParaRPr lang="zh-CN" altLang="en-US" dirty="0"/>
          </a:p>
        </p:txBody>
      </p:sp>
      <p:sp>
        <p:nvSpPr>
          <p:cNvPr id="3" name="副标题 2"/>
          <p:cNvSpPr>
            <a:spLocks noGrp="1"/>
          </p:cNvSpPr>
          <p:nvPr>
            <p:ph type="subTitle" idx="1"/>
            <p:custDataLst>
              <p:tags r:id="rId9"/>
            </p:custDataLst>
          </p:nvPr>
        </p:nvSpPr>
        <p:spPr>
          <a:xfrm>
            <a:off x="472073" y="3428461"/>
            <a:ext cx="4782098" cy="286232"/>
          </a:xfrm>
        </p:spPr>
        <p:txBody>
          <a:bodyPr wrap="square">
            <a:noAutofit/>
          </a:bodyPr>
          <a:lstStyle>
            <a:lvl1pPr marL="0" indent="0" algn="l">
              <a:buNone/>
              <a:defRPr sz="16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a:xfrm>
            <a:off x="4038600" y="6346825"/>
            <a:ext cx="4114800" cy="365125"/>
          </a:xfrm>
        </p:spPr>
        <p:txBody>
          <a:bodyPr/>
          <a:lstStyle/>
          <a:p>
            <a:endParaRPr lang="zh-CN" altLang="en-US"/>
          </a:p>
        </p:txBody>
      </p:sp>
      <p:sp>
        <p:nvSpPr>
          <p:cNvPr id="6" name="灯片编号占位符 5"/>
          <p:cNvSpPr>
            <a:spLocks noGrp="1"/>
          </p:cNvSpPr>
          <p:nvPr>
            <p:ph type="sldNum" sz="quarter" idx="12"/>
            <p:custDataLst>
              <p:tags r:id="rId12"/>
            </p:custDataLst>
          </p:nvPr>
        </p:nvSpPr>
        <p:spPr>
          <a:xfrm>
            <a:off x="8610600" y="6346825"/>
            <a:ext cx="2743200" cy="365125"/>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等腰三角形 6"/>
          <p:cNvSpPr/>
          <p:nvPr>
            <p:custDataLst>
              <p:tags r:id="rId2"/>
            </p:custDataLst>
          </p:nvPr>
        </p:nvSpPr>
        <p:spPr>
          <a:xfrm rot="5400000">
            <a:off x="365579" y="-384630"/>
            <a:ext cx="3106057" cy="3875317"/>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custDataLst>
              <p:tags r:id="rId3"/>
            </p:custDataLst>
          </p:nvPr>
        </p:nvSpPr>
        <p:spPr>
          <a:xfrm rot="16200000">
            <a:off x="8672738" y="3367313"/>
            <a:ext cx="3106057" cy="3875317"/>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12"/>
          <p:cNvSpPr/>
          <p:nvPr>
            <p:custDataLst>
              <p:tags r:id="rId4"/>
            </p:custDataLst>
          </p:nvPr>
        </p:nvSpPr>
        <p:spPr>
          <a:xfrm rot="19299726">
            <a:off x="6750617" y="4812139"/>
            <a:ext cx="6346464" cy="695922"/>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12"/>
          <p:cNvSpPr/>
          <p:nvPr>
            <p:custDataLst>
              <p:tags r:id="rId5"/>
            </p:custDataLst>
          </p:nvPr>
        </p:nvSpPr>
        <p:spPr>
          <a:xfrm rot="8445098">
            <a:off x="-970111" y="1383138"/>
            <a:ext cx="6346464" cy="695922"/>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6"/>
            </p:custDataLst>
          </p:nvPr>
        </p:nvSpPr>
        <p:spPr>
          <a:xfrm>
            <a:off x="4850087" y="2804984"/>
            <a:ext cx="5529587" cy="898493"/>
          </a:xfrm>
        </p:spPr>
        <p:txBody>
          <a:bodyPr anchor="ctr" anchorCtr="0">
            <a:normAutofit/>
          </a:bodyPr>
          <a:lstStyle>
            <a:lvl1pPr>
              <a:defRPr sz="4000">
                <a:solidFill>
                  <a:schemeClr val="tx1">
                    <a:lumMod val="65000"/>
                    <a:lumOff val="35000"/>
                  </a:schemeClr>
                </a:solidFill>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7"/>
            </p:custDataLst>
          </p:nvPr>
        </p:nvSpPr>
        <p:spPr>
          <a:xfrm>
            <a:off x="3317769" y="2804984"/>
            <a:ext cx="1466507" cy="898493"/>
          </a:xfrm>
        </p:spPr>
        <p:txBody>
          <a:bodyPr wrap="square" anchor="ctr" anchorCtr="0">
            <a:normAutofit/>
          </a:bodyPr>
          <a:lstStyle>
            <a:lvl1pPr marL="0" indent="0" algn="r">
              <a:buNone/>
              <a:defRPr sz="4400" b="1">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文本</a:t>
            </a:r>
            <a:endParaRPr lang="zh-CN" altLang="en-US" dirty="0"/>
          </a:p>
        </p:txBody>
      </p:sp>
      <p:sp>
        <p:nvSpPr>
          <p:cNvPr id="4" name="日期占位符 3"/>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lstStyle/>
          <a:p>
            <a:endParaRPr lang="zh-CN" altLang="en-US"/>
          </a:p>
        </p:txBody>
      </p:sp>
      <p:sp>
        <p:nvSpPr>
          <p:cNvPr id="6" name="灯片编号占位符 5"/>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custDataLst>
              <p:tags r:id="rId4"/>
            </p:custDataLst>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custDataLst>
              <p:tags r:id="rId3"/>
            </p:custDataLst>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custDataLst>
              <p:tags r:id="rId5"/>
            </p:custDataLst>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custDataLst>
              <p:tags r:id="rId3"/>
            </p:custDataLst>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4"/>
            </p:custDataLst>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custDataLst>
              <p:tags r:id="rId3"/>
            </p:custDataLst>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末尾幻灯片">
    <p:spTree>
      <p:nvGrpSpPr>
        <p:cNvPr id="1" name=""/>
        <p:cNvGrpSpPr/>
        <p:nvPr/>
      </p:nvGrpSpPr>
      <p:grpSpPr>
        <a:xfrm>
          <a:off x="0" y="0"/>
          <a:ext cx="0" cy="0"/>
          <a:chOff x="0" y="0"/>
          <a:chExt cx="0" cy="0"/>
        </a:xfrm>
      </p:grpSpPr>
      <p:sp>
        <p:nvSpPr>
          <p:cNvPr id="6" name="矩形 5"/>
          <p:cNvSpPr/>
          <p:nvPr>
            <p:custDataLst>
              <p:tags r:id="rId2"/>
            </p:custDataLst>
          </p:nvPr>
        </p:nvSpPr>
        <p:spPr>
          <a:xfrm>
            <a:off x="3314762" y="2383064"/>
            <a:ext cx="5562475" cy="1699079"/>
          </a:xfrm>
          <a:prstGeom prst="rect">
            <a:avLst/>
          </a:prstGeom>
          <a:solidFill>
            <a:schemeClr val="accent4"/>
          </a:solidFill>
          <a:ln>
            <a:noFill/>
          </a:ln>
          <a:effectLst>
            <a:outerShdw blurRad="508000" dist="50800" dir="2700000" sx="104000" sy="104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custDataLst>
              <p:tags r:id="rId3"/>
            </p:custDataLst>
          </p:nvPr>
        </p:nvGrpSpPr>
        <p:grpSpPr>
          <a:xfrm rot="5400000">
            <a:off x="5773057" y="468083"/>
            <a:ext cx="645888" cy="12192002"/>
            <a:chOff x="9775372" y="0"/>
            <a:chExt cx="832755" cy="6858000"/>
          </a:xfrm>
        </p:grpSpPr>
        <p:sp>
          <p:nvSpPr>
            <p:cNvPr id="8" name="矩形 7"/>
            <p:cNvSpPr/>
            <p:nvPr>
              <p:custDataLst>
                <p:tags r:id="rId4"/>
              </p:custDataLst>
            </p:nvPr>
          </p:nvSpPr>
          <p:spPr>
            <a:xfrm>
              <a:off x="9775372" y="0"/>
              <a:ext cx="65314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5"/>
              </p:custDataLst>
            </p:nvPr>
          </p:nvSpPr>
          <p:spPr>
            <a:xfrm>
              <a:off x="10428514" y="0"/>
              <a:ext cx="17961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custDataLst>
              <p:tags r:id="rId6"/>
            </p:custDataLst>
          </p:nvPr>
        </p:nvSpPr>
        <p:spPr>
          <a:xfrm>
            <a:off x="3314763" y="2569821"/>
            <a:ext cx="5562474" cy="1325563"/>
          </a:xfrm>
        </p:spPr>
        <p:txBody>
          <a:bodyPr>
            <a:normAutofit/>
          </a:bodyPr>
          <a:lstStyle>
            <a:lvl1pPr algn="ctr">
              <a:defRPr sz="5400" b="1">
                <a:solidFill>
                  <a:schemeClr val="tx2"/>
                </a:solidFill>
              </a:defRPr>
            </a:lvl1pPr>
          </a:lstStyle>
          <a:p>
            <a:r>
              <a:rPr lang="zh-CN" altLang="en-US" dirty="0"/>
              <a:t>编辑标题</a:t>
            </a:r>
            <a:endParaRPr lang="zh-CN" altLang="en-US" dirty="0"/>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13" name="组合 12"/>
          <p:cNvGrpSpPr/>
          <p:nvPr userDrawn="1">
            <p:custDataLst>
              <p:tags r:id="rId2"/>
            </p:custDataLst>
          </p:nvPr>
        </p:nvGrpSpPr>
        <p:grpSpPr>
          <a:xfrm>
            <a:off x="9255760" y="5179060"/>
            <a:ext cx="3430270" cy="1678305"/>
            <a:chOff x="10646" y="5909"/>
            <a:chExt cx="9994" cy="4890"/>
          </a:xfrm>
        </p:grpSpPr>
        <p:sp>
          <p:nvSpPr>
            <p:cNvPr id="8" name="等腰三角形 7"/>
            <p:cNvSpPr/>
            <p:nvPr userDrawn="1">
              <p:custDataLst>
                <p:tags r:id="rId3"/>
              </p:custDataLst>
            </p:nvPr>
          </p:nvSpPr>
          <p:spPr>
            <a:xfrm rot="16200000">
              <a:off x="13703" y="5303"/>
              <a:ext cx="4891" cy="6103"/>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12"/>
            <p:cNvSpPr/>
            <p:nvPr userDrawn="1">
              <p:custDataLst>
                <p:tags r:id="rId4"/>
              </p:custDataLst>
            </p:nvPr>
          </p:nvSpPr>
          <p:spPr>
            <a:xfrm rot="19299726">
              <a:off x="10646" y="7578"/>
              <a:ext cx="9994" cy="1096"/>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2" name="组合 11"/>
          <p:cNvGrpSpPr/>
          <p:nvPr userDrawn="1">
            <p:custDataLst>
              <p:tags r:id="rId5"/>
            </p:custDataLst>
          </p:nvPr>
        </p:nvGrpSpPr>
        <p:grpSpPr>
          <a:xfrm>
            <a:off x="-558165" y="9525"/>
            <a:ext cx="3763010" cy="1841500"/>
            <a:chOff x="-1483" y="0"/>
            <a:chExt cx="9994" cy="4890"/>
          </a:xfrm>
        </p:grpSpPr>
        <p:sp>
          <p:nvSpPr>
            <p:cNvPr id="7" name="等腰三角形 6"/>
            <p:cNvSpPr/>
            <p:nvPr userDrawn="1">
              <p:custDataLst>
                <p:tags r:id="rId6"/>
              </p:custDataLst>
            </p:nvPr>
          </p:nvSpPr>
          <p:spPr>
            <a:xfrm rot="5400000">
              <a:off x="606" y="-606"/>
              <a:ext cx="4891" cy="6103"/>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12"/>
            <p:cNvSpPr/>
            <p:nvPr userDrawn="1">
              <p:custDataLst>
                <p:tags r:id="rId7"/>
              </p:custDataLst>
            </p:nvPr>
          </p:nvSpPr>
          <p:spPr>
            <a:xfrm rot="8445098">
              <a:off x="-1483" y="2178"/>
              <a:ext cx="9994" cy="1096"/>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2" name="文本框 21"/>
          <p:cNvSpPr txBox="1"/>
          <p:nvPr userDrawn="1">
            <p:custDataLst>
              <p:tags r:id="rId8"/>
            </p:custDataLst>
          </p:nvPr>
        </p:nvSpPr>
        <p:spPr>
          <a:xfrm>
            <a:off x="609600" y="523875"/>
            <a:ext cx="628650" cy="523220"/>
          </a:xfrm>
          <a:prstGeom prst="rect">
            <a:avLst/>
          </a:prstGeom>
          <a:noFill/>
        </p:spPr>
        <p:txBody>
          <a:bodyPr wrap="square" rtlCol="0">
            <a:normAutofit/>
          </a:bodyPr>
          <a:lstStyle>
            <a:defPPr>
              <a:defRPr lang="zh-CN"/>
            </a:defPPr>
            <a:lvl1pPr algn="ctr">
              <a:defRPr sz="2800">
                <a:solidFill>
                  <a:schemeClr val="bg1"/>
                </a:solidFill>
                <a:latin typeface="Impact" panose="020B0806030902050204" pitchFamily="34" charset="0"/>
              </a:defRPr>
            </a:lvl1pPr>
          </a:lstStyle>
          <a:p>
            <a:endParaRPr lang="zh-CN" altLang="en-US"/>
          </a:p>
        </p:txBody>
      </p:sp>
      <p:sp>
        <p:nvSpPr>
          <p:cNvPr id="2" name="标题 1"/>
          <p:cNvSpPr>
            <a:spLocks noGrp="1"/>
          </p:cNvSpPr>
          <p:nvPr>
            <p:ph type="title"/>
            <p:custDataLst>
              <p:tags r:id="rId9"/>
            </p:custDataLst>
          </p:nvPr>
        </p:nvSpPr>
        <p:spPr/>
        <p:txBody>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grpSp>
        <p:nvGrpSpPr>
          <p:cNvPr id="13" name="组合 12"/>
          <p:cNvGrpSpPr/>
          <p:nvPr userDrawn="1">
            <p:custDataLst>
              <p:tags r:id="rId2"/>
            </p:custDataLst>
          </p:nvPr>
        </p:nvGrpSpPr>
        <p:grpSpPr>
          <a:xfrm>
            <a:off x="9255760" y="5188585"/>
            <a:ext cx="3430270" cy="1678305"/>
            <a:chOff x="10646" y="5909"/>
            <a:chExt cx="9994" cy="4890"/>
          </a:xfrm>
        </p:grpSpPr>
        <p:sp>
          <p:nvSpPr>
            <p:cNvPr id="6" name="等腰三角形 5"/>
            <p:cNvSpPr/>
            <p:nvPr userDrawn="1">
              <p:custDataLst>
                <p:tags r:id="rId3"/>
              </p:custDataLst>
            </p:nvPr>
          </p:nvSpPr>
          <p:spPr>
            <a:xfrm rot="16200000">
              <a:off x="13703" y="5303"/>
              <a:ext cx="4891" cy="6103"/>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12"/>
            <p:cNvSpPr/>
            <p:nvPr userDrawn="1">
              <p:custDataLst>
                <p:tags r:id="rId4"/>
              </p:custDataLst>
            </p:nvPr>
          </p:nvSpPr>
          <p:spPr>
            <a:xfrm rot="19299726">
              <a:off x="10646" y="7578"/>
              <a:ext cx="9994" cy="1096"/>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2" name="组合 11"/>
          <p:cNvGrpSpPr/>
          <p:nvPr userDrawn="1">
            <p:custDataLst>
              <p:tags r:id="rId5"/>
            </p:custDataLst>
          </p:nvPr>
        </p:nvGrpSpPr>
        <p:grpSpPr>
          <a:xfrm>
            <a:off x="-558165" y="0"/>
            <a:ext cx="3763010" cy="1841500"/>
            <a:chOff x="-1483" y="0"/>
            <a:chExt cx="9994" cy="4890"/>
          </a:xfrm>
        </p:grpSpPr>
        <p:sp>
          <p:nvSpPr>
            <p:cNvPr id="10" name="等腰三角形 9"/>
            <p:cNvSpPr/>
            <p:nvPr userDrawn="1">
              <p:custDataLst>
                <p:tags r:id="rId6"/>
              </p:custDataLst>
            </p:nvPr>
          </p:nvSpPr>
          <p:spPr>
            <a:xfrm rot="5400000">
              <a:off x="606" y="-606"/>
              <a:ext cx="4891" cy="6103"/>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2"/>
            <p:cNvSpPr/>
            <p:nvPr userDrawn="1">
              <p:custDataLst>
                <p:tags r:id="rId7"/>
              </p:custDataLst>
            </p:nvPr>
          </p:nvSpPr>
          <p:spPr>
            <a:xfrm rot="8445098">
              <a:off x="-1483" y="2178"/>
              <a:ext cx="9994" cy="1096"/>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矩形 7"/>
          <p:cNvSpPr/>
          <p:nvPr userDrawn="1">
            <p:custDataLst>
              <p:tags r:id="rId8"/>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9"/>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a:lstStyle/>
          <a:p>
            <a:endParaRPr lang="zh-CN" altLang="en-US" dirty="0"/>
          </a:p>
        </p:txBody>
      </p:sp>
      <p:sp>
        <p:nvSpPr>
          <p:cNvPr id="5" name="灯片编号占位符 4"/>
          <p:cNvSpPr>
            <a:spLocks noGrp="1"/>
          </p:cNvSpPr>
          <p:nvPr>
            <p:ph type="sldNum" sz="quarter" idx="12"/>
            <p:custDataLst>
              <p:tags r:id="rId13"/>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grpSp>
        <p:nvGrpSpPr>
          <p:cNvPr id="13" name="组合 12"/>
          <p:cNvGrpSpPr/>
          <p:nvPr userDrawn="1">
            <p:custDataLst>
              <p:tags r:id="rId2"/>
            </p:custDataLst>
          </p:nvPr>
        </p:nvGrpSpPr>
        <p:grpSpPr>
          <a:xfrm>
            <a:off x="9708515" y="5438775"/>
            <a:ext cx="2901315" cy="1419225"/>
            <a:chOff x="10646" y="5909"/>
            <a:chExt cx="9994" cy="4890"/>
          </a:xfrm>
        </p:grpSpPr>
        <p:sp>
          <p:nvSpPr>
            <p:cNvPr id="11" name="等腰三角形 10"/>
            <p:cNvSpPr/>
            <p:nvPr userDrawn="1">
              <p:custDataLst>
                <p:tags r:id="rId3"/>
              </p:custDataLst>
            </p:nvPr>
          </p:nvSpPr>
          <p:spPr>
            <a:xfrm rot="16200000">
              <a:off x="13703" y="5303"/>
              <a:ext cx="4891" cy="6103"/>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2"/>
            <p:cNvSpPr/>
            <p:nvPr userDrawn="1">
              <p:custDataLst>
                <p:tags r:id="rId4"/>
              </p:custDataLst>
            </p:nvPr>
          </p:nvSpPr>
          <p:spPr>
            <a:xfrm rot="19299726">
              <a:off x="10646" y="7578"/>
              <a:ext cx="9994" cy="1096"/>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矩形 7"/>
          <p:cNvSpPr/>
          <p:nvPr userDrawn="1">
            <p:custDataLst>
              <p:tags r:id="rId5"/>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grpSp>
        <p:nvGrpSpPr>
          <p:cNvPr id="12" name="组合 11"/>
          <p:cNvGrpSpPr/>
          <p:nvPr userDrawn="1">
            <p:custDataLst>
              <p:tags r:id="rId6"/>
            </p:custDataLst>
          </p:nvPr>
        </p:nvGrpSpPr>
        <p:grpSpPr>
          <a:xfrm>
            <a:off x="-284" y="-109"/>
            <a:ext cx="1633414" cy="614561"/>
            <a:chOff x="949766" y="3882916"/>
            <a:chExt cx="2002973" cy="753605"/>
          </a:xfrm>
        </p:grpSpPr>
        <p:sp>
          <p:nvSpPr>
            <p:cNvPr id="6" name="矩形 5"/>
            <p:cNvSpPr/>
            <p:nvPr>
              <p:custDataLst>
                <p:tags r:id="rId7"/>
              </p:custDataLst>
            </p:nvPr>
          </p:nvSpPr>
          <p:spPr>
            <a:xfrm>
              <a:off x="949766" y="3882916"/>
              <a:ext cx="2002973" cy="7078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custDataLst>
                <p:tags r:id="rId8"/>
              </p:custDataLst>
            </p:nvPr>
          </p:nvSpPr>
          <p:spPr>
            <a:xfrm>
              <a:off x="949766" y="4590802"/>
              <a:ext cx="200297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 name="标题 1"/>
          <p:cNvSpPr>
            <a:spLocks noGrp="1"/>
          </p:cNvSpPr>
          <p:nvPr>
            <p:ph type="title" hasCustomPrompt="1"/>
            <p:custDataLst>
              <p:tags r:id="rId9"/>
            </p:custDataLst>
          </p:nvPr>
        </p:nvSpPr>
        <p:spPr>
          <a:xfrm>
            <a:off x="583200" y="770400"/>
            <a:ext cx="3960000" cy="882000"/>
          </a:xfrm>
        </p:spPr>
        <p:txBody>
          <a:bodyPr anchor="ct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grpSp>
        <p:nvGrpSpPr>
          <p:cNvPr id="13" name="组合 12"/>
          <p:cNvGrpSpPr/>
          <p:nvPr userDrawn="1">
            <p:custDataLst>
              <p:tags r:id="rId2"/>
            </p:custDataLst>
          </p:nvPr>
        </p:nvGrpSpPr>
        <p:grpSpPr>
          <a:xfrm flipH="1">
            <a:off x="-417830" y="5438775"/>
            <a:ext cx="2901315" cy="1419225"/>
            <a:chOff x="10646" y="5909"/>
            <a:chExt cx="9994" cy="4890"/>
          </a:xfrm>
        </p:grpSpPr>
        <p:sp>
          <p:nvSpPr>
            <p:cNvPr id="11" name="等腰三角形 10"/>
            <p:cNvSpPr/>
            <p:nvPr userDrawn="1">
              <p:custDataLst>
                <p:tags r:id="rId3"/>
              </p:custDataLst>
            </p:nvPr>
          </p:nvSpPr>
          <p:spPr>
            <a:xfrm rot="16200000">
              <a:off x="13703" y="5303"/>
              <a:ext cx="4891" cy="6103"/>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2"/>
            <p:cNvSpPr/>
            <p:nvPr userDrawn="1">
              <p:custDataLst>
                <p:tags r:id="rId4"/>
              </p:custDataLst>
            </p:nvPr>
          </p:nvSpPr>
          <p:spPr>
            <a:xfrm rot="19299726">
              <a:off x="10646" y="7578"/>
              <a:ext cx="9994" cy="1096"/>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 name="矩形 9"/>
          <p:cNvSpPr/>
          <p:nvPr userDrawn="1">
            <p:custDataLst>
              <p:tags r:id="rId5"/>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12" name="组合 11"/>
          <p:cNvGrpSpPr/>
          <p:nvPr userDrawn="1">
            <p:custDataLst>
              <p:tags r:id="rId6"/>
            </p:custDataLst>
          </p:nvPr>
        </p:nvGrpSpPr>
        <p:grpSpPr>
          <a:xfrm>
            <a:off x="10558496" y="-9634"/>
            <a:ext cx="1633414" cy="614561"/>
            <a:chOff x="949766" y="3882916"/>
            <a:chExt cx="2002973" cy="753605"/>
          </a:xfrm>
        </p:grpSpPr>
        <p:sp>
          <p:nvSpPr>
            <p:cNvPr id="6" name="矩形 5"/>
            <p:cNvSpPr/>
            <p:nvPr>
              <p:custDataLst>
                <p:tags r:id="rId7"/>
              </p:custDataLst>
            </p:nvPr>
          </p:nvSpPr>
          <p:spPr>
            <a:xfrm>
              <a:off x="949766" y="3882916"/>
              <a:ext cx="2002973" cy="7078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custDataLst>
                <p:tags r:id="rId8"/>
              </p:custDataLst>
            </p:nvPr>
          </p:nvSpPr>
          <p:spPr>
            <a:xfrm>
              <a:off x="949766" y="4590802"/>
              <a:ext cx="200297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 name="标题 1"/>
          <p:cNvSpPr>
            <a:spLocks noGrp="1"/>
          </p:cNvSpPr>
          <p:nvPr>
            <p:ph type="title"/>
            <p:custDataLst>
              <p:tags r:id="rId9"/>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a:off x="-424180" y="-4445"/>
            <a:ext cx="2856865" cy="1398270"/>
            <a:chOff x="-1483" y="0"/>
            <a:chExt cx="9994" cy="4890"/>
          </a:xfrm>
        </p:grpSpPr>
        <p:sp>
          <p:nvSpPr>
            <p:cNvPr id="6" name="等腰三角形 5"/>
            <p:cNvSpPr/>
            <p:nvPr userDrawn="1">
              <p:custDataLst>
                <p:tags r:id="rId3"/>
              </p:custDataLst>
            </p:nvPr>
          </p:nvSpPr>
          <p:spPr>
            <a:xfrm rot="5400000">
              <a:off x="606" y="-606"/>
              <a:ext cx="4891" cy="6103"/>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12"/>
            <p:cNvSpPr/>
            <p:nvPr userDrawn="1">
              <p:custDataLst>
                <p:tags r:id="rId4"/>
              </p:custDataLst>
            </p:nvPr>
          </p:nvSpPr>
          <p:spPr>
            <a:xfrm rot="8445098">
              <a:off x="-1483" y="2178"/>
              <a:ext cx="9994" cy="1096"/>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矩形 7"/>
          <p:cNvSpPr/>
          <p:nvPr userDrawn="1">
            <p:custDataLst>
              <p:tags r:id="rId5"/>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11" name="组合 10"/>
          <p:cNvGrpSpPr/>
          <p:nvPr userDrawn="1">
            <p:custDataLst>
              <p:tags r:id="rId6"/>
            </p:custDataLst>
          </p:nvPr>
        </p:nvGrpSpPr>
        <p:grpSpPr>
          <a:xfrm>
            <a:off x="10558496" y="6250196"/>
            <a:ext cx="1633414" cy="614561"/>
            <a:chOff x="949766" y="3882916"/>
            <a:chExt cx="2002973" cy="753605"/>
          </a:xfrm>
        </p:grpSpPr>
        <p:sp>
          <p:nvSpPr>
            <p:cNvPr id="13" name="矩形 12"/>
            <p:cNvSpPr/>
            <p:nvPr>
              <p:custDataLst>
                <p:tags r:id="rId7"/>
              </p:custDataLst>
            </p:nvPr>
          </p:nvSpPr>
          <p:spPr>
            <a:xfrm>
              <a:off x="949766" y="3882916"/>
              <a:ext cx="2002973" cy="7078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custDataLst>
                <p:tags r:id="rId8"/>
              </p:custDataLst>
            </p:nvPr>
          </p:nvSpPr>
          <p:spPr>
            <a:xfrm>
              <a:off x="949766" y="4590802"/>
              <a:ext cx="200297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 name="标题 1"/>
          <p:cNvSpPr>
            <a:spLocks noGrp="1"/>
          </p:cNvSpPr>
          <p:nvPr>
            <p:ph type="title"/>
            <p:custDataLst>
              <p:tags r:id="rId9"/>
            </p:custDataLst>
          </p:nvPr>
        </p:nvSpPr>
        <p:spPr>
          <a:xfrm>
            <a:off x="604800" y="669600"/>
            <a:ext cx="10976400" cy="565200"/>
          </a:xfrm>
        </p:spPr>
        <p:txBody>
          <a:bodyPr anchor="ct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a:off x="10558496" y="6250196"/>
            <a:ext cx="1633414" cy="614561"/>
            <a:chOff x="949766" y="3882916"/>
            <a:chExt cx="2002973" cy="753605"/>
          </a:xfrm>
        </p:grpSpPr>
        <p:sp>
          <p:nvSpPr>
            <p:cNvPr id="15" name="矩形 14"/>
            <p:cNvSpPr/>
            <p:nvPr>
              <p:custDataLst>
                <p:tags r:id="rId3"/>
              </p:custDataLst>
            </p:nvPr>
          </p:nvSpPr>
          <p:spPr>
            <a:xfrm>
              <a:off x="949766" y="3882916"/>
              <a:ext cx="2002973" cy="7078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矩形 15"/>
            <p:cNvSpPr/>
            <p:nvPr>
              <p:custDataLst>
                <p:tags r:id="rId4"/>
              </p:custDataLst>
            </p:nvPr>
          </p:nvSpPr>
          <p:spPr>
            <a:xfrm>
              <a:off x="949766" y="4590802"/>
              <a:ext cx="200297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 name="矩形 9"/>
          <p:cNvSpPr/>
          <p:nvPr userDrawn="1">
            <p:custDataLst>
              <p:tags r:id="rId5"/>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6"/>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a:xfrm>
            <a:off x="8610600" y="6356350"/>
            <a:ext cx="2743200" cy="365125"/>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0"/>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2"/>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3"/>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6" name="等腰三角形 5"/>
          <p:cNvSpPr/>
          <p:nvPr userDrawn="1">
            <p:custDataLst>
              <p:tags r:id="rId3"/>
            </p:custDataLst>
          </p:nvPr>
        </p:nvSpPr>
        <p:spPr>
          <a:xfrm rot="5400000">
            <a:off x="365579" y="-384630"/>
            <a:ext cx="3106057" cy="3875317"/>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等腰三角形 7"/>
          <p:cNvSpPr/>
          <p:nvPr userDrawn="1">
            <p:custDataLst>
              <p:tags r:id="rId4"/>
            </p:custDataLst>
          </p:nvPr>
        </p:nvSpPr>
        <p:spPr>
          <a:xfrm rot="16200000">
            <a:off x="8672738" y="3367313"/>
            <a:ext cx="3106057" cy="3875317"/>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12"/>
          <p:cNvSpPr/>
          <p:nvPr userDrawn="1">
            <p:custDataLst>
              <p:tags r:id="rId5"/>
            </p:custDataLst>
          </p:nvPr>
        </p:nvSpPr>
        <p:spPr>
          <a:xfrm rot="19299726">
            <a:off x="6750617" y="4812139"/>
            <a:ext cx="6346464" cy="695922"/>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2"/>
          <p:cNvSpPr/>
          <p:nvPr userDrawn="1">
            <p:custDataLst>
              <p:tags r:id="rId6"/>
            </p:custDataLst>
          </p:nvPr>
        </p:nvSpPr>
        <p:spPr>
          <a:xfrm rot="8445098">
            <a:off x="-970111" y="1383138"/>
            <a:ext cx="6346464" cy="695922"/>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hasCustomPrompt="1"/>
            <p:custDataLst>
              <p:tags r:id="rId7"/>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763483"/>
            <a:ext cx="6351639" cy="1838555"/>
          </a:xfrm>
        </p:spPr>
        <p:txBody>
          <a:bodyPr anchor="ctr">
            <a:normAutofit/>
          </a:bodyPr>
          <a:lstStyle>
            <a:lvl1pPr algn="l">
              <a:defRPr sz="6600"/>
            </a:lvl1pPr>
          </a:lstStyle>
          <a:p>
            <a:r>
              <a:rPr lang="zh-CN" altLang="en-US" dirty="0"/>
              <a:t>编辑标题</a:t>
            </a:r>
            <a:endParaRPr lang="en-US" dirty="0"/>
          </a:p>
        </p:txBody>
      </p:sp>
      <p:sp>
        <p:nvSpPr>
          <p:cNvPr id="3" name="Subtitle 2"/>
          <p:cNvSpPr>
            <a:spLocks noGrp="1"/>
          </p:cNvSpPr>
          <p:nvPr>
            <p:ph type="subTitle" idx="1"/>
          </p:nvPr>
        </p:nvSpPr>
        <p:spPr>
          <a:xfrm>
            <a:off x="1524000" y="3640138"/>
            <a:ext cx="6351639" cy="79298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9C701D97-85D8-4D49-AFDD-78196376FE0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05CD8AD-8F7C-42DF-B24E-A6748CF919C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9C701D97-85D8-4D49-AFDD-78196376FE0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05CD8AD-8F7C-42DF-B24E-A6748CF919CF}" type="slidenum">
              <a:rPr lang="zh-CN" altLang="en-US" smtClean="0"/>
            </a:fld>
            <a:endParaRPr lang="zh-CN" altLang="en-US"/>
          </a:p>
        </p:txBody>
      </p:sp>
      <p:grpSp>
        <p:nvGrpSpPr>
          <p:cNvPr id="7" name="组合 6"/>
          <p:cNvGrpSpPr/>
          <p:nvPr/>
        </p:nvGrpSpPr>
        <p:grpSpPr>
          <a:xfrm>
            <a:off x="0" y="713951"/>
            <a:ext cx="728819" cy="627909"/>
            <a:chOff x="351731" y="476978"/>
            <a:chExt cx="510176" cy="439539"/>
          </a:xfrm>
        </p:grpSpPr>
        <p:sp>
          <p:nvSpPr>
            <p:cNvPr id="8" name="菱形 7"/>
            <p:cNvSpPr/>
            <p:nvPr/>
          </p:nvSpPr>
          <p:spPr>
            <a:xfrm>
              <a:off x="351731" y="476978"/>
              <a:ext cx="340117" cy="340117"/>
            </a:xfrm>
            <a:prstGeom prst="diamond">
              <a:avLst/>
            </a:prstGeom>
            <a:solidFill>
              <a:schemeClr val="accent1">
                <a:lumMod val="60000"/>
                <a:lumOff val="4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9" name="菱形 8"/>
            <p:cNvSpPr/>
            <p:nvPr/>
          </p:nvSpPr>
          <p:spPr>
            <a:xfrm>
              <a:off x="351731" y="576400"/>
              <a:ext cx="340117" cy="340117"/>
            </a:xfrm>
            <a:prstGeom prst="diamond">
              <a:avLst/>
            </a:prstGeom>
            <a:solidFill>
              <a:schemeClr val="accent1">
                <a:lumMod val="60000"/>
                <a:lumOff val="4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0" name="菱形 9"/>
            <p:cNvSpPr/>
            <p:nvPr/>
          </p:nvSpPr>
          <p:spPr>
            <a:xfrm>
              <a:off x="521790" y="516730"/>
              <a:ext cx="340117" cy="340117"/>
            </a:xfrm>
            <a:prstGeom prst="diamond">
              <a:avLst/>
            </a:prstGeom>
            <a:solidFill>
              <a:schemeClr val="accent1">
                <a:lumMod val="60000"/>
                <a:lumOff val="4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21942" y="1528594"/>
            <a:ext cx="7136034" cy="1261498"/>
          </a:xfrm>
        </p:spPr>
        <p:txBody>
          <a:bodyPr anchor="ctr"/>
          <a:lstStyle>
            <a:lvl1pPr>
              <a:defRPr sz="6000"/>
            </a:lvl1pPr>
          </a:lstStyle>
          <a:p>
            <a:r>
              <a:rPr lang="zh-CN" altLang="en-US" dirty="0"/>
              <a:t>单击此处编辑标题</a:t>
            </a:r>
            <a:endParaRPr lang="en-US" dirty="0"/>
          </a:p>
        </p:txBody>
      </p:sp>
      <p:sp>
        <p:nvSpPr>
          <p:cNvPr id="3" name="Text Placeholder 2"/>
          <p:cNvSpPr>
            <a:spLocks noGrp="1"/>
          </p:cNvSpPr>
          <p:nvPr>
            <p:ph type="body" idx="1"/>
          </p:nvPr>
        </p:nvSpPr>
        <p:spPr>
          <a:xfrm>
            <a:off x="4724400" y="2883877"/>
            <a:ext cx="7131118" cy="2581358"/>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Date Placeholder 3"/>
          <p:cNvSpPr>
            <a:spLocks noGrp="1"/>
          </p:cNvSpPr>
          <p:nvPr>
            <p:ph type="dt" sz="half" idx="10"/>
          </p:nvPr>
        </p:nvSpPr>
        <p:spPr/>
        <p:txBody>
          <a:bodyPr/>
          <a:lstStyle/>
          <a:p>
            <a:fld id="{9C701D97-85D8-4D49-AFDD-78196376FE0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05CD8AD-8F7C-42DF-B24E-A6748CF919CF}" type="slidenum">
              <a:rPr lang="zh-CN" altLang="en-US" smtClean="0"/>
            </a:fld>
            <a:endParaRPr lang="zh-CN" altLang="en-US"/>
          </a:p>
        </p:txBody>
      </p:sp>
      <p:grpSp>
        <p:nvGrpSpPr>
          <p:cNvPr id="7" name="组合 6"/>
          <p:cNvGrpSpPr/>
          <p:nvPr/>
        </p:nvGrpSpPr>
        <p:grpSpPr>
          <a:xfrm>
            <a:off x="210264" y="1486551"/>
            <a:ext cx="4509220" cy="3884899"/>
            <a:chOff x="1515756" y="1707561"/>
            <a:chExt cx="2083787" cy="1795278"/>
          </a:xfrm>
        </p:grpSpPr>
        <p:sp>
          <p:nvSpPr>
            <p:cNvPr id="8" name="菱形 7"/>
            <p:cNvSpPr/>
            <p:nvPr/>
          </p:nvSpPr>
          <p:spPr>
            <a:xfrm>
              <a:off x="1515756" y="1707561"/>
              <a:ext cx="1389191" cy="1389191"/>
            </a:xfrm>
            <a:prstGeom prst="diamond">
              <a:avLst/>
            </a:prstGeom>
            <a:solidFill>
              <a:schemeClr val="tx1">
                <a:lumMod val="65000"/>
                <a:lumOff val="3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菱形 8"/>
            <p:cNvSpPr/>
            <p:nvPr/>
          </p:nvSpPr>
          <p:spPr>
            <a:xfrm>
              <a:off x="1515756" y="2113648"/>
              <a:ext cx="1389191" cy="1389191"/>
            </a:xfrm>
            <a:prstGeom prst="diamond">
              <a:avLst/>
            </a:prstGeom>
            <a:solidFill>
              <a:schemeClr val="tx1">
                <a:lumMod val="65000"/>
                <a:lumOff val="3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菱形 9"/>
            <p:cNvSpPr/>
            <p:nvPr/>
          </p:nvSpPr>
          <p:spPr>
            <a:xfrm>
              <a:off x="2210352" y="1869926"/>
              <a:ext cx="1389191" cy="1389191"/>
            </a:xfrm>
            <a:prstGeom prst="diamond">
              <a:avLst/>
            </a:prstGeom>
            <a:solidFill>
              <a:schemeClr val="tx1">
                <a:lumMod val="65000"/>
                <a:lumOff val="3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9C701D97-85D8-4D49-AFDD-78196376FE03}"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05CD8AD-8F7C-42DF-B24E-A6748CF919CF}" type="slidenum">
              <a:rPr lang="zh-CN" altLang="en-US" smtClean="0"/>
            </a:fld>
            <a:endParaRPr lang="zh-CN" altLang="en-US"/>
          </a:p>
        </p:txBody>
      </p:sp>
      <p:grpSp>
        <p:nvGrpSpPr>
          <p:cNvPr id="8" name="组合 7"/>
          <p:cNvGrpSpPr/>
          <p:nvPr/>
        </p:nvGrpSpPr>
        <p:grpSpPr>
          <a:xfrm>
            <a:off x="0" y="713951"/>
            <a:ext cx="728819" cy="627909"/>
            <a:chOff x="351731" y="476978"/>
            <a:chExt cx="510176" cy="439539"/>
          </a:xfrm>
        </p:grpSpPr>
        <p:sp>
          <p:nvSpPr>
            <p:cNvPr id="9" name="菱形 8"/>
            <p:cNvSpPr/>
            <p:nvPr/>
          </p:nvSpPr>
          <p:spPr>
            <a:xfrm>
              <a:off x="351731" y="476978"/>
              <a:ext cx="340117" cy="340117"/>
            </a:xfrm>
            <a:prstGeom prst="diamond">
              <a:avLst/>
            </a:prstGeom>
            <a:solidFill>
              <a:schemeClr val="accent1">
                <a:lumMod val="60000"/>
                <a:lumOff val="4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0" name="菱形 9"/>
            <p:cNvSpPr/>
            <p:nvPr/>
          </p:nvSpPr>
          <p:spPr>
            <a:xfrm>
              <a:off x="351731" y="576400"/>
              <a:ext cx="340117" cy="340117"/>
            </a:xfrm>
            <a:prstGeom prst="diamond">
              <a:avLst/>
            </a:prstGeom>
            <a:solidFill>
              <a:schemeClr val="accent1">
                <a:lumMod val="60000"/>
                <a:lumOff val="4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1" name="菱形 10"/>
            <p:cNvSpPr/>
            <p:nvPr/>
          </p:nvSpPr>
          <p:spPr>
            <a:xfrm>
              <a:off x="521790" y="516730"/>
              <a:ext cx="340117" cy="340117"/>
            </a:xfrm>
            <a:prstGeom prst="diamond">
              <a:avLst/>
            </a:prstGeom>
            <a:solidFill>
              <a:schemeClr val="accent1">
                <a:lumMod val="60000"/>
                <a:lumOff val="4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29017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9C701D97-85D8-4D49-AFDD-78196376FE03}"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05CD8AD-8F7C-42DF-B24E-A6748CF919CF}"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39297" y="1633485"/>
            <a:ext cx="8327922" cy="2112605"/>
          </a:xfrm>
        </p:spPr>
        <p:txBody>
          <a:bodyPr>
            <a:normAutofit/>
          </a:bodyPr>
          <a:lstStyle>
            <a:lvl1pPr algn="ctr">
              <a:defRPr sz="11500"/>
            </a:lvl1pPr>
          </a:lstStyle>
          <a:p>
            <a:r>
              <a:rPr lang="zh-CN" altLang="en-US" dirty="0"/>
              <a:t>编辑标题</a:t>
            </a:r>
            <a:endParaRPr lang="en-US" dirty="0"/>
          </a:p>
        </p:txBody>
      </p:sp>
      <p:sp>
        <p:nvSpPr>
          <p:cNvPr id="3" name="Date Placeholder 2"/>
          <p:cNvSpPr>
            <a:spLocks noGrp="1"/>
          </p:cNvSpPr>
          <p:nvPr>
            <p:ph type="dt" sz="half" idx="10"/>
          </p:nvPr>
        </p:nvSpPr>
        <p:spPr/>
        <p:txBody>
          <a:bodyPr/>
          <a:lstStyle/>
          <a:p>
            <a:fld id="{9C701D97-85D8-4D49-AFDD-78196376FE03}"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05CD8AD-8F7C-42DF-B24E-A6748CF919CF}" type="slidenum">
              <a:rPr lang="zh-CN" altLang="en-US" smtClean="0"/>
            </a:fld>
            <a:endParaRPr lang="zh-CN" altLang="en-US"/>
          </a:p>
        </p:txBody>
      </p:sp>
      <p:sp>
        <p:nvSpPr>
          <p:cNvPr id="10" name="文本占位符 9"/>
          <p:cNvSpPr>
            <a:spLocks noGrp="1"/>
          </p:cNvSpPr>
          <p:nvPr>
            <p:ph type="body" sz="quarter" idx="13"/>
          </p:nvPr>
        </p:nvSpPr>
        <p:spPr>
          <a:xfrm>
            <a:off x="2239963" y="3746500"/>
            <a:ext cx="8328025" cy="884238"/>
          </a:xfrm>
          <a:gradFill flip="none" rotWithShape="1">
            <a:gsLst>
              <a:gs pos="0">
                <a:schemeClr val="accent3">
                  <a:lumMod val="20000"/>
                  <a:lumOff val="80000"/>
                </a:schemeClr>
              </a:gs>
              <a:gs pos="40000">
                <a:schemeClr val="accent3">
                  <a:lumMod val="60000"/>
                  <a:lumOff val="40000"/>
                </a:schemeClr>
              </a:gs>
              <a:gs pos="100000">
                <a:schemeClr val="accent1">
                  <a:lumMod val="60000"/>
                  <a:lumOff val="40000"/>
                </a:schemeClr>
              </a:gs>
            </a:gsLst>
            <a:lin ang="0" scaled="1"/>
            <a:tileRect/>
          </a:gradFill>
        </p:spPr>
        <p:txBody>
          <a:bodyPr anchor="ctr">
            <a:normAutofit/>
          </a:bodyPr>
          <a:lstStyle>
            <a:lvl1pPr marL="0" indent="0" algn="ctr">
              <a:buNone/>
              <a:defRPr sz="2000"/>
            </a:lvl1pPr>
          </a:lstStyle>
          <a:p>
            <a:pPr lvl="0"/>
            <a:r>
              <a:rPr lang="zh-CN" altLang="en-US" dirty="0"/>
              <a:t>单击此处编辑母版文本样式</a:t>
            </a:r>
            <a:endParaRPr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fld>
            <a:endParaRPr lang="en-US" dirty="0"/>
          </a:p>
        </p:txBody>
      </p:sp>
      <p:grpSp>
        <p:nvGrpSpPr>
          <p:cNvPr id="9" name="组合 8"/>
          <p:cNvGrpSpPr/>
          <p:nvPr/>
        </p:nvGrpSpPr>
        <p:grpSpPr>
          <a:xfrm>
            <a:off x="351731" y="476978"/>
            <a:ext cx="1089750" cy="938867"/>
            <a:chOff x="351731" y="476978"/>
            <a:chExt cx="510176" cy="439539"/>
          </a:xfrm>
        </p:grpSpPr>
        <p:sp>
          <p:nvSpPr>
            <p:cNvPr id="6" name="菱形 5"/>
            <p:cNvSpPr/>
            <p:nvPr/>
          </p:nvSpPr>
          <p:spPr>
            <a:xfrm>
              <a:off x="351731" y="476978"/>
              <a:ext cx="340117" cy="340117"/>
            </a:xfrm>
            <a:prstGeom prst="diamond">
              <a:avLst/>
            </a:prstGeom>
            <a:solidFill>
              <a:schemeClr val="accent1">
                <a:lumMod val="60000"/>
                <a:lumOff val="4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7" name="菱形 6"/>
            <p:cNvSpPr/>
            <p:nvPr/>
          </p:nvSpPr>
          <p:spPr>
            <a:xfrm>
              <a:off x="351731" y="576400"/>
              <a:ext cx="340117" cy="340117"/>
            </a:xfrm>
            <a:prstGeom prst="diamond">
              <a:avLst/>
            </a:prstGeom>
            <a:solidFill>
              <a:schemeClr val="accent1">
                <a:lumMod val="60000"/>
                <a:lumOff val="4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8" name="菱形 7"/>
            <p:cNvSpPr/>
            <p:nvPr/>
          </p:nvSpPr>
          <p:spPr>
            <a:xfrm>
              <a:off x="521790" y="516730"/>
              <a:ext cx="340117" cy="340117"/>
            </a:xfrm>
            <a:prstGeom prst="diamond">
              <a:avLst/>
            </a:prstGeom>
            <a:solidFill>
              <a:schemeClr val="accent1">
                <a:lumMod val="60000"/>
                <a:lumOff val="4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t">
            <a:normAutofit/>
          </a:bodyPr>
          <a:lstStyle>
            <a:lvl1pPr>
              <a:defRPr sz="3600"/>
            </a:lvl1pPr>
          </a:lstStyle>
          <a:p>
            <a:r>
              <a:rPr lang="zh-CN" altLang="en-US" dirty="0"/>
              <a:t>单击此处编辑母版标题样式</a:t>
            </a:r>
            <a:endParaRPr lang="en-US" dirty="0"/>
          </a:p>
        </p:txBody>
      </p:sp>
      <p:sp>
        <p:nvSpPr>
          <p:cNvPr id="3" name="Picture Placeholder 2"/>
          <p:cNvSpPr>
            <a:spLocks noGrp="1" noChangeAspect="1"/>
          </p:cNvSpPr>
          <p:nvPr>
            <p:ph type="pic" idx="1"/>
          </p:nvPr>
        </p:nvSpPr>
        <p:spPr>
          <a:xfrm>
            <a:off x="4937760" y="457200"/>
            <a:ext cx="6417628" cy="5778707"/>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a:t>单击图标添加图片</a:t>
            </a:r>
            <a:endParaRPr lang="en-US" dirty="0"/>
          </a:p>
        </p:txBody>
      </p:sp>
      <p:sp>
        <p:nvSpPr>
          <p:cNvPr id="4" name="Text Placeholder 3"/>
          <p:cNvSpPr>
            <a:spLocks noGrp="1"/>
          </p:cNvSpPr>
          <p:nvPr>
            <p:ph type="body" sz="half" idx="2"/>
          </p:nvPr>
        </p:nvSpPr>
        <p:spPr>
          <a:xfrm>
            <a:off x="839788" y="2159915"/>
            <a:ext cx="3932237" cy="4075992"/>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Date Placeholder 4"/>
          <p:cNvSpPr>
            <a:spLocks noGrp="1"/>
          </p:cNvSpPr>
          <p:nvPr>
            <p:ph type="dt" sz="half" idx="10"/>
          </p:nvPr>
        </p:nvSpPr>
        <p:spPr/>
        <p:txBody>
          <a:bodyPr/>
          <a:lstStyle/>
          <a:p>
            <a:fld id="{9C701D97-85D8-4D49-AFDD-78196376FE03}"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05CD8AD-8F7C-42DF-B24E-A6748CF919CF}" type="slidenum">
              <a:rPr lang="zh-CN" altLang="en-US" smtClean="0"/>
            </a:fld>
            <a:endParaRPr lang="zh-CN" altLang="en-US"/>
          </a:p>
        </p:txBody>
      </p:sp>
      <p:grpSp>
        <p:nvGrpSpPr>
          <p:cNvPr id="8" name="组合 7"/>
          <p:cNvGrpSpPr/>
          <p:nvPr/>
        </p:nvGrpSpPr>
        <p:grpSpPr>
          <a:xfrm>
            <a:off x="0" y="713951"/>
            <a:ext cx="728819" cy="627909"/>
            <a:chOff x="351731" y="476978"/>
            <a:chExt cx="510176" cy="439539"/>
          </a:xfrm>
        </p:grpSpPr>
        <p:sp>
          <p:nvSpPr>
            <p:cNvPr id="9" name="菱形 8"/>
            <p:cNvSpPr/>
            <p:nvPr/>
          </p:nvSpPr>
          <p:spPr>
            <a:xfrm>
              <a:off x="351731" y="476978"/>
              <a:ext cx="340117" cy="340117"/>
            </a:xfrm>
            <a:prstGeom prst="diamond">
              <a:avLst/>
            </a:prstGeom>
            <a:solidFill>
              <a:schemeClr val="accent1">
                <a:lumMod val="60000"/>
                <a:lumOff val="4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0" name="菱形 9"/>
            <p:cNvSpPr/>
            <p:nvPr/>
          </p:nvSpPr>
          <p:spPr>
            <a:xfrm>
              <a:off x="351731" y="576400"/>
              <a:ext cx="340117" cy="340117"/>
            </a:xfrm>
            <a:prstGeom prst="diamond">
              <a:avLst/>
            </a:prstGeom>
            <a:solidFill>
              <a:schemeClr val="accent1">
                <a:lumMod val="60000"/>
                <a:lumOff val="4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1" name="菱形 10"/>
            <p:cNvSpPr/>
            <p:nvPr/>
          </p:nvSpPr>
          <p:spPr>
            <a:xfrm>
              <a:off x="521790" y="516730"/>
              <a:ext cx="340117" cy="340117"/>
            </a:xfrm>
            <a:prstGeom prst="diamond">
              <a:avLst/>
            </a:prstGeom>
            <a:solidFill>
              <a:schemeClr val="accent1">
                <a:lumMod val="60000"/>
                <a:lumOff val="4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44100" y="365125"/>
            <a:ext cx="1409700" cy="5811838"/>
          </a:xfrm>
        </p:spPr>
        <p:txBody>
          <a:bodyPr vert="eaVert">
            <a:normAutofit/>
          </a:bodyPr>
          <a:lstStyle>
            <a:lvl1pPr>
              <a:defRPr sz="3600"/>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8923020"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10"/>
          </p:nvPr>
        </p:nvSpPr>
        <p:spPr/>
        <p:txBody>
          <a:bodyPr/>
          <a:lstStyle/>
          <a:p>
            <a:fld id="{9C701D97-85D8-4D49-AFDD-78196376FE0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05CD8AD-8F7C-42DF-B24E-A6748CF919CF}"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C701D97-85D8-4D49-AFDD-78196376FE0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5CD8AD-8F7C-42DF-B24E-A6748CF919CF}" type="slidenum">
              <a:rPr lang="zh-CN" altLang="en-US" smtClean="0"/>
            </a:fld>
            <a:endParaRPr lang="zh-CN" altLang="en-US"/>
          </a:p>
        </p:txBody>
      </p:sp>
      <p:sp>
        <p:nvSpPr>
          <p:cNvPr id="7" name="内容占位符 6"/>
          <p:cNvSpPr>
            <a:spLocks noGrp="1"/>
          </p:cNvSpPr>
          <p:nvPr>
            <p:ph sz="quarter" idx="13"/>
          </p:nvPr>
        </p:nvSpPr>
        <p:spPr>
          <a:xfrm>
            <a:off x="838200" y="503238"/>
            <a:ext cx="10515600" cy="5576887"/>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5" Type="http://schemas.openxmlformats.org/officeDocument/2006/relationships/theme" Target="../theme/theme2.xml"/><Relationship Id="rId24" Type="http://schemas.openxmlformats.org/officeDocument/2006/relationships/tags" Target="../tags/tag158.xml"/><Relationship Id="rId23" Type="http://schemas.openxmlformats.org/officeDocument/2006/relationships/tags" Target="../tags/tag157.xml"/><Relationship Id="rId22" Type="http://schemas.openxmlformats.org/officeDocument/2006/relationships/tags" Target="../tags/tag156.xml"/><Relationship Id="rId21" Type="http://schemas.openxmlformats.org/officeDocument/2006/relationships/tags" Target="../tags/tag155.xml"/><Relationship Id="rId20" Type="http://schemas.openxmlformats.org/officeDocument/2006/relationships/tags" Target="../tags/tag154.xml"/><Relationship Id="rId2" Type="http://schemas.openxmlformats.org/officeDocument/2006/relationships/slideLayout" Target="../slideLayouts/slideLayout12.xml"/><Relationship Id="rId19" Type="http://schemas.openxmlformats.org/officeDocument/2006/relationships/tags" Target="../tags/tag153.xml"/><Relationship Id="rId18" Type="http://schemas.openxmlformats.org/officeDocument/2006/relationships/slideLayout" Target="../slideLayouts/slideLayout28.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7.xml"/><Relationship Id="rId8" Type="http://schemas.openxmlformats.org/officeDocument/2006/relationships/slideLayout" Target="../slideLayouts/slideLayout36.xml"/><Relationship Id="rId7" Type="http://schemas.openxmlformats.org/officeDocument/2006/relationships/slideLayout" Target="../slideLayouts/slideLayout35.xml"/><Relationship Id="rId6" Type="http://schemas.openxmlformats.org/officeDocument/2006/relationships/slideLayout" Target="../slideLayouts/slideLayout34.xml"/><Relationship Id="rId5" Type="http://schemas.openxmlformats.org/officeDocument/2006/relationships/slideLayout" Target="../slideLayouts/slideLayout33.xml"/><Relationship Id="rId4" Type="http://schemas.openxmlformats.org/officeDocument/2006/relationships/slideLayout" Target="../slideLayouts/slideLayout32.xml"/><Relationship Id="rId3" Type="http://schemas.openxmlformats.org/officeDocument/2006/relationships/slideLayout" Target="../slideLayouts/slideLayout31.xml"/><Relationship Id="rId2" Type="http://schemas.openxmlformats.org/officeDocument/2006/relationships/slideLayout" Target="../slideLayouts/slideLayout30.xml"/><Relationship Id="rId14" Type="http://schemas.openxmlformats.org/officeDocument/2006/relationships/theme" Target="../theme/theme3.xml"/><Relationship Id="rId13" Type="http://schemas.openxmlformats.org/officeDocument/2006/relationships/tags" Target="../tags/tag161.xml"/><Relationship Id="rId12" Type="http://schemas.openxmlformats.org/officeDocument/2006/relationships/tags" Target="../tags/tag160.xml"/><Relationship Id="rId11" Type="http://schemas.openxmlformats.org/officeDocument/2006/relationships/tags" Target="../tags/tag159.xml"/><Relationship Id="rId10" Type="http://schemas.openxmlformats.org/officeDocument/2006/relationships/slideLayout" Target="../slideLayouts/slideLayout38.xml"/><Relationship Id="rId1"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39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bg1">
                    <a:lumMod val="50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custDataLst>
              <p:tags r:id="rId23"/>
            </p:custDataLst>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bg1">
                    <a:lumMod val="50000"/>
                  </a:schemeClr>
                </a:solidFill>
              </a:defRPr>
            </a:lvl1pPr>
          </a:lstStyle>
          <a:p>
            <a:fld id="{49AE70B2-8BF9-45C0-BB95-33D1B9D3A854}" type="slidenum">
              <a:rPr lang="zh-CN" altLang="en-US" smtClean="0"/>
            </a:fld>
            <a:endParaRPr lang="zh-CN" altLang="en-US"/>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74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1"/>
            </p:custDataLst>
          </p:nvPr>
        </p:nvSpPr>
        <p:spPr>
          <a:xfrm>
            <a:off x="838200" y="365125"/>
            <a:ext cx="10515600" cy="1325563"/>
          </a:xfrm>
          <a:prstGeom prst="rect">
            <a:avLst/>
          </a:prstGeom>
        </p:spPr>
        <p:txBody>
          <a:bodyPr vert="horz" lIns="90000" tIns="46800" rIns="90000" bIns="4680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custDataLst>
              <p:tags r:id="rId12"/>
            </p:custDataLst>
          </p:nvPr>
        </p:nvSpPr>
        <p:spPr>
          <a:xfrm>
            <a:off x="838200" y="1825625"/>
            <a:ext cx="10515600" cy="4351338"/>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701D97-85D8-4D49-AFDD-78196376FE03}"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5CD8AD-8F7C-42DF-B24E-A6748CF919CF}" type="slidenum">
              <a:rPr lang="zh-CN" altLang="en-US" smtClean="0"/>
            </a:fld>
            <a:endParaRPr lang="zh-CN" altLang="en-US"/>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ags" Target="../tags/tag175.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35.xml"/><Relationship Id="rId3" Type="http://schemas.openxmlformats.org/officeDocument/2006/relationships/tags" Target="../tags/tag177.xml"/><Relationship Id="rId2" Type="http://schemas.openxmlformats.org/officeDocument/2006/relationships/image" Target="../media/image7.png"/><Relationship Id="rId1" Type="http://schemas.openxmlformats.org/officeDocument/2006/relationships/tags" Target="../tags/tag17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ags" Target="../tags/tag178.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35.xml"/><Relationship Id="rId3" Type="http://schemas.openxmlformats.org/officeDocument/2006/relationships/tags" Target="../tags/tag180.xml"/><Relationship Id="rId2" Type="http://schemas.openxmlformats.org/officeDocument/2006/relationships/tags" Target="../tags/tag179.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181.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35.xml"/><Relationship Id="rId2" Type="http://schemas.openxmlformats.org/officeDocument/2006/relationships/tags" Target="../tags/tag183.xml"/><Relationship Id="rId1" Type="http://schemas.openxmlformats.org/officeDocument/2006/relationships/tags" Target="../tags/tag18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ags" Target="../tags/tag18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ags" Target="../tags/tag185.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ags" Target="../tags/tag18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ags" Target="../tags/tag18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16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5.xml"/><Relationship Id="rId2" Type="http://schemas.openxmlformats.org/officeDocument/2006/relationships/tags" Target="../tags/tag164.xml"/><Relationship Id="rId1" Type="http://schemas.openxmlformats.org/officeDocument/2006/relationships/tags" Target="../tags/tag163.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5.xml"/><Relationship Id="rId2" Type="http://schemas.openxmlformats.org/officeDocument/2006/relationships/tags" Target="../tags/tag166.xml"/><Relationship Id="rId1" Type="http://schemas.openxmlformats.org/officeDocument/2006/relationships/tags" Target="../tags/tag165.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35.xml"/><Relationship Id="rId3" Type="http://schemas.openxmlformats.org/officeDocument/2006/relationships/tags" Target="../tags/tag167.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ags" Target="../tags/tag168.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35.xml"/><Relationship Id="rId3" Type="http://schemas.openxmlformats.org/officeDocument/2006/relationships/tags" Target="../tags/tag170.xml"/><Relationship Id="rId2" Type="http://schemas.openxmlformats.org/officeDocument/2006/relationships/image" Target="../media/image5.png"/><Relationship Id="rId1" Type="http://schemas.openxmlformats.org/officeDocument/2006/relationships/tags" Target="../tags/tag169.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35.xml"/><Relationship Id="rId3" Type="http://schemas.openxmlformats.org/officeDocument/2006/relationships/tags" Target="../tags/tag172.xml"/><Relationship Id="rId2" Type="http://schemas.openxmlformats.org/officeDocument/2006/relationships/image" Target="../media/image6.png"/><Relationship Id="rId1" Type="http://schemas.openxmlformats.org/officeDocument/2006/relationships/tags" Target="../tags/tag171.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35.xml"/><Relationship Id="rId2" Type="http://schemas.openxmlformats.org/officeDocument/2006/relationships/tags" Target="../tags/tag174.xml"/><Relationship Id="rId1" Type="http://schemas.openxmlformats.org/officeDocument/2006/relationships/tags" Target="../tags/tag1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39065" y="654050"/>
            <a:ext cx="11642725" cy="5897880"/>
          </a:xfrm>
          <a:prstGeom prst="rect">
            <a:avLst/>
          </a:prstGeom>
          <a:noFill/>
        </p:spPr>
        <p:txBody>
          <a:bodyPr wrap="square" rtlCol="0">
            <a:noAutofit/>
          </a:bodyPr>
          <a:p>
            <a:r>
              <a:rPr lang="zh-CN" altLang="en-US" sz="3200"/>
              <a:t>The director gave a good answer to this question. </a:t>
            </a:r>
            <a:endParaRPr lang="zh-CN" altLang="en-US" sz="3200"/>
          </a:p>
          <a:p>
            <a:endParaRPr lang="zh-CN" altLang="en-US" sz="3200"/>
          </a:p>
          <a:p>
            <a:r>
              <a:rPr lang="zh-CN" altLang="en-US" sz="3200"/>
              <a:t>When the young man met the director, the director finally said to him, "You make me feel ashamed", which is exactly a clear point of view: the discriminated should first respect themselves, and then strive for the respect of others. </a:t>
            </a:r>
            <a:endParaRPr lang="zh-CN" altLang="en-US" sz="3200"/>
          </a:p>
          <a:p>
            <a:endParaRPr lang="zh-CN" altLang="en-US" sz="3200"/>
          </a:p>
          <a:p>
            <a:r>
              <a:rPr lang="en-US" altLang="zh-CN" sz="3200"/>
              <a:t>A</a:t>
            </a:r>
            <a:r>
              <a:rPr lang="zh-CN" altLang="en-US" sz="3200"/>
              <a:t>t the end of the film, the young man drives the stowaway's car. After releasing the stowaway, the smile from the heart tries to leave a bright tail for the film, which can also be seen as the youth's self-redemption and resistance to self-identity. </a:t>
            </a:r>
            <a:endParaRPr lang="zh-CN" altLang="en-US" sz="3200"/>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custDataLst>
              <p:tags r:id="rId1"/>
            </p:custDataLst>
          </p:nvPr>
        </p:nvCxnSpPr>
        <p:spPr>
          <a:xfrm>
            <a:off x="226060" y="1678940"/>
            <a:ext cx="1158494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83820" y="2837815"/>
            <a:ext cx="12030710" cy="1568450"/>
          </a:xfrm>
          <a:prstGeom prst="rect">
            <a:avLst/>
          </a:prstGeom>
          <a:noFill/>
        </p:spPr>
        <p:txBody>
          <a:bodyPr wrap="square" rtlCol="0">
            <a:spAutoFit/>
          </a:bodyPr>
          <a:p>
            <a:endParaRPr lang="en-US" altLang="zh-CN" sz="3200"/>
          </a:p>
          <a:p>
            <a:r>
              <a:rPr lang="en-US" altLang="zh-CN" sz="3200">
                <a:sym typeface="+mn-ea"/>
              </a:rPr>
              <a:t>.</a:t>
            </a:r>
            <a:endParaRPr lang="en-US" altLang="zh-CN" sz="3200"/>
          </a:p>
          <a:p>
            <a:r>
              <a:rPr lang="en-US" altLang="zh-CN" sz="3200"/>
              <a:t>.</a:t>
            </a:r>
            <a:endParaRPr lang="en-US" altLang="zh-CN" sz="2400"/>
          </a:p>
        </p:txBody>
      </p:sp>
      <p:sp>
        <p:nvSpPr>
          <p:cNvPr id="5" name="文本框 4"/>
          <p:cNvSpPr txBox="1"/>
          <p:nvPr/>
        </p:nvSpPr>
        <p:spPr>
          <a:xfrm>
            <a:off x="5842000" y="3238500"/>
            <a:ext cx="923925" cy="711835"/>
          </a:xfrm>
          <a:prstGeom prst="rect">
            <a:avLst/>
          </a:prstGeom>
          <a:noFill/>
        </p:spPr>
        <p:txBody>
          <a:bodyPr wrap="none" rtlCol="0" anchor="t">
            <a:noAutofit/>
          </a:bodyPr>
          <a:p>
            <a:endParaRPr lang="zh-CN" altLang="en-US">
              <a:latin typeface="Arial" panose="020B0604020202020204" pitchFamily="34" charset="0"/>
              <a:cs typeface="Arial" panose="020B0604020202020204" pitchFamily="34" charset="0"/>
            </a:endParaRPr>
          </a:p>
        </p:txBody>
      </p:sp>
      <p:sp>
        <p:nvSpPr>
          <p:cNvPr id="3" name="文本框 2"/>
          <p:cNvSpPr txBox="1"/>
          <p:nvPr/>
        </p:nvSpPr>
        <p:spPr>
          <a:xfrm>
            <a:off x="342900" y="1805305"/>
            <a:ext cx="4532630" cy="307340"/>
          </a:xfrm>
          <a:prstGeom prst="rect">
            <a:avLst/>
          </a:prstGeom>
          <a:noFill/>
        </p:spPr>
        <p:txBody>
          <a:bodyPr wrap="square" rtlCol="0">
            <a:noAutofit/>
          </a:bodyPr>
          <a:p>
            <a:endParaRPr lang="zh-CN" altLang="en-US"/>
          </a:p>
        </p:txBody>
      </p:sp>
      <p:sp>
        <p:nvSpPr>
          <p:cNvPr id="7" name="文本框 6"/>
          <p:cNvSpPr txBox="1"/>
          <p:nvPr/>
        </p:nvSpPr>
        <p:spPr>
          <a:xfrm>
            <a:off x="225425" y="1725295"/>
            <a:ext cx="7254875" cy="4990465"/>
          </a:xfrm>
          <a:prstGeom prst="rect">
            <a:avLst/>
          </a:prstGeom>
          <a:noFill/>
        </p:spPr>
        <p:txBody>
          <a:bodyPr wrap="square" rtlCol="0">
            <a:noAutofit/>
          </a:bodyPr>
          <a:p>
            <a:r>
              <a:rPr lang="zh-CN" altLang="en-US" sz="2800">
                <a:sym typeface="+mn-ea"/>
              </a:rPr>
              <a:t>When the director was stopped by the police for the second time, he got out of the car regardless of fear of being killed, and he expressed his long-hidden and repressed discontent with an explosive gesture, even defiantly. With the help of the young white policeman, he was able to get safely back to his car. His greatest success was not his dignity, but his self-awakening. </a:t>
            </a:r>
            <a:endParaRPr lang="zh-CN" altLang="en-US" sz="2800"/>
          </a:p>
        </p:txBody>
      </p:sp>
      <p:pic>
        <p:nvPicPr>
          <p:cNvPr id="8" name="图片 7"/>
          <p:cNvPicPr>
            <a:picLocks noChangeAspect="1"/>
          </p:cNvPicPr>
          <p:nvPr/>
        </p:nvPicPr>
        <p:blipFill>
          <a:blip r:embed="rId2"/>
          <a:stretch>
            <a:fillRect/>
          </a:stretch>
        </p:blipFill>
        <p:spPr>
          <a:xfrm>
            <a:off x="7708265" y="2112645"/>
            <a:ext cx="4483735" cy="3382010"/>
          </a:xfrm>
          <a:prstGeom prst="rect">
            <a:avLst/>
          </a:prstGeom>
        </p:spPr>
      </p:pic>
      <p:sp>
        <p:nvSpPr>
          <p:cNvPr id="11" name="文本框 10"/>
          <p:cNvSpPr txBox="1"/>
          <p:nvPr/>
        </p:nvSpPr>
        <p:spPr>
          <a:xfrm>
            <a:off x="226060" y="981710"/>
            <a:ext cx="7706995" cy="823595"/>
          </a:xfrm>
          <a:prstGeom prst="rect">
            <a:avLst/>
          </a:prstGeom>
          <a:noFill/>
        </p:spPr>
        <p:txBody>
          <a:bodyPr wrap="square" rtlCol="0">
            <a:noAutofit/>
          </a:bodyPr>
          <a:p>
            <a:r>
              <a:rPr lang="zh-CN" altLang="en-US" sz="3600">
                <a:solidFill>
                  <a:srgbClr val="FF0000"/>
                </a:solidFill>
              </a:rPr>
              <a:t>The self-awakening of the director</a:t>
            </a:r>
            <a:endParaRPr lang="zh-CN" altLang="en-US" sz="3600">
              <a:solidFill>
                <a:srgbClr val="FF0000"/>
              </a:solidFill>
            </a:endParaRPr>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306705" y="979170"/>
            <a:ext cx="10377805" cy="5594350"/>
          </a:xfrm>
          <a:prstGeom prst="rect">
            <a:avLst/>
          </a:prstGeom>
          <a:noFill/>
        </p:spPr>
        <p:txBody>
          <a:bodyPr wrap="square" rtlCol="0">
            <a:noAutofit/>
          </a:bodyPr>
          <a:p>
            <a:r>
              <a:rPr lang="en-US" altLang="zh-CN" sz="3200"/>
              <a:t>Acutually,everyone has good side and evil side, even the white policeman who abused the director's wife before saved the black woman's wife from a car accident regardless of his own life. </a:t>
            </a:r>
            <a:endParaRPr lang="en-US" altLang="zh-CN" sz="3200"/>
          </a:p>
          <a:p>
            <a:endParaRPr lang="en-US" altLang="zh-CN" sz="3200"/>
          </a:p>
          <a:p>
            <a:r>
              <a:rPr lang="en-US" altLang="zh-CN" sz="3200"/>
              <a:t>Another policeman of justice shot and killed the young man just as he reached for his pocket. </a:t>
            </a:r>
            <a:endParaRPr lang="en-US" altLang="zh-CN" sz="3200"/>
          </a:p>
          <a:p>
            <a:endParaRPr lang="en-US" altLang="zh-CN" sz="3200"/>
          </a:p>
          <a:p>
            <a:r>
              <a:rPr lang="en-US" altLang="zh-CN" sz="3200"/>
              <a:t>In this society, everyone is under pressure, which is repressed and distorted. Once suffering from impact, it reflects endless conflicts.</a:t>
            </a:r>
            <a:endParaRPr lang="en-US" altLang="zh-CN" sz="3200"/>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08915" y="1310640"/>
            <a:ext cx="7443470" cy="5541645"/>
          </a:xfrm>
          <a:prstGeom prst="rect">
            <a:avLst/>
          </a:prstGeom>
          <a:noFill/>
        </p:spPr>
        <p:txBody>
          <a:bodyPr wrap="square" rtlCol="0" anchor="t">
            <a:noAutofit/>
          </a:bodyPr>
          <a:p>
            <a:r>
              <a:rPr lang="zh-CN" altLang="en-US" sz="2800"/>
              <a:t>At the end of the film, there's not much dialogue. The locksmith watches the night sky after his daughter falls asleep. The husband of the noblewoman, the state senator,</a:t>
            </a:r>
            <a:r>
              <a:rPr lang="en-US" altLang="zh-CN" sz="2800"/>
              <a:t>who </a:t>
            </a:r>
            <a:r>
              <a:rPr lang="zh-CN" altLang="en-US" sz="2800"/>
              <a:t>s</a:t>
            </a:r>
            <a:r>
              <a:rPr lang="en-US" altLang="zh-CN" sz="2800"/>
              <a:t>tood </a:t>
            </a:r>
            <a:r>
              <a:rPr lang="zh-CN" altLang="en-US" sz="2800"/>
              <a:t>quietly at the window, </a:t>
            </a:r>
            <a:r>
              <a:rPr lang="en-US" altLang="zh-CN" sz="2800"/>
              <a:t>and </a:t>
            </a:r>
            <a:r>
              <a:rPr lang="zh-CN" altLang="en-US" sz="2800"/>
              <a:t>lost in thought; The policeman who mistakenly killed a black man set fire to his  car; A group of black children danced around </a:t>
            </a:r>
            <a:r>
              <a:rPr lang="en-US" altLang="zh-CN" sz="2800"/>
              <a:t>the</a:t>
            </a:r>
            <a:r>
              <a:rPr lang="zh-CN" altLang="en-US" sz="2800"/>
              <a:t> fire; </a:t>
            </a:r>
            <a:endParaRPr lang="zh-CN" altLang="en-US" sz="2800"/>
          </a:p>
        </p:txBody>
      </p:sp>
      <p:pic>
        <p:nvPicPr>
          <p:cNvPr id="3" name="图片 2"/>
          <p:cNvPicPr>
            <a:picLocks noChangeAspect="1"/>
          </p:cNvPicPr>
          <p:nvPr/>
        </p:nvPicPr>
        <p:blipFill>
          <a:blip r:embed="rId1"/>
          <a:stretch>
            <a:fillRect/>
          </a:stretch>
        </p:blipFill>
        <p:spPr>
          <a:xfrm>
            <a:off x="7835900" y="1544955"/>
            <a:ext cx="4356735" cy="3567430"/>
          </a:xfrm>
          <a:prstGeom prst="rect">
            <a:avLst/>
          </a:prstGeom>
        </p:spPr>
      </p:pic>
      <p:cxnSp>
        <p:nvCxnSpPr>
          <p:cNvPr id="10" name="直接连接符 9"/>
          <p:cNvCxnSpPr/>
          <p:nvPr>
            <p:custDataLst>
              <p:tags r:id="rId2"/>
            </p:custDataLst>
          </p:nvPr>
        </p:nvCxnSpPr>
        <p:spPr>
          <a:xfrm>
            <a:off x="13970" y="888365"/>
            <a:ext cx="11979910" cy="762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45415" y="266700"/>
            <a:ext cx="6411595" cy="749300"/>
          </a:xfrm>
          <a:prstGeom prst="rect">
            <a:avLst/>
          </a:prstGeom>
          <a:noFill/>
        </p:spPr>
        <p:txBody>
          <a:bodyPr wrap="square" rtlCol="0">
            <a:noAutofit/>
          </a:bodyPr>
          <a:p>
            <a:r>
              <a:rPr lang="en-US" altLang="zh-CN" sz="3200">
                <a:solidFill>
                  <a:srgbClr val="FF0000"/>
                </a:solidFill>
              </a:rPr>
              <a:t>The ending of the movie</a:t>
            </a:r>
            <a:endParaRPr lang="en-US" altLang="zh-CN" sz="3200">
              <a:solidFill>
                <a:srgbClr val="FF0000"/>
              </a:solidFill>
            </a:endParaRPr>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212725" y="826770"/>
            <a:ext cx="7018020" cy="6031865"/>
          </a:xfrm>
          <a:prstGeom prst="rect">
            <a:avLst/>
          </a:prstGeom>
          <a:noFill/>
        </p:spPr>
        <p:txBody>
          <a:bodyPr wrap="square" rtlCol="0">
            <a:noAutofit/>
          </a:bodyPr>
          <a:p>
            <a:r>
              <a:rPr lang="zh-CN" altLang="en-US" sz="2800"/>
              <a:t>After the near-death experience, Cameron drove right past Tom's burning car, and a group of black children danced around the flames. Cameron's mood suddenly brightened. He no longer felt inferior because of his black identity, nor was he afraid of white people.</a:t>
            </a:r>
            <a:endParaRPr lang="zh-CN" altLang="en-US" sz="2800"/>
          </a:p>
          <a:p>
            <a:endParaRPr lang="zh-CN" altLang="en-US" sz="2800"/>
          </a:p>
          <a:p>
            <a:r>
              <a:rPr lang="en-US" altLang="zh-CN" sz="2800"/>
              <a:t>He</a:t>
            </a:r>
            <a:r>
              <a:rPr lang="zh-CN" altLang="en-US" sz="2800"/>
              <a:t> stopped their cars, picked up debris and threw it into the flames; Snow is falling in Los Angeles,Then his wife called and said, "I love you." So he smiled happily...</a:t>
            </a:r>
            <a:endParaRPr lang="zh-CN" altLang="en-US" sz="2800"/>
          </a:p>
        </p:txBody>
      </p:sp>
      <p:pic>
        <p:nvPicPr>
          <p:cNvPr id="4" name="图片 3"/>
          <p:cNvPicPr>
            <a:picLocks noChangeAspect="1"/>
          </p:cNvPicPr>
          <p:nvPr/>
        </p:nvPicPr>
        <p:blipFill>
          <a:blip r:embed="rId1"/>
          <a:stretch>
            <a:fillRect/>
          </a:stretch>
        </p:blipFill>
        <p:spPr>
          <a:xfrm>
            <a:off x="7280910" y="1504315"/>
            <a:ext cx="4860925" cy="3937000"/>
          </a:xfrm>
          <a:prstGeom prst="rect">
            <a:avLst/>
          </a:prstGeom>
        </p:spPr>
      </p:pic>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custDataLst>
              <p:tags r:id="rId1"/>
            </p:custDataLst>
          </p:nvPr>
        </p:nvCxnSpPr>
        <p:spPr>
          <a:xfrm>
            <a:off x="290830" y="2112645"/>
            <a:ext cx="11321415" cy="4699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83820" y="2837815"/>
            <a:ext cx="12030710" cy="1568450"/>
          </a:xfrm>
          <a:prstGeom prst="rect">
            <a:avLst/>
          </a:prstGeom>
          <a:noFill/>
        </p:spPr>
        <p:txBody>
          <a:bodyPr wrap="square" rtlCol="0">
            <a:spAutoFit/>
          </a:bodyPr>
          <a:p>
            <a:endParaRPr lang="en-US" altLang="zh-CN" sz="3200"/>
          </a:p>
          <a:p>
            <a:r>
              <a:rPr lang="en-US" altLang="zh-CN" sz="3200">
                <a:sym typeface="+mn-ea"/>
              </a:rPr>
              <a:t>.</a:t>
            </a:r>
            <a:endParaRPr lang="en-US" altLang="zh-CN" sz="3200"/>
          </a:p>
          <a:p>
            <a:r>
              <a:rPr lang="en-US" altLang="zh-CN" sz="3200"/>
              <a:t>.</a:t>
            </a:r>
            <a:endParaRPr lang="en-US" altLang="zh-CN" sz="2400"/>
          </a:p>
        </p:txBody>
      </p:sp>
      <p:sp>
        <p:nvSpPr>
          <p:cNvPr id="5" name="文本框 4"/>
          <p:cNvSpPr txBox="1"/>
          <p:nvPr/>
        </p:nvSpPr>
        <p:spPr>
          <a:xfrm>
            <a:off x="5842000" y="3238500"/>
            <a:ext cx="923925" cy="711835"/>
          </a:xfrm>
          <a:prstGeom prst="rect">
            <a:avLst/>
          </a:prstGeom>
          <a:noFill/>
        </p:spPr>
        <p:txBody>
          <a:bodyPr wrap="none" rtlCol="0" anchor="t">
            <a:noAutofit/>
          </a:bodyPr>
          <a:p>
            <a:endParaRPr lang="zh-CN" altLang="en-US">
              <a:latin typeface="Arial" panose="020B0604020202020204" pitchFamily="34" charset="0"/>
              <a:cs typeface="Arial" panose="020B0604020202020204" pitchFamily="34" charset="0"/>
            </a:endParaRPr>
          </a:p>
        </p:txBody>
      </p:sp>
      <p:sp>
        <p:nvSpPr>
          <p:cNvPr id="3" name="文本框 2"/>
          <p:cNvSpPr txBox="1"/>
          <p:nvPr/>
        </p:nvSpPr>
        <p:spPr>
          <a:xfrm>
            <a:off x="342900" y="1395730"/>
            <a:ext cx="8900795" cy="716915"/>
          </a:xfrm>
          <a:prstGeom prst="rect">
            <a:avLst/>
          </a:prstGeom>
          <a:noFill/>
        </p:spPr>
        <p:txBody>
          <a:bodyPr wrap="square" rtlCol="0">
            <a:noAutofit/>
          </a:bodyPr>
          <a:p>
            <a:r>
              <a:rPr lang="en-US" altLang="zh-CN" sz="4800">
                <a:solidFill>
                  <a:srgbClr val="FF0000"/>
                </a:solidFill>
              </a:rPr>
              <a:t>Personal view about this movie</a:t>
            </a:r>
            <a:endParaRPr lang="en-US" altLang="zh-CN" sz="4800">
              <a:solidFill>
                <a:srgbClr val="FF0000"/>
              </a:solidFill>
            </a:endParaRPr>
          </a:p>
        </p:txBody>
      </p:sp>
      <p:sp>
        <p:nvSpPr>
          <p:cNvPr id="2" name="文本框 1"/>
          <p:cNvSpPr txBox="1"/>
          <p:nvPr/>
        </p:nvSpPr>
        <p:spPr>
          <a:xfrm>
            <a:off x="290830" y="2389505"/>
            <a:ext cx="6816725" cy="3418840"/>
          </a:xfrm>
          <a:prstGeom prst="rect">
            <a:avLst/>
          </a:prstGeom>
          <a:noFill/>
        </p:spPr>
        <p:txBody>
          <a:bodyPr wrap="square" rtlCol="0">
            <a:noAutofit/>
          </a:bodyPr>
          <a:p>
            <a:endParaRPr lang="zh-CN" altLang="en-US" sz="2800"/>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07060" y="1111885"/>
            <a:ext cx="9692005" cy="4648200"/>
          </a:xfrm>
          <a:prstGeom prst="rect">
            <a:avLst/>
          </a:prstGeom>
          <a:noFill/>
        </p:spPr>
        <p:txBody>
          <a:bodyPr wrap="square" rtlCol="0">
            <a:noAutofit/>
          </a:bodyPr>
          <a:p>
            <a:r>
              <a:rPr lang="zh-CN" altLang="en-US" sz="2800"/>
              <a:t>At the beginning of the film, the black police officer, after crashing his car, says this: "This is what impact feels like. You walk in any city, you're going to brush past people, and people are going to bump into you. In Los Angeles, no one will touch you, always behind this layer of metal and glass.</a:t>
            </a:r>
            <a:endParaRPr lang="zh-CN" altLang="en-US" sz="2800"/>
          </a:p>
          <a:p>
            <a:endParaRPr lang="zh-CN" altLang="en-US" sz="2800"/>
          </a:p>
          <a:p>
            <a:r>
              <a:rPr lang="zh-CN" altLang="en-US" sz="2800"/>
              <a:t>A two-hour movie can't simply tell the story of a car crash. Everyone's life is like the cars on the streets of Los Angeles, moving along orderly under a layer of metal and glass. But danger and insecurity are like undercurrents, and the two cars could rear-end each other at any moment. </a:t>
            </a:r>
            <a:endParaRPr lang="zh-CN" altLang="en-US" sz="2800"/>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32080" y="1477645"/>
            <a:ext cx="10772140" cy="3736975"/>
          </a:xfrm>
          <a:prstGeom prst="rect">
            <a:avLst/>
          </a:prstGeom>
          <a:noFill/>
        </p:spPr>
        <p:txBody>
          <a:bodyPr wrap="square" rtlCol="0">
            <a:noAutofit/>
          </a:bodyPr>
          <a:p>
            <a:r>
              <a:rPr lang="zh-CN" altLang="en-US" sz="2800"/>
              <a:t>No one is absolutely good, and the young policeman is the best example. No one is absolutely bad, and the racist police officer who tried to save </a:t>
            </a:r>
            <a:r>
              <a:rPr lang="en-US" altLang="zh-CN" sz="2800"/>
              <a:t>director’s wife </a:t>
            </a:r>
            <a:r>
              <a:rPr lang="zh-CN" altLang="en-US" sz="2800"/>
              <a:t> in the end is </a:t>
            </a:r>
            <a:r>
              <a:rPr lang="en-US" altLang="zh-CN" sz="2800"/>
              <a:t>a </a:t>
            </a:r>
            <a:r>
              <a:rPr lang="zh-CN" altLang="en-US" sz="2800"/>
              <a:t>proof. Everyone has a different problem</a:t>
            </a:r>
            <a:r>
              <a:rPr lang="en-US" altLang="zh-CN" sz="2800"/>
              <a:t> and</a:t>
            </a:r>
            <a:r>
              <a:rPr lang="zh-CN" altLang="en-US" sz="2800"/>
              <a:t> a different si</a:t>
            </a:r>
            <a:r>
              <a:rPr lang="en-US" altLang="zh-CN" sz="2800"/>
              <a:t>tuation</a:t>
            </a:r>
            <a:r>
              <a:rPr lang="zh-CN" altLang="en-US" sz="2800"/>
              <a:t>, </a:t>
            </a:r>
            <a:r>
              <a:rPr lang="en-US" altLang="zh-CN" sz="2800"/>
              <a:t>all of these </a:t>
            </a:r>
            <a:r>
              <a:rPr lang="zh-CN" altLang="en-US" sz="2800"/>
              <a:t>can make people feel disgusted </a:t>
            </a:r>
            <a:r>
              <a:rPr lang="en-US" altLang="zh-CN" sz="2800"/>
              <a:t>and feel </a:t>
            </a:r>
            <a:r>
              <a:rPr lang="zh-CN" altLang="en-US" sz="2800"/>
              <a:t> a little bit of compassion and sympathy</a:t>
            </a:r>
            <a:r>
              <a:rPr lang="en-US" altLang="zh-CN" sz="2800"/>
              <a:t> at the same time. </a:t>
            </a:r>
            <a:endParaRPr lang="zh-CN" altLang="en-US" sz="2800"/>
          </a:p>
          <a:p>
            <a:endParaRPr lang="zh-CN" altLang="en-US" sz="2800"/>
          </a:p>
          <a:p>
            <a:endParaRPr lang="zh-CN" altLang="en-US" sz="2800"/>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05740" y="588010"/>
            <a:ext cx="11694160" cy="5842635"/>
          </a:xfrm>
          <a:prstGeom prst="rect">
            <a:avLst/>
          </a:prstGeom>
          <a:noFill/>
        </p:spPr>
        <p:txBody>
          <a:bodyPr wrap="square" rtlCol="0">
            <a:noAutofit/>
          </a:bodyPr>
          <a:p>
            <a:r>
              <a:rPr lang="en-US" altLang="zh-CN" sz="3200"/>
              <a:t>In general, I am impressed  and encouraged by the director,From his tolerance and compromise to his outburst ,and to his self-awakening finally,I believe that all the repressed audience will be filled with hope.</a:t>
            </a:r>
            <a:endParaRPr lang="en-US" altLang="zh-CN" sz="3200"/>
          </a:p>
          <a:p>
            <a:endParaRPr lang="en-US" altLang="zh-CN" sz="3200"/>
          </a:p>
          <a:p>
            <a:r>
              <a:rPr lang="en-US" altLang="zh-CN" sz="3200"/>
              <a:t>No man is an island, and those whose lives "collide" with each other will find their way home one day. It is  hoped that make people brave enough to face a lonely, sad life. </a:t>
            </a:r>
            <a:endParaRPr lang="en-US" altLang="zh-CN" sz="3200"/>
          </a:p>
          <a:p>
            <a:endParaRPr lang="en-US" altLang="zh-CN" sz="3200"/>
          </a:p>
          <a:p>
            <a:r>
              <a:rPr lang="en-US" altLang="zh-CN" sz="3200"/>
              <a:t>We are encouraged and inspired, I think this is the real charm of this successful movie</a:t>
            </a:r>
            <a:endParaRPr lang="en-US" altLang="zh-CN" sz="3200"/>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455035" y="2472690"/>
            <a:ext cx="5729605" cy="1254125"/>
          </a:xfrm>
          <a:prstGeom prst="rect">
            <a:avLst/>
          </a:prstGeom>
          <a:noFill/>
        </p:spPr>
        <p:txBody>
          <a:bodyPr wrap="square" rtlCol="0">
            <a:noAutofit/>
          </a:bodyPr>
          <a:p>
            <a:r>
              <a:rPr lang="en-US" altLang="zh-CN" sz="7200"/>
              <a:t>Thankyou</a:t>
            </a:r>
            <a:endParaRPr lang="en-US" altLang="zh-CN" sz="720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960880" y="2435225"/>
            <a:ext cx="9281160" cy="3506470"/>
          </a:xfrm>
          <a:prstGeom prst="rect">
            <a:avLst/>
          </a:prstGeom>
          <a:noFill/>
        </p:spPr>
        <p:txBody>
          <a:bodyPr wrap="square" rtlCol="0">
            <a:noAutofit/>
          </a:bodyPr>
          <a:p>
            <a:r>
              <a:rPr lang="en-US" altLang="zh-CN" sz="4000"/>
              <a:t>       </a:t>
            </a:r>
            <a:r>
              <a:rPr lang="en-US" altLang="zh-CN" sz="4400"/>
              <a:t>The social conflicts in the </a:t>
            </a:r>
            <a:endParaRPr lang="en-US" altLang="zh-CN" sz="4400"/>
          </a:p>
          <a:p>
            <a:r>
              <a:rPr lang="en-US" altLang="zh-CN" sz="4400"/>
              <a:t>      Cameron director in </a:t>
            </a:r>
            <a:r>
              <a:rPr lang="en-US" altLang="zh-CN" sz="4400">
                <a:sym typeface="+mn-ea"/>
              </a:rPr>
              <a:t>《Crash》</a:t>
            </a:r>
            <a:endParaRPr lang="en-US" altLang="zh-CN" sz="4400"/>
          </a:p>
          <a:p>
            <a:endParaRPr lang="en-US" altLang="zh-CN" sz="440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custDataLst>
              <p:tags r:id="rId1"/>
            </p:custDataLst>
          </p:nvPr>
        </p:nvCxnSpPr>
        <p:spPr>
          <a:xfrm flipV="1">
            <a:off x="240665" y="1525270"/>
            <a:ext cx="11555730" cy="762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0" y="2837815"/>
            <a:ext cx="12030710" cy="1445260"/>
          </a:xfrm>
          <a:prstGeom prst="rect">
            <a:avLst/>
          </a:prstGeom>
          <a:noFill/>
        </p:spPr>
        <p:txBody>
          <a:bodyPr wrap="square" rtlCol="0">
            <a:spAutoFit/>
          </a:bodyPr>
          <a:p>
            <a:endParaRPr lang="en-US" altLang="zh-CN" sz="3200"/>
          </a:p>
          <a:p>
            <a:endParaRPr lang="en-US" altLang="zh-CN" sz="3200"/>
          </a:p>
          <a:p>
            <a:endParaRPr lang="en-US" altLang="zh-CN" sz="2400"/>
          </a:p>
        </p:txBody>
      </p:sp>
      <p:sp>
        <p:nvSpPr>
          <p:cNvPr id="5" name="文本框 4"/>
          <p:cNvSpPr txBox="1"/>
          <p:nvPr/>
        </p:nvSpPr>
        <p:spPr>
          <a:xfrm>
            <a:off x="5842000" y="3238500"/>
            <a:ext cx="923925" cy="711835"/>
          </a:xfrm>
          <a:prstGeom prst="rect">
            <a:avLst/>
          </a:prstGeom>
          <a:noFill/>
        </p:spPr>
        <p:txBody>
          <a:bodyPr wrap="none" rtlCol="0" anchor="t">
            <a:noAutofit/>
          </a:bodyPr>
          <a:p>
            <a:endParaRPr lang="zh-CN" altLang="en-US">
              <a:latin typeface="Arial" panose="020B0604020202020204" pitchFamily="34" charset="0"/>
              <a:cs typeface="Arial" panose="020B0604020202020204" pitchFamily="34" charset="0"/>
            </a:endParaRPr>
          </a:p>
        </p:txBody>
      </p:sp>
      <p:sp>
        <p:nvSpPr>
          <p:cNvPr id="7" name="文本框 6"/>
          <p:cNvSpPr txBox="1"/>
          <p:nvPr/>
        </p:nvSpPr>
        <p:spPr>
          <a:xfrm>
            <a:off x="240665" y="872490"/>
            <a:ext cx="7350125" cy="660400"/>
          </a:xfrm>
          <a:prstGeom prst="rect">
            <a:avLst/>
          </a:prstGeom>
          <a:noFill/>
        </p:spPr>
        <p:txBody>
          <a:bodyPr wrap="square" rtlCol="0">
            <a:noAutofit/>
          </a:bodyPr>
          <a:p>
            <a:r>
              <a:rPr lang="en-US" altLang="zh-CN" sz="4000" b="1">
                <a:solidFill>
                  <a:srgbClr val="FF0000"/>
                </a:solidFill>
              </a:rPr>
              <a:t>About  this movie</a:t>
            </a:r>
            <a:endParaRPr lang="en-US" altLang="zh-CN" sz="4000" b="1">
              <a:solidFill>
                <a:srgbClr val="FF0000"/>
              </a:solidFill>
            </a:endParaRPr>
          </a:p>
        </p:txBody>
      </p:sp>
      <p:sp>
        <p:nvSpPr>
          <p:cNvPr id="8" name="文本框 7"/>
          <p:cNvSpPr txBox="1"/>
          <p:nvPr/>
        </p:nvSpPr>
        <p:spPr>
          <a:xfrm>
            <a:off x="190500" y="1618615"/>
            <a:ext cx="11680190" cy="5163185"/>
          </a:xfrm>
          <a:prstGeom prst="rect">
            <a:avLst/>
          </a:prstGeom>
          <a:noFill/>
        </p:spPr>
        <p:txBody>
          <a:bodyPr wrap="square" rtlCol="0">
            <a:noAutofit/>
          </a:bodyPr>
          <a:p>
            <a:r>
              <a:rPr lang="zh-CN" altLang="en-US" sz="3200"/>
              <a:t>When </a:t>
            </a:r>
            <a:r>
              <a:rPr lang="en-US" altLang="zh-CN" sz="3200"/>
              <a:t>we</a:t>
            </a:r>
            <a:r>
              <a:rPr lang="zh-CN" altLang="en-US" sz="3200"/>
              <a:t> see the opening line of the black police officer responding to the traffic accident, </a:t>
            </a:r>
            <a:r>
              <a:rPr lang="en-US" altLang="zh-CN" sz="3200"/>
              <a:t>we</a:t>
            </a:r>
            <a:r>
              <a:rPr lang="zh-CN" altLang="en-US" sz="3200"/>
              <a:t> will understand that the "crash" was just a prelude, and as the story goes backwards,  we can better understand the meaning of this successful film </a:t>
            </a:r>
            <a:r>
              <a:rPr lang="en-US" altLang="zh-CN" sz="3200"/>
              <a:t>.</a:t>
            </a:r>
            <a:endParaRPr lang="en-US" altLang="zh-CN" sz="3200"/>
          </a:p>
          <a:p>
            <a:endParaRPr lang="en-US" altLang="zh-CN" sz="3200"/>
          </a:p>
          <a:p>
            <a:r>
              <a:rPr lang="en-US" altLang="zh-CN" sz="3200"/>
              <a:t>I</a:t>
            </a:r>
            <a:r>
              <a:rPr lang="zh-CN" altLang="en-US" sz="3200"/>
              <a:t>t is not just car to car, person to person, country to country, race to race -- whenever there is a difference between one and others, there will be friction and collision.</a:t>
            </a:r>
            <a:endParaRPr lang="zh-CN" altLang="en-US" sz="3200"/>
          </a:p>
          <a:p>
            <a:endParaRPr lang="zh-CN" altLang="en-US" sz="3200"/>
          </a:p>
          <a:p>
            <a:r>
              <a:rPr lang="en-US" altLang="zh-CN" sz="3200"/>
              <a:t>The Movie</a:t>
            </a:r>
            <a:r>
              <a:rPr lang="zh-CN" altLang="en-US" sz="3200"/>
              <a:t> uses a series of impacts to make the audience think. </a:t>
            </a:r>
            <a:endParaRPr lang="zh-CN" altLang="en-US" sz="3200"/>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custDataLst>
              <p:tags r:id="rId1"/>
            </p:custDataLst>
          </p:nvPr>
        </p:nvCxnSpPr>
        <p:spPr>
          <a:xfrm>
            <a:off x="182880" y="1342390"/>
            <a:ext cx="1167955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83820" y="2837815"/>
            <a:ext cx="12030710" cy="1568450"/>
          </a:xfrm>
          <a:prstGeom prst="rect">
            <a:avLst/>
          </a:prstGeom>
          <a:noFill/>
        </p:spPr>
        <p:txBody>
          <a:bodyPr wrap="square" rtlCol="0">
            <a:spAutoFit/>
          </a:bodyPr>
          <a:p>
            <a:endParaRPr lang="en-US" altLang="zh-CN" sz="3200"/>
          </a:p>
          <a:p>
            <a:r>
              <a:rPr lang="en-US" altLang="zh-CN" sz="3200">
                <a:sym typeface="+mn-ea"/>
              </a:rPr>
              <a:t>.</a:t>
            </a:r>
            <a:endParaRPr lang="en-US" altLang="zh-CN" sz="3200"/>
          </a:p>
          <a:p>
            <a:r>
              <a:rPr lang="en-US" altLang="zh-CN" sz="3200"/>
              <a:t>.</a:t>
            </a:r>
            <a:endParaRPr lang="en-US" altLang="zh-CN" sz="2400"/>
          </a:p>
        </p:txBody>
      </p:sp>
      <p:sp>
        <p:nvSpPr>
          <p:cNvPr id="5" name="文本框 4"/>
          <p:cNvSpPr txBox="1"/>
          <p:nvPr/>
        </p:nvSpPr>
        <p:spPr>
          <a:xfrm>
            <a:off x="5842000" y="3238500"/>
            <a:ext cx="923925" cy="711835"/>
          </a:xfrm>
          <a:prstGeom prst="rect">
            <a:avLst/>
          </a:prstGeom>
          <a:noFill/>
        </p:spPr>
        <p:txBody>
          <a:bodyPr wrap="none" rtlCol="0" anchor="t">
            <a:noAutofit/>
          </a:bodyPr>
          <a:p>
            <a:endParaRPr lang="zh-CN" altLang="en-US">
              <a:latin typeface="Arial" panose="020B0604020202020204" pitchFamily="34" charset="0"/>
              <a:cs typeface="Arial" panose="020B0604020202020204" pitchFamily="34" charset="0"/>
            </a:endParaRPr>
          </a:p>
        </p:txBody>
      </p:sp>
      <p:sp>
        <p:nvSpPr>
          <p:cNvPr id="2" name="文本框 1"/>
          <p:cNvSpPr txBox="1"/>
          <p:nvPr/>
        </p:nvSpPr>
        <p:spPr>
          <a:xfrm>
            <a:off x="182880" y="1588770"/>
            <a:ext cx="11679555" cy="5127625"/>
          </a:xfrm>
          <a:prstGeom prst="rect">
            <a:avLst/>
          </a:prstGeom>
          <a:noFill/>
        </p:spPr>
        <p:txBody>
          <a:bodyPr wrap="square" rtlCol="0">
            <a:noAutofit/>
          </a:bodyPr>
          <a:p>
            <a:r>
              <a:rPr lang="zh-CN" altLang="en-US" sz="3600">
                <a:sym typeface="+mn-ea"/>
              </a:rPr>
              <a:t>Two white policemen were patrolling together when they saw a black TV director and his wife in a car. So they molested his wife in front of the black director in order to</a:t>
            </a:r>
            <a:r>
              <a:rPr lang="en-US" altLang="zh-CN" sz="3600">
                <a:sym typeface="+mn-ea"/>
              </a:rPr>
              <a:t> </a:t>
            </a:r>
            <a:r>
              <a:rPr lang="zh-CN" altLang="en-US" sz="3600">
                <a:sym typeface="+mn-ea"/>
              </a:rPr>
              <a:t>vent their personal desires. </a:t>
            </a:r>
            <a:endParaRPr lang="zh-CN" altLang="en-US" sz="3600"/>
          </a:p>
          <a:p>
            <a:endParaRPr lang="zh-CN" altLang="en-US" sz="3600"/>
          </a:p>
          <a:p>
            <a:r>
              <a:rPr lang="zh-CN" altLang="en-US" sz="3600">
                <a:sym typeface="+mn-ea"/>
              </a:rPr>
              <a:t>As a director, he should have a certain social status. Even so, he apologized and walked away after being humiliated. </a:t>
            </a:r>
            <a:endParaRPr lang="zh-CN" altLang="en-US" sz="3600"/>
          </a:p>
        </p:txBody>
      </p:sp>
      <p:sp>
        <p:nvSpPr>
          <p:cNvPr id="9" name="文本框 8"/>
          <p:cNvSpPr txBox="1"/>
          <p:nvPr/>
        </p:nvSpPr>
        <p:spPr>
          <a:xfrm>
            <a:off x="83185" y="692785"/>
            <a:ext cx="10551795" cy="776605"/>
          </a:xfrm>
          <a:prstGeom prst="rect">
            <a:avLst/>
          </a:prstGeom>
          <a:noFill/>
        </p:spPr>
        <p:txBody>
          <a:bodyPr wrap="square" rtlCol="0">
            <a:noAutofit/>
          </a:bodyPr>
          <a:p>
            <a:r>
              <a:rPr lang="en-US" altLang="zh-CN" sz="3600"/>
              <a:t>The director’s terrible experience with police</a:t>
            </a:r>
            <a:endParaRPr lang="en-US" altLang="zh-CN" sz="3600"/>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0" y="1260475"/>
            <a:ext cx="6422390" cy="3825875"/>
          </a:xfrm>
          <a:prstGeom prst="rect">
            <a:avLst/>
          </a:prstGeom>
        </p:spPr>
      </p:pic>
      <p:pic>
        <p:nvPicPr>
          <p:cNvPr id="3" name="图片 2"/>
          <p:cNvPicPr>
            <a:picLocks noChangeAspect="1"/>
          </p:cNvPicPr>
          <p:nvPr/>
        </p:nvPicPr>
        <p:blipFill>
          <a:blip r:embed="rId2"/>
          <a:stretch>
            <a:fillRect/>
          </a:stretch>
        </p:blipFill>
        <p:spPr>
          <a:xfrm>
            <a:off x="6391910" y="1260475"/>
            <a:ext cx="5706110" cy="3825240"/>
          </a:xfrm>
          <a:prstGeom prst="rect">
            <a:avLst/>
          </a:prstGeom>
        </p:spPr>
      </p:pic>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606425" y="1348740"/>
            <a:ext cx="11052175" cy="5258435"/>
          </a:xfrm>
          <a:prstGeom prst="rect">
            <a:avLst/>
          </a:prstGeom>
          <a:noFill/>
        </p:spPr>
        <p:txBody>
          <a:bodyPr wrap="square" rtlCol="0">
            <a:noAutofit/>
          </a:bodyPr>
          <a:p>
            <a:r>
              <a:rPr lang="zh-CN" altLang="en-US" sz="3600"/>
              <a:t>When his wife asked him why he kept quiet, he told her it was because the police had a gun, but the truth was that he was not overwhelmed by the gun, but by his own acceptance of discrimination. And when his wife scolds him, his identity is shaken. When his wife tried to protect his dignity,  he gave it up</a:t>
            </a:r>
            <a:r>
              <a:rPr lang="en-US" altLang="zh-CN" sz="3600"/>
              <a:t>.</a:t>
            </a:r>
            <a:endParaRPr lang="en-US" altLang="zh-CN" sz="360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custDataLst>
              <p:tags r:id="rId1"/>
            </p:custDataLst>
          </p:nvPr>
        </p:nvCxnSpPr>
        <p:spPr>
          <a:xfrm>
            <a:off x="290830" y="2112645"/>
            <a:ext cx="11321415" cy="4699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83820" y="2837815"/>
            <a:ext cx="12030710" cy="1445260"/>
          </a:xfrm>
          <a:prstGeom prst="rect">
            <a:avLst/>
          </a:prstGeom>
          <a:noFill/>
        </p:spPr>
        <p:txBody>
          <a:bodyPr wrap="square" rtlCol="0">
            <a:spAutoFit/>
          </a:bodyPr>
          <a:p>
            <a:endParaRPr lang="en-US" altLang="zh-CN" sz="3200"/>
          </a:p>
          <a:p>
            <a:endParaRPr lang="en-US" altLang="zh-CN" sz="3200"/>
          </a:p>
          <a:p>
            <a:endParaRPr lang="en-US" altLang="zh-CN" sz="2400"/>
          </a:p>
        </p:txBody>
      </p:sp>
      <p:sp>
        <p:nvSpPr>
          <p:cNvPr id="5" name="文本框 4"/>
          <p:cNvSpPr txBox="1"/>
          <p:nvPr/>
        </p:nvSpPr>
        <p:spPr>
          <a:xfrm>
            <a:off x="5842000" y="3238500"/>
            <a:ext cx="923925" cy="711835"/>
          </a:xfrm>
          <a:prstGeom prst="rect">
            <a:avLst/>
          </a:prstGeom>
          <a:noFill/>
        </p:spPr>
        <p:txBody>
          <a:bodyPr wrap="none" rtlCol="0" anchor="t">
            <a:noAutofit/>
          </a:bodyPr>
          <a:p>
            <a:endParaRPr lang="zh-CN" altLang="en-US">
              <a:latin typeface="Arial" panose="020B0604020202020204" pitchFamily="34" charset="0"/>
              <a:cs typeface="Arial" panose="020B0604020202020204" pitchFamily="34" charset="0"/>
            </a:endParaRPr>
          </a:p>
        </p:txBody>
      </p:sp>
      <p:sp>
        <p:nvSpPr>
          <p:cNvPr id="3" name="文本框 2"/>
          <p:cNvSpPr txBox="1"/>
          <p:nvPr/>
        </p:nvSpPr>
        <p:spPr>
          <a:xfrm>
            <a:off x="342900" y="1304290"/>
            <a:ext cx="7759065" cy="855345"/>
          </a:xfrm>
          <a:prstGeom prst="rect">
            <a:avLst/>
          </a:prstGeom>
          <a:noFill/>
        </p:spPr>
        <p:txBody>
          <a:bodyPr wrap="square" rtlCol="0">
            <a:noAutofit/>
          </a:bodyPr>
          <a:p>
            <a:r>
              <a:rPr lang="en-US" altLang="zh-CN" sz="3600"/>
              <a:t>The plot of modifing actor’s lines</a:t>
            </a:r>
            <a:endParaRPr lang="zh-CN" altLang="en-US" sz="3600"/>
          </a:p>
        </p:txBody>
      </p:sp>
      <p:sp>
        <p:nvSpPr>
          <p:cNvPr id="13" name="文本框 12"/>
          <p:cNvSpPr txBox="1"/>
          <p:nvPr/>
        </p:nvSpPr>
        <p:spPr>
          <a:xfrm>
            <a:off x="290830" y="2324100"/>
            <a:ext cx="11823065" cy="4533900"/>
          </a:xfrm>
          <a:prstGeom prst="rect">
            <a:avLst/>
          </a:prstGeom>
          <a:noFill/>
        </p:spPr>
        <p:txBody>
          <a:bodyPr wrap="square" rtlCol="0">
            <a:noAutofit/>
          </a:bodyPr>
          <a:p>
            <a:r>
              <a:rPr lang="zh-CN" altLang="en-US" sz="3200"/>
              <a:t>Black directors give in, because this is a white man's world, and they like to see black people gross. The director was the first to accept assimilation in the white world. He has gained status in the white world, he is the beneficiary of the white world, so he obeys the rules of the world. </a:t>
            </a:r>
            <a:endParaRPr lang="zh-CN" altLang="en-US" sz="3200"/>
          </a:p>
          <a:p>
            <a:r>
              <a:rPr lang="zh-CN" altLang="en-US" sz="3200"/>
              <a:t>After a series of events, the black director realized that he had forgotten the fact that he was a black man. Even if he entered the upper society and had a lot of fame and property, his race and blood could not be changed. </a:t>
            </a:r>
            <a:endParaRPr lang="zh-CN" altLang="en-US" sz="3200"/>
          </a:p>
        </p:txBody>
      </p:sp>
      <p:pic>
        <p:nvPicPr>
          <p:cNvPr id="2" name="图片 1"/>
          <p:cNvPicPr>
            <a:picLocks noChangeAspect="1"/>
          </p:cNvPicPr>
          <p:nvPr/>
        </p:nvPicPr>
        <p:blipFill>
          <a:blip r:embed="rId2"/>
          <a:stretch>
            <a:fillRect/>
          </a:stretch>
        </p:blipFill>
        <p:spPr>
          <a:xfrm>
            <a:off x="8477250" y="67310"/>
            <a:ext cx="3134995" cy="2092325"/>
          </a:xfrm>
          <a:prstGeom prst="rect">
            <a:avLst/>
          </a:prstGeom>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custDataLst>
              <p:tags r:id="rId1"/>
            </p:custDataLst>
          </p:nvPr>
        </p:nvCxnSpPr>
        <p:spPr>
          <a:xfrm>
            <a:off x="290830" y="2112645"/>
            <a:ext cx="11321415" cy="4699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83820" y="2837815"/>
            <a:ext cx="12030710" cy="1568450"/>
          </a:xfrm>
          <a:prstGeom prst="rect">
            <a:avLst/>
          </a:prstGeom>
          <a:noFill/>
        </p:spPr>
        <p:txBody>
          <a:bodyPr wrap="square" rtlCol="0">
            <a:spAutoFit/>
          </a:bodyPr>
          <a:p>
            <a:endParaRPr lang="en-US" altLang="zh-CN" sz="3200"/>
          </a:p>
          <a:p>
            <a:r>
              <a:rPr lang="en-US" altLang="zh-CN" sz="3200">
                <a:sym typeface="+mn-ea"/>
              </a:rPr>
              <a:t>.</a:t>
            </a:r>
            <a:endParaRPr lang="en-US" altLang="zh-CN" sz="3200"/>
          </a:p>
          <a:p>
            <a:r>
              <a:rPr lang="en-US" altLang="zh-CN" sz="3200"/>
              <a:t>.</a:t>
            </a:r>
            <a:endParaRPr lang="en-US" altLang="zh-CN" sz="2400"/>
          </a:p>
        </p:txBody>
      </p:sp>
      <p:sp>
        <p:nvSpPr>
          <p:cNvPr id="5" name="文本框 4"/>
          <p:cNvSpPr txBox="1"/>
          <p:nvPr/>
        </p:nvSpPr>
        <p:spPr>
          <a:xfrm>
            <a:off x="5842000" y="3238500"/>
            <a:ext cx="923925" cy="711835"/>
          </a:xfrm>
          <a:prstGeom prst="rect">
            <a:avLst/>
          </a:prstGeom>
          <a:noFill/>
        </p:spPr>
        <p:txBody>
          <a:bodyPr wrap="none" rtlCol="0" anchor="t">
            <a:noAutofit/>
          </a:bodyPr>
          <a:p>
            <a:endParaRPr lang="zh-CN" altLang="en-US">
              <a:latin typeface="Arial" panose="020B0604020202020204" pitchFamily="34" charset="0"/>
              <a:cs typeface="Arial" panose="020B0604020202020204" pitchFamily="34" charset="0"/>
            </a:endParaRPr>
          </a:p>
        </p:txBody>
      </p:sp>
      <p:sp>
        <p:nvSpPr>
          <p:cNvPr id="3" name="文本框 2"/>
          <p:cNvSpPr txBox="1"/>
          <p:nvPr/>
        </p:nvSpPr>
        <p:spPr>
          <a:xfrm>
            <a:off x="342900" y="1805305"/>
            <a:ext cx="4532630" cy="307340"/>
          </a:xfrm>
          <a:prstGeom prst="rect">
            <a:avLst/>
          </a:prstGeom>
          <a:noFill/>
        </p:spPr>
        <p:txBody>
          <a:bodyPr wrap="square" rtlCol="0">
            <a:noAutofit/>
          </a:bodyPr>
          <a:p>
            <a:endParaRPr lang="zh-CN" altLang="en-US"/>
          </a:p>
        </p:txBody>
      </p:sp>
      <p:sp>
        <p:nvSpPr>
          <p:cNvPr id="2" name="文本框 1"/>
          <p:cNvSpPr txBox="1"/>
          <p:nvPr/>
        </p:nvSpPr>
        <p:spPr>
          <a:xfrm>
            <a:off x="290830" y="2389505"/>
            <a:ext cx="6816725" cy="3418840"/>
          </a:xfrm>
          <a:prstGeom prst="rect">
            <a:avLst/>
          </a:prstGeom>
          <a:noFill/>
        </p:spPr>
        <p:txBody>
          <a:bodyPr wrap="square" rtlCol="0">
            <a:noAutofit/>
          </a:bodyPr>
          <a:p>
            <a:r>
              <a:rPr lang="zh-CN" altLang="en-US" sz="2800"/>
              <a:t>When he saw a group of black children gathering around a burning vehicle and throwing things into the fire, he did the same. It shows that he has accepted his identity and  doing what it does.</a:t>
            </a:r>
            <a:endParaRPr lang="zh-CN" altLang="en-US" sz="2800"/>
          </a:p>
        </p:txBody>
      </p:sp>
      <p:pic>
        <p:nvPicPr>
          <p:cNvPr id="4" name="图片 3"/>
          <p:cNvPicPr>
            <a:picLocks noChangeAspect="1"/>
          </p:cNvPicPr>
          <p:nvPr/>
        </p:nvPicPr>
        <p:blipFill>
          <a:blip r:embed="rId2"/>
          <a:stretch>
            <a:fillRect/>
          </a:stretch>
        </p:blipFill>
        <p:spPr>
          <a:xfrm>
            <a:off x="7019925" y="2309495"/>
            <a:ext cx="5172710" cy="2900680"/>
          </a:xfrm>
          <a:prstGeom prst="rect">
            <a:avLst/>
          </a:prstGeom>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custDataLst>
              <p:tags r:id="rId1"/>
            </p:custDataLst>
          </p:nvPr>
        </p:nvCxnSpPr>
        <p:spPr>
          <a:xfrm>
            <a:off x="290830" y="1387475"/>
            <a:ext cx="11321415" cy="4699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83820" y="2837815"/>
            <a:ext cx="12030710" cy="1445260"/>
          </a:xfrm>
          <a:prstGeom prst="rect">
            <a:avLst/>
          </a:prstGeom>
          <a:noFill/>
        </p:spPr>
        <p:txBody>
          <a:bodyPr wrap="square" rtlCol="0">
            <a:spAutoFit/>
          </a:bodyPr>
          <a:p>
            <a:endParaRPr lang="en-US" altLang="zh-CN" sz="3200"/>
          </a:p>
          <a:p>
            <a:endParaRPr lang="en-US" altLang="zh-CN" sz="3200"/>
          </a:p>
          <a:p>
            <a:endParaRPr lang="en-US" altLang="zh-CN" sz="2400"/>
          </a:p>
        </p:txBody>
      </p:sp>
      <p:sp>
        <p:nvSpPr>
          <p:cNvPr id="5" name="文本框 4"/>
          <p:cNvSpPr txBox="1"/>
          <p:nvPr/>
        </p:nvSpPr>
        <p:spPr>
          <a:xfrm>
            <a:off x="5842000" y="3238500"/>
            <a:ext cx="923925" cy="711835"/>
          </a:xfrm>
          <a:prstGeom prst="rect">
            <a:avLst/>
          </a:prstGeom>
          <a:noFill/>
        </p:spPr>
        <p:txBody>
          <a:bodyPr wrap="none" rtlCol="0" anchor="t">
            <a:noAutofit/>
          </a:bodyPr>
          <a:p>
            <a:endParaRPr lang="zh-CN" altLang="en-US">
              <a:latin typeface="Arial" panose="020B0604020202020204" pitchFamily="34" charset="0"/>
              <a:cs typeface="Arial" panose="020B0604020202020204" pitchFamily="34" charset="0"/>
            </a:endParaRPr>
          </a:p>
        </p:txBody>
      </p:sp>
      <p:sp>
        <p:nvSpPr>
          <p:cNvPr id="3" name="文本框 2"/>
          <p:cNvSpPr txBox="1"/>
          <p:nvPr/>
        </p:nvSpPr>
        <p:spPr>
          <a:xfrm>
            <a:off x="137795" y="1852295"/>
            <a:ext cx="4532630" cy="307340"/>
          </a:xfrm>
          <a:prstGeom prst="rect">
            <a:avLst/>
          </a:prstGeom>
          <a:noFill/>
        </p:spPr>
        <p:txBody>
          <a:bodyPr wrap="square" rtlCol="0">
            <a:noAutofit/>
          </a:bodyPr>
          <a:p>
            <a:endParaRPr lang="zh-CN" altLang="en-US"/>
          </a:p>
        </p:txBody>
      </p:sp>
      <p:sp>
        <p:nvSpPr>
          <p:cNvPr id="2" name="文本框 1"/>
          <p:cNvSpPr txBox="1"/>
          <p:nvPr/>
        </p:nvSpPr>
        <p:spPr>
          <a:xfrm>
            <a:off x="138430" y="1728470"/>
            <a:ext cx="11687810" cy="4862195"/>
          </a:xfrm>
          <a:prstGeom prst="rect">
            <a:avLst/>
          </a:prstGeom>
          <a:noFill/>
        </p:spPr>
        <p:txBody>
          <a:bodyPr wrap="square" rtlCol="0">
            <a:noAutofit/>
          </a:bodyPr>
          <a:p>
            <a:r>
              <a:rPr lang="zh-CN" altLang="en-US" sz="3200"/>
              <a:t>In some sympathetic experiences, we can see that in the melting pot of the United States, the problem of racial discrimination has run deep in everyone's blood. When discrimination does exist, we should not blindly blame the discriminator, because there are more complex social and historical reasons behind the individual discriminator. What can not be ignored is how should the discriminated people face the reality of discrimination, whether the discriminated should give up on themselves?</a:t>
            </a:r>
            <a:endParaRPr lang="zh-CN" altLang="en-US" sz="3200"/>
          </a:p>
        </p:txBody>
      </p:sp>
      <p:sp>
        <p:nvSpPr>
          <p:cNvPr id="8" name="文本框 7"/>
          <p:cNvSpPr txBox="1"/>
          <p:nvPr/>
        </p:nvSpPr>
        <p:spPr>
          <a:xfrm>
            <a:off x="205740" y="768985"/>
            <a:ext cx="4962525" cy="618490"/>
          </a:xfrm>
          <a:prstGeom prst="rect">
            <a:avLst/>
          </a:prstGeom>
          <a:noFill/>
        </p:spPr>
        <p:txBody>
          <a:bodyPr wrap="square" rtlCol="0">
            <a:noAutofit/>
          </a:bodyPr>
          <a:p>
            <a:r>
              <a:rPr lang="en-US" altLang="zh-CN" sz="3600">
                <a:solidFill>
                  <a:srgbClr val="FF0000"/>
                </a:solidFill>
              </a:rPr>
              <a:t>Some thoughts</a:t>
            </a:r>
            <a:endParaRPr lang="en-US" altLang="zh-CN" sz="3600">
              <a:solidFill>
                <a:srgbClr val="FF0000"/>
              </a:solidFill>
            </a:endParaRPr>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1.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2.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3.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4.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5.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Lst>
</file>

<file path=ppt/tags/tag108.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SUBTYPE" val="h"/>
  <p:tag name="KSO_WM_UNIT_TYPE" val="i"/>
  <p:tag name="KSO_WM_UNIT_INDEX" val="1"/>
  <p:tag name="KSO_WM_UNIT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Lst>
</file>

<file path=ppt/tags/tag112.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3.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4.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5.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6.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7.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8.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Lst>
</file>

<file path=ppt/tags/tag121.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SUBTYPE" val="h"/>
  <p:tag name="KSO_WM_UNIT_TYPE" val="i"/>
  <p:tag name="KSO_WM_UNIT_INDEX" val="1"/>
  <p:tag name="KSO_WM_UNIT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Lst>
</file>

<file path=ppt/tags/tag125.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6.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7.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8.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9.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Lst>
</file>

<file path=ppt/tags/tag134.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SUBTYPE" val="h"/>
  <p:tag name="KSO_WM_UNIT_TYPE" val="i"/>
  <p:tag name="KSO_WM_UNIT_INDEX" val="1"/>
  <p:tag name="KSO_WM_UNIT_BK_DARK_LIGHT" val="2"/>
</p:tagLst>
</file>

<file path=ppt/tags/tag135.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6.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7.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8.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9.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1.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2.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SUBTYPE" val="h"/>
  <p:tag name="KSO_WM_UNIT_TYPE" val="i"/>
  <p:tag name="KSO_WM_UNIT_INDEX" val="1"/>
  <p:tag name="KSO_WM_UNIT_BK_DARK_LIGHT" val="2"/>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3.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8978"/>
</p:tagLst>
</file>

<file path=ppt/tags/tag154.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8978"/>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8.xml><?xml version="1.0" encoding="utf-8"?>
<p:tagLst xmlns:p="http://schemas.openxmlformats.org/presentationml/2006/main">
  <p:tag name="KSO_WM_TEMPLATE_TOPIC_ID" val="2869567"/>
  <p:tag name="KSO_WM_TEMPLATE_OUTLINE_ID" val="5"/>
  <p:tag name="KSO_WM_TEMPLATE_SCENE_ID" val="1"/>
  <p:tag name="KSO_WM_TEMPLATE_JOB_ID" val="5"/>
  <p:tag name="KSO_WM_TEMPLATE_TOPIC_DEFAULT" val="0"/>
  <p:tag name="KSO_WM_TAG_VERSION" val="1.0"/>
  <p:tag name="KSO_WM_BEAUTIFY_FLAG" val="#wm#"/>
  <p:tag name="KSO_WM_COMBINE_RELATE_SLIDE_ID" val="background20185106_1"/>
  <p:tag name="KSO_WM_TEMPLATE_CATEGORY" val="custom"/>
  <p:tag name="KSO_WM_TEMPLATE_INDEX" val="20188978"/>
  <p:tag name="KSO_WM_TEMPLATE_SUBCATEGORY" val="combine"/>
  <p:tag name="KSO_WM_TEMPLATE_THUMBS_INDEX" val="1、2、3、4、6、8、10、12、13"/>
  <p:tag name="KSO_WM_TEMPLATE_MASTER_TYPE" val="1"/>
</p:tagLst>
</file>

<file path=ppt/tags/tag159.xml><?xml version="1.0" encoding="utf-8"?>
<p:tagLst xmlns:p="http://schemas.openxmlformats.org/presentationml/2006/main">
  <p:tag name="KSO_WM_TAG_VERSION" val="1.0"/>
  <p:tag name="KSO_WM_TEMPLATE_CATEGORY" val="custom"/>
  <p:tag name="KSO_WM_TEMPLATE_INDEX" val="20176069"/>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TAG_VERSION" val="1.0"/>
  <p:tag name="KSO_WM_TEMPLATE_CATEGORY" val="custom"/>
  <p:tag name="KSO_WM_TEMPLATE_INDEX" val="20176069"/>
</p:tagLst>
</file>

<file path=ppt/tags/tag161.xml><?xml version="1.0" encoding="utf-8"?>
<p:tagLst xmlns:p="http://schemas.openxmlformats.org/presentationml/2006/main">
  <p:tag name="KSO_WM_TAG_VERSION" val="1.0"/>
  <p:tag name="KSO_WM_BEAUTIFY_FLAG" val="#wm#"/>
  <p:tag name="KSO_WM_COMBINE_RELATE_SLIDE_ID" val="background20175065_1"/>
  <p:tag name="KSO_WM_TEMPLATE_CATEGORY" val="custom"/>
  <p:tag name="KSO_WM_TEMPLATE_INDEX" val="20176069"/>
  <p:tag name="KSO_WM_TEMPLATE_SUBCATEGORY" val="combine"/>
  <p:tag name="KSO_WM_TEMPLATE_THUMBS_INDEX" val="1、4、5、6、11、12、16、22、28、29"/>
</p:tagLst>
</file>

<file path=ppt/tags/tag162.xml><?xml version="1.0" encoding="utf-8"?>
<p:tagLst xmlns:p="http://schemas.openxmlformats.org/presentationml/2006/main">
  <p:tag name="KSO_WM_TAG_VERSION" val="1.0"/>
  <p:tag name="KSO_WM_SLIDE_ITEM_CNT" val="0"/>
  <p:tag name="KSO_WM_SLIDE_LAYOUT" val="a_e"/>
  <p:tag name="KSO_WM_SLIDE_LAYOUT_CNT" val="1_1"/>
  <p:tag name="KSO_WM_SLIDE_TYPE" val="sectionTitle"/>
  <p:tag name="KSO_WM_SLIDE_SUBTYPE" val="pureTxt"/>
  <p:tag name="KSO_WM_BEAUTIFY_FLAG" val="#wm#"/>
  <p:tag name="KSO_WM_COMBINE_RELATE_SLIDE_ID" val="background20185106_7"/>
  <p:tag name="KSO_WM_TEMPLATE_CATEGORY" val="custom"/>
  <p:tag name="KSO_WM_TEMPLATE_INDEX" val="20188978"/>
  <p:tag name="KSO_WM_SLIDE_ID" val="custom20188978_11"/>
  <p:tag name="KSO_WM_SLIDE_INDEX" val="11"/>
  <p:tag name="KSO_WM_TEMPLATE_SUBCATEGORY" val="0"/>
  <p:tag name="KSO_WM_TEMPLATE_MASTER_TYPE" val="1"/>
  <p:tag name="KSO_WM_TEMPLATE_COLOR_TYPE" val="0"/>
</p:tagLst>
</file>

<file path=ppt/tags/tag163.xml><?xml version="1.0" encoding="utf-8"?>
<p:tagLst xmlns:p="http://schemas.openxmlformats.org/presentationml/2006/main">
  <p:tag name="KSO_WM_TAG_VERSION" val="1.0"/>
  <p:tag name="KSO_WM_BEAUTIFY_FLAG" val="#wm#"/>
  <p:tag name="KSO_WM_UNIT_TYPE" val="i"/>
  <p:tag name="KSO_WM_UNIT_ID" val="custom20176069_15*i*0"/>
  <p:tag name="KSO_WM_TEMPLATE_CATEGORY" val="custom"/>
  <p:tag name="KSO_WM_TEMPLATE_INDEX" val="20176069"/>
  <p:tag name="KSO_WM_UNIT_INDEX" val="0"/>
</p:tagLst>
</file>

<file path=ppt/tags/tag164.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TAG_VERSION" val="1.0"/>
  <p:tag name="KSO_WM_COMBINE_RELATE_SLIDE_ID" val="background20175065_7"/>
  <p:tag name="KSO_WM_TEMPLATE_CATEGORY" val="custom"/>
  <p:tag name="KSO_WM_TEMPLATE_INDEX" val="20176069"/>
  <p:tag name="KSO_WM_SLIDE_ID" val="custom20176069_15"/>
  <p:tag name="KSO_WM_SLIDE_INDEX" val="15"/>
  <p:tag name="KSO_WM_TEMPLATE_SUBCATEGORY" val="combine"/>
</p:tagLst>
</file>

<file path=ppt/tags/tag165.xml><?xml version="1.0" encoding="utf-8"?>
<p:tagLst xmlns:p="http://schemas.openxmlformats.org/presentationml/2006/main">
  <p:tag name="KSO_WM_TAG_VERSION" val="1.0"/>
  <p:tag name="KSO_WM_BEAUTIFY_FLAG" val="#wm#"/>
  <p:tag name="KSO_WM_UNIT_TYPE" val="i"/>
  <p:tag name="KSO_WM_UNIT_ID" val="custom20176069_15*i*0"/>
  <p:tag name="KSO_WM_TEMPLATE_CATEGORY" val="custom"/>
  <p:tag name="KSO_WM_TEMPLATE_INDEX" val="20176069"/>
  <p:tag name="KSO_WM_UNIT_INDEX" val="0"/>
</p:tagLst>
</file>

<file path=ppt/tags/tag166.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TAG_VERSION" val="1.0"/>
  <p:tag name="KSO_WM_COMBINE_RELATE_SLIDE_ID" val="background20175065_7"/>
  <p:tag name="KSO_WM_TEMPLATE_CATEGORY" val="custom"/>
  <p:tag name="KSO_WM_TEMPLATE_INDEX" val="20176069"/>
  <p:tag name="KSO_WM_SLIDE_ID" val="custom20176069_15"/>
  <p:tag name="KSO_WM_SLIDE_INDEX" val="15"/>
  <p:tag name="KSO_WM_TEMPLATE_SUBCATEGORY" val="combine"/>
</p:tagLst>
</file>

<file path=ppt/tags/tag167.xml><?xml version="1.0" encoding="utf-8"?>
<p:tagLst xmlns:p="http://schemas.openxmlformats.org/presentationml/2006/main">
  <p:tag name="KSO_WM_BEAUTIFY_FLAG" val="#wm#"/>
  <p:tag name="KSO_WM_TEMPLATE_CATEGORY" val="custom"/>
  <p:tag name="KSO_WM_TEMPLATE_INDEX" val="20176069"/>
</p:tagLst>
</file>

<file path=ppt/tags/tag168.xml><?xml version="1.0" encoding="utf-8"?>
<p:tagLst xmlns:p="http://schemas.openxmlformats.org/presentationml/2006/main">
  <p:tag name="KSO_WM_BEAUTIFY_FLAG" val="#wm#"/>
  <p:tag name="KSO_WM_TEMPLATE_CATEGORY" val="custom"/>
  <p:tag name="KSO_WM_TEMPLATE_INDEX" val="20176069"/>
</p:tagLst>
</file>

<file path=ppt/tags/tag169.xml><?xml version="1.0" encoding="utf-8"?>
<p:tagLst xmlns:p="http://schemas.openxmlformats.org/presentationml/2006/main">
  <p:tag name="KSO_WM_TAG_VERSION" val="1.0"/>
  <p:tag name="KSO_WM_BEAUTIFY_FLAG" val="#wm#"/>
  <p:tag name="KSO_WM_UNIT_TYPE" val="i"/>
  <p:tag name="KSO_WM_UNIT_ID" val="custom20176069_15*i*0"/>
  <p:tag name="KSO_WM_TEMPLATE_CATEGORY" val="custom"/>
  <p:tag name="KSO_WM_TEMPLATE_INDEX" val="20176069"/>
  <p:tag name="KSO_WM_UNIT_INDEX" val="0"/>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TAG_VERSION" val="1.0"/>
  <p:tag name="KSO_WM_COMBINE_RELATE_SLIDE_ID" val="background20175065_7"/>
  <p:tag name="KSO_WM_TEMPLATE_CATEGORY" val="custom"/>
  <p:tag name="KSO_WM_TEMPLATE_INDEX" val="20176069"/>
  <p:tag name="KSO_WM_SLIDE_ID" val="custom20176069_15"/>
  <p:tag name="KSO_WM_SLIDE_INDEX" val="15"/>
  <p:tag name="KSO_WM_TEMPLATE_SUBCATEGORY" val="combine"/>
</p:tagLst>
</file>

<file path=ppt/tags/tag171.xml><?xml version="1.0" encoding="utf-8"?>
<p:tagLst xmlns:p="http://schemas.openxmlformats.org/presentationml/2006/main">
  <p:tag name="KSO_WM_TAG_VERSION" val="1.0"/>
  <p:tag name="KSO_WM_BEAUTIFY_FLAG" val="#wm#"/>
  <p:tag name="KSO_WM_UNIT_TYPE" val="i"/>
  <p:tag name="KSO_WM_UNIT_ID" val="custom20176069_15*i*0"/>
  <p:tag name="KSO_WM_TEMPLATE_CATEGORY" val="custom"/>
  <p:tag name="KSO_WM_TEMPLATE_INDEX" val="20176069"/>
  <p:tag name="KSO_WM_UNIT_INDEX" val="0"/>
</p:tagLst>
</file>

<file path=ppt/tags/tag172.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TAG_VERSION" val="1.0"/>
  <p:tag name="KSO_WM_COMBINE_RELATE_SLIDE_ID" val="background20175065_7"/>
  <p:tag name="KSO_WM_TEMPLATE_CATEGORY" val="custom"/>
  <p:tag name="KSO_WM_TEMPLATE_INDEX" val="20176069"/>
  <p:tag name="KSO_WM_SLIDE_ID" val="custom20176069_15"/>
  <p:tag name="KSO_WM_SLIDE_INDEX" val="15"/>
  <p:tag name="KSO_WM_TEMPLATE_SUBCATEGORY" val="combine"/>
</p:tagLst>
</file>

<file path=ppt/tags/tag173.xml><?xml version="1.0" encoding="utf-8"?>
<p:tagLst xmlns:p="http://schemas.openxmlformats.org/presentationml/2006/main">
  <p:tag name="KSO_WM_TAG_VERSION" val="1.0"/>
  <p:tag name="KSO_WM_BEAUTIFY_FLAG" val="#wm#"/>
  <p:tag name="KSO_WM_UNIT_TYPE" val="i"/>
  <p:tag name="KSO_WM_UNIT_ID" val="custom20176069_15*i*0"/>
  <p:tag name="KSO_WM_TEMPLATE_CATEGORY" val="custom"/>
  <p:tag name="KSO_WM_TEMPLATE_INDEX" val="20176069"/>
  <p:tag name="KSO_WM_UNIT_INDEX" val="0"/>
</p:tagLst>
</file>

<file path=ppt/tags/tag174.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TAG_VERSION" val="1.0"/>
  <p:tag name="KSO_WM_COMBINE_RELATE_SLIDE_ID" val="background20175065_7"/>
  <p:tag name="KSO_WM_TEMPLATE_CATEGORY" val="custom"/>
  <p:tag name="KSO_WM_TEMPLATE_INDEX" val="20176069"/>
  <p:tag name="KSO_WM_SLIDE_ID" val="custom20176069_15"/>
  <p:tag name="KSO_WM_SLIDE_INDEX" val="15"/>
  <p:tag name="KSO_WM_TEMPLATE_SUBCATEGORY" val="combine"/>
</p:tagLst>
</file>

<file path=ppt/tags/tag175.xml><?xml version="1.0" encoding="utf-8"?>
<p:tagLst xmlns:p="http://schemas.openxmlformats.org/presentationml/2006/main">
  <p:tag name="KSO_WM_BEAUTIFY_FLAG" val="#wm#"/>
  <p:tag name="KSO_WM_TEMPLATE_CATEGORY" val="custom"/>
  <p:tag name="KSO_WM_TEMPLATE_INDEX" val="20176069"/>
</p:tagLst>
</file>

<file path=ppt/tags/tag176.xml><?xml version="1.0" encoding="utf-8"?>
<p:tagLst xmlns:p="http://schemas.openxmlformats.org/presentationml/2006/main">
  <p:tag name="KSO_WM_TAG_VERSION" val="1.0"/>
  <p:tag name="KSO_WM_BEAUTIFY_FLAG" val="#wm#"/>
  <p:tag name="KSO_WM_UNIT_TYPE" val="i"/>
  <p:tag name="KSO_WM_UNIT_ID" val="custom20176069_15*i*0"/>
  <p:tag name="KSO_WM_TEMPLATE_CATEGORY" val="custom"/>
  <p:tag name="KSO_WM_TEMPLATE_INDEX" val="20176069"/>
  <p:tag name="KSO_WM_UNIT_INDEX" val="0"/>
</p:tagLst>
</file>

<file path=ppt/tags/tag177.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TAG_VERSION" val="1.0"/>
  <p:tag name="KSO_WM_COMBINE_RELATE_SLIDE_ID" val="background20175065_7"/>
  <p:tag name="KSO_WM_TEMPLATE_CATEGORY" val="custom"/>
  <p:tag name="KSO_WM_TEMPLATE_INDEX" val="20176069"/>
  <p:tag name="KSO_WM_SLIDE_ID" val="custom20176069_15"/>
  <p:tag name="KSO_WM_SLIDE_INDEX" val="15"/>
  <p:tag name="KSO_WM_TEMPLATE_SUBCATEGORY" val="combine"/>
</p:tagLst>
</file>

<file path=ppt/tags/tag178.xml><?xml version="1.0" encoding="utf-8"?>
<p:tagLst xmlns:p="http://schemas.openxmlformats.org/presentationml/2006/main">
  <p:tag name="KSO_WM_BEAUTIFY_FLAG" val="#wm#"/>
  <p:tag name="KSO_WM_TEMPLATE_CATEGORY" val="custom"/>
  <p:tag name="KSO_WM_TEMPLATE_INDEX" val="20176069"/>
</p:tagLst>
</file>

<file path=ppt/tags/tag179.xml><?xml version="1.0" encoding="utf-8"?>
<p:tagLst xmlns:p="http://schemas.openxmlformats.org/presentationml/2006/main">
  <p:tag name="KSO_WM_TAG_VERSION" val="1.0"/>
  <p:tag name="KSO_WM_BEAUTIFY_FLAG" val=""/>
  <p:tag name="KSO_WM_UNIT_TYPE" val="i"/>
  <p:tag name="KSO_WM_UNIT_ID" val="custom20176069_15*i*0"/>
  <p:tag name="KSO_WM_TEMPLATE_CATEGORY" val="custom"/>
  <p:tag name="KSO_WM_TEMPLATE_INDEX" val="20176069"/>
  <p:tag name="KSO_WM_UNIT_INDEX" val="0"/>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BEAUTIFY_FLAG" val="#wm#"/>
  <p:tag name="KSO_WM_TEMPLATE_CATEGORY" val="custom"/>
  <p:tag name="KSO_WM_TEMPLATE_INDEX" val="20176069"/>
</p:tagLst>
</file>

<file path=ppt/tags/tag181.xml><?xml version="1.0" encoding="utf-8"?>
<p:tagLst xmlns:p="http://schemas.openxmlformats.org/presentationml/2006/main">
  <p:tag name="KSO_WM_BEAUTIFY_FLAG" val="#wm#"/>
  <p:tag name="KSO_WM_TEMPLATE_CATEGORY" val="custom"/>
  <p:tag name="KSO_WM_TEMPLATE_INDEX" val="20176069"/>
</p:tagLst>
</file>

<file path=ppt/tags/tag182.xml><?xml version="1.0" encoding="utf-8"?>
<p:tagLst xmlns:p="http://schemas.openxmlformats.org/presentationml/2006/main">
  <p:tag name="KSO_WM_TAG_VERSION" val="1.0"/>
  <p:tag name="KSO_WM_BEAUTIFY_FLAG" val="#wm#"/>
  <p:tag name="KSO_WM_UNIT_TYPE" val="i"/>
  <p:tag name="KSO_WM_UNIT_ID" val="custom20176069_15*i*0"/>
  <p:tag name="KSO_WM_TEMPLATE_CATEGORY" val="custom"/>
  <p:tag name="KSO_WM_TEMPLATE_INDEX" val="20176069"/>
  <p:tag name="KSO_WM_UNIT_INDEX" val="0"/>
</p:tagLst>
</file>

<file path=ppt/tags/tag183.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TAG_VERSION" val="1.0"/>
  <p:tag name="KSO_WM_COMBINE_RELATE_SLIDE_ID" val="background20175065_7"/>
  <p:tag name="KSO_WM_TEMPLATE_CATEGORY" val="custom"/>
  <p:tag name="KSO_WM_TEMPLATE_INDEX" val="20176069"/>
  <p:tag name="KSO_WM_SLIDE_ID" val="custom20176069_15"/>
  <p:tag name="KSO_WM_SLIDE_INDEX" val="15"/>
  <p:tag name="KSO_WM_TEMPLATE_SUBCATEGORY" val="combine"/>
</p:tagLst>
</file>

<file path=ppt/tags/tag184.xml><?xml version="1.0" encoding="utf-8"?>
<p:tagLst xmlns:p="http://schemas.openxmlformats.org/presentationml/2006/main">
  <p:tag name="KSO_WM_BEAUTIFY_FLAG" val="#wm#"/>
  <p:tag name="KSO_WM_TEMPLATE_CATEGORY" val="custom"/>
  <p:tag name="KSO_WM_TEMPLATE_INDEX" val="20176069"/>
</p:tagLst>
</file>

<file path=ppt/tags/tag185.xml><?xml version="1.0" encoding="utf-8"?>
<p:tagLst xmlns:p="http://schemas.openxmlformats.org/presentationml/2006/main">
  <p:tag name="KSO_WM_BEAUTIFY_FLAG" val="#wm#"/>
  <p:tag name="KSO_WM_TEMPLATE_CATEGORY" val="custom"/>
  <p:tag name="KSO_WM_TEMPLATE_INDEX" val="20176069"/>
</p:tagLst>
</file>

<file path=ppt/tags/tag186.xml><?xml version="1.0" encoding="utf-8"?>
<p:tagLst xmlns:p="http://schemas.openxmlformats.org/presentationml/2006/main">
  <p:tag name="KSO_WM_BEAUTIFY_FLAG" val="#wm#"/>
  <p:tag name="KSO_WM_TEMPLATE_CATEGORY" val="custom"/>
  <p:tag name="KSO_WM_TEMPLATE_INDEX" val="20176069"/>
</p:tagLst>
</file>

<file path=ppt/tags/tag187.xml><?xml version="1.0" encoding="utf-8"?>
<p:tagLst xmlns:p="http://schemas.openxmlformats.org/presentationml/2006/main">
  <p:tag name="KSO_WM_BEAUTIFY_FLAG" val="#wm#"/>
  <p:tag name="KSO_WM_TEMPLATE_CATEGORY" val="custom"/>
  <p:tag name="KSO_WM_TEMPLATE_INDEX" val="20176069"/>
</p:tagLst>
</file>

<file path=ppt/tags/tag188.xml><?xml version="1.0" encoding="utf-8"?>
<p:tagLst xmlns:p="http://schemas.openxmlformats.org/presentationml/2006/main">
  <p:tag name="KSO_WPP_MARK_KEY" val="a13ed5d2-9d2d-4175-bf7f-38cdfa8b9f2a"/>
  <p:tag name="COMMONDATA" val="eyJoZGlkIjoiODgzYjIxMDYzNTMzYTU2NzNkMzIzN2IxNWMwMzI4MTcifQ=="/>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2.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5.xml><?xml version="1.0" encoding="utf-8"?>
<p:tagLst xmlns:p="http://schemas.openxmlformats.org/presentationml/2006/main">
  <p:tag name="KSO_WM_TAG_VERSION" val="1.0"/>
  <p:tag name="KSO_WM_BEAUTIFY_FLAG" val="#wm#"/>
  <p:tag name="KSO_WM_UNIT_TYPE" val="i"/>
  <p:tag name="KSO_WM_UNIT_ID" val="_12*i*2"/>
  <p:tag name="KSO_WM_UNIT_INDEX" val="2"/>
  <p:tag name="KSO_WM_UNIT_HIGHLIGHT" val="0"/>
  <p:tag name="KSO_WM_UNIT_COMPATIBLE" val="0"/>
  <p:tag name="KSO_WM_UNIT_DIAGRAM_ISNUMVISUAL" val="0"/>
  <p:tag name="KSO_WM_UNIT_DIAGRAM_ISREFERUNIT" val="0"/>
  <p:tag name="KSO_WM_UNIT_LAYERLEVEL" val="1"/>
  <p:tag name="KSO_WM_SLIDE_BACKGROUND_TYPE" val="general"/>
</p:tagLst>
</file>

<file path=ppt/tags/tag76.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Lst>
</file>

<file path=ppt/tags/tag83.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Lst>
</file>

<file path=ppt/tags/tag86.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UNIT_BK_DARK_LIGHT" val="2"/>
  <p:tag name="KSO_WM_UNIT_SUBTYPE" val="h"/>
  <p:tag name="KSO_WM_UNIT_TYPE" val="i"/>
  <p:tag name="KSO_WM_UNIT_INDEX" val="1"/>
</p:tagLst>
</file>

<file path=ppt/tags/tag87.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8.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9.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1.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2.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Lst>
</file>

<file path=ppt/tags/tag95.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SUBTYPE" val="h"/>
  <p:tag name="KSO_WM_UNIT_TYPE" val="i"/>
  <p:tag name="KSO_WM_UNIT_INDEX" val="1"/>
  <p:tag name="KSO_WM_UNIT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Lst>
</file>

<file path=ppt/tags/tag99.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20188978">
      <a:dk1>
        <a:srgbClr val="000000"/>
      </a:dk1>
      <a:lt1>
        <a:srgbClr val="FFFFFF"/>
      </a:lt1>
      <a:dk2>
        <a:srgbClr val="EDEDED"/>
      </a:dk2>
      <a:lt2>
        <a:srgbClr val="FFFFFF"/>
      </a:lt2>
      <a:accent1>
        <a:srgbClr val="455171"/>
      </a:accent1>
      <a:accent2>
        <a:srgbClr val="686B7C"/>
      </a:accent2>
      <a:accent3>
        <a:srgbClr val="7D8091"/>
      </a:accent3>
      <a:accent4>
        <a:srgbClr val="ADA093"/>
      </a:accent4>
      <a:accent5>
        <a:srgbClr val="CFBA9F"/>
      </a:accent5>
      <a:accent6>
        <a:srgbClr val="F2D4AA"/>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自定义 65">
      <a:dk1>
        <a:srgbClr val="414549"/>
      </a:dk1>
      <a:lt1>
        <a:srgbClr val="FFFFFF"/>
      </a:lt1>
      <a:dk2>
        <a:srgbClr val="44546A"/>
      </a:dk2>
      <a:lt2>
        <a:srgbClr val="E7E6E6"/>
      </a:lt2>
      <a:accent1>
        <a:srgbClr val="414549"/>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6118</Words>
  <Application>WPS 演示</Application>
  <PresentationFormat>宽屏</PresentationFormat>
  <Paragraphs>94</Paragraphs>
  <Slides>19</Slides>
  <Notes>1</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19</vt:i4>
      </vt:variant>
    </vt:vector>
  </HeadingPairs>
  <TitlesOfParts>
    <vt:vector size="30" baseType="lpstr">
      <vt:lpstr>Arial</vt:lpstr>
      <vt:lpstr>宋体</vt:lpstr>
      <vt:lpstr>Wingdings</vt:lpstr>
      <vt:lpstr>微软雅黑</vt:lpstr>
      <vt:lpstr>Impact</vt:lpstr>
      <vt:lpstr>Calibri</vt:lpstr>
      <vt:lpstr>Arial Unicode MS</vt:lpstr>
      <vt:lpstr>黑体</vt:lpstr>
      <vt:lpstr>Office 主题​​</vt:lpstr>
      <vt:lpstr>1_Office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pengfei</dc:creator>
  <cp:lastModifiedBy>滕昊楠</cp:lastModifiedBy>
  <cp:revision>34</cp:revision>
  <dcterms:created xsi:type="dcterms:W3CDTF">2022-12-02T06:00:00Z</dcterms:created>
  <dcterms:modified xsi:type="dcterms:W3CDTF">2023-02-19T09:24:46Z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90D25653245642B0970476BAFCCA5518</vt:lpwstr>
  </property>
</Properties>
</file>