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8cf4e8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8cf4e8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f9fca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f9fca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893641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d893641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poti sa spui de operatia de map (+5)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8769aa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8769aa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5c8e8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5c8e8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5c8e8b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5c8e8b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aa78aa8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aa78aa8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aa582f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aa582f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background tasks la Android: dai pe o melodie si in background, alt thread, se descarca metadatele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475292d8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475292d8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89364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89364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Curs de SO: </a:t>
            </a:r>
            <a:r>
              <a:rPr lang="ro"/>
              <a:t>https://docs.google.com/document/d/12WZxcDm3EIpcmXXv7Ti9g485G0RZmUDaO8EBfxHgKXw/edit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475292d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475292d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475292d8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475292d8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aa78aa8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aa78aa8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893641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893641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893641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893641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florinrm/361d0ff0b150fa77ece86cbbba47894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rms.gle/yHukj4E43sNtYHpC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an7.org/linux/man-pages/man3/pthread_create.3.html" TargetMode="External"/><Relationship Id="rId4" Type="http://schemas.openxmlformats.org/officeDocument/2006/relationships/hyperlink" Target="https://man7.org/linux/man-pages/man3/pthread_exit.3.html" TargetMode="External"/><Relationship Id="rId5" Type="http://schemas.openxmlformats.org/officeDocument/2006/relationships/hyperlink" Target="https://man7.org/linux/man-pages/man3/pthread_join.3.html" TargetMode="External"/><Relationship Id="rId6" Type="http://schemas.openxmlformats.org/officeDocument/2006/relationships/hyperlink" Target="https://computing.llnl.gov/tutorials/pthrea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481250"/>
            <a:ext cx="8222100" cy="16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Laboratorul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 în pthreads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00" y="2347472"/>
            <a:ext cx="3957210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Crearea, rularea și terminarea thread-urilor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130600"/>
            <a:ext cx="2544457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trimitem mai mulți parametri la funcția thread-ului?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caz că dorim să trimitem mai mulți parametri funcției executate de threads, facem un </a:t>
            </a:r>
            <a:r>
              <a:rPr lang="ro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o"/>
              <a:t>, în care incapsulăm datele, și îl trimitem ca parametru al funcției executate de threads.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Exemplu: 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https://gist.github.com/florinrm/361d0ff0b150fa77ece86cbbba47894d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Împărțirea unui array pe thread-uri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Când dorim să paralelizăm operații efectuate pe arrays, fiecărui thread îi va reveni o bucată din array, pe acea bucată executând funcția atribuită lui (thread-ului).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Formula de împărțire: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Courier New"/>
              <a:buChar char="-"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start_index = id * (double) n / p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-"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end_index = min(n, (id + 1) * (double) n / p)), unde id = id-ul thread-ului, n = dimensiunea array-ului, p = numărul de threads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Împărțirea unui array pe thread-uri - exemplu</a:t>
            </a:r>
            <a:endParaRPr/>
          </a:p>
        </p:txBody>
      </p:sp>
      <p:sp>
        <p:nvSpPr>
          <p:cNvPr id="140" name="Google Shape;140;p25"/>
          <p:cNvSpPr txBox="1"/>
          <p:nvPr>
            <p:ph idx="4294967295" type="body"/>
          </p:nvPr>
        </p:nvSpPr>
        <p:spPr>
          <a:xfrm>
            <a:off x="471900" y="800725"/>
            <a:ext cx="8222100" cy="4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 = 14, p = 4 =&gt; 3, 4, 3, 4 (th1: [0, 3), th2: [3, 7), th3: [7, 10), th4: [10, 14)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 = 16, p = 3 =&gt; 5, 5, 6 (th1: [0, 5), th2: [5 -&gt; 10), th3: [10 -&gt; 16) 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 = 15, p = 5 =&gt; 3, 3, 3, 3, 3 ([0,3), [3, 6), [6, 9), [9, 12), [12 -&gt; 15) )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232575"/>
            <a:ext cx="5353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425" y="2788400"/>
            <a:ext cx="6115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4300875"/>
            <a:ext cx="5734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Întrebări (potențiale de interviu)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Ce se va întâmpla dacă porniți un program cu mai multe threads decât cores?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Care este diferența între un thread și un proces?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Care este diferența între un thread și un procesor?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Cine decide pe ce core va rula un anumit thread?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Ce înseamna scalabilitate bună în programarea paralelă?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Ce probleme pot apărea în cadrul unui program care funcționează pe mai multe threads?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Dacă se creează două thread-uri folosind </a:t>
            </a:r>
            <a:r>
              <a:rPr lang="ro" sz="1600"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ro" sz="1600"/>
              <a:t>, câte thread-uri vor exista în program (înainte de </a:t>
            </a:r>
            <a:r>
              <a:rPr lang="ro" sz="1600"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ro" sz="1600"/>
              <a:t>)?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și trimiterea laboratorului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Dați feedback legat de cum a fost la laborator </a:t>
            </a:r>
            <a:r>
              <a:rPr lang="ro" u="sng">
                <a:solidFill>
                  <a:schemeClr val="hlink"/>
                </a:solidFill>
                <a:hlinkClick r:id="rId3"/>
              </a:rPr>
              <a:t>aici</a:t>
            </a:r>
            <a:r>
              <a:rPr lang="ro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Deadline trimitere laborator: sâmbătă seara, pe moodle (este un assignment la fiecare laborator)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3"/>
              </a:rPr>
              <a:t>https://man7.org/linux/man-pages/man3/pthread_create.3.html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4"/>
              </a:rPr>
              <a:t>https://man7.org/linux/man-pages/man3/pthread_exit.3.html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5"/>
              </a:rPr>
              <a:t>https://man7.org/linux/man-pages/man3/pthread_join.3.html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6"/>
              </a:rPr>
              <a:t>https://computing.llnl.gov/tutorials/pthreads/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Utilitate APD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multithreading: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mobile (Android)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backend - sunt multe întrebări de interviu legate de multithreading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programare distribuită - servere, clustere (Kafka, Cassandra)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multithreading?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performanță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scalabilitate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eficiență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reducerea costurilor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Thread vs. proces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Thread: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fiecare thread are stiva sa proprie și propriul său instruction pointer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Proces: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fiecare proces are propriul său spațiu virtual de memorie (un proces nu poate accesa spațiul de memorie al altui proces)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în cadrul unui proces, pot rula mai multe thread-uri, care partajează același spațiu de memorie al procesului în cadrul căruia rulează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Multithreading la APD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 APD vom lucra cu multithreading în: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 - pthreads - POSIX (3 laboratoare + o temă)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Java (4 laboratoare + o temă)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La ASC veți mai lucra cu thread-uri în Python și în CUDA și la APP cu OpenMP în 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pthreads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reprezintă o libr… o bibliotecă în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includerea acesteia: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#include &lt;pthread.h&gt;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compilarea: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gcc -o program program.c -lpthread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./program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Crearea unui thread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0950" y="1909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993333"/>
                </a:solidFill>
                <a:highlight>
                  <a:srgbClr val="F7F9FA"/>
                </a:highlight>
                <a:latin typeface="Courier New"/>
                <a:ea typeface="Courier New"/>
                <a:cs typeface="Courier New"/>
                <a:sym typeface="Courier New"/>
              </a:rPr>
              <a:t>int pthread_create(pthread_t *thread, const pthread_attr_t *attr, void *(*start_routine) (void *), void *arg);</a:t>
            </a:r>
            <a:endParaRPr sz="1300">
              <a:solidFill>
                <a:srgbClr val="99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thread - thread-ul pe care vrem să-l pornim</a:t>
            </a:r>
            <a:endParaRPr>
              <a:highlight>
                <a:srgbClr val="F7F9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attr - atributele unui thread (NULL - atribute default)</a:t>
            </a:r>
            <a:endParaRPr>
              <a:highlight>
                <a:srgbClr val="F7F9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start_routine - funcția pe care să o execute thread-ul</a:t>
            </a:r>
            <a:endParaRPr>
              <a:highlight>
                <a:srgbClr val="F7F9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arg - parametrul trimis la funcția executată de thread (dacă vrem să trimitem mai mulți parametri, îi împachetăm într-un struct)</a:t>
            </a:r>
            <a:endParaRPr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>
                <a:highlight>
                  <a:srgbClr val="F7F9FA"/>
                </a:highlight>
              </a:rPr>
              <a:t>Notă: un thread poate crea alte thread-uri, nu există ierarhii</a:t>
            </a:r>
            <a:endParaRPr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99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Terminarea unui thread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latin typeface="Courier New"/>
                <a:ea typeface="Courier New"/>
                <a:cs typeface="Courier New"/>
                <a:sym typeface="Courier New"/>
              </a:rPr>
              <a:t>void *f(void *arg)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300">
                <a:latin typeface="Courier New"/>
                <a:ea typeface="Courier New"/>
                <a:cs typeface="Courier New"/>
                <a:sym typeface="Courier New"/>
              </a:rPr>
              <a:t>// do stuff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300">
                <a:latin typeface="Courier New"/>
                <a:ea typeface="Courier New"/>
                <a:cs typeface="Courier New"/>
                <a:sym typeface="Courier New"/>
              </a:rPr>
              <a:t>    pthread_exit(NULL); // termină un thread - mereu apelat la finalul unei funcții executate de thread, dacă nu întoarcem un rezultat în funcție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Terminarea unui thread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993333"/>
                </a:solidFill>
                <a:highlight>
                  <a:srgbClr val="F7F9FA"/>
                </a:highlight>
                <a:latin typeface="Courier New"/>
                <a:ea typeface="Courier New"/>
                <a:cs typeface="Courier New"/>
                <a:sym typeface="Courier New"/>
              </a:rPr>
              <a:t>int pthread_join(pthread_t thread, void **retval);</a:t>
            </a:r>
            <a:endParaRPr sz="1300">
              <a:solidFill>
                <a:srgbClr val="99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ro">
                <a:highlight>
                  <a:srgbClr val="F7F9FA"/>
                </a:highlight>
              </a:rPr>
              <a:t>se </a:t>
            </a:r>
            <a:r>
              <a:rPr b="1" lang="ro">
                <a:highlight>
                  <a:srgbClr val="F7F9FA"/>
                </a:highlight>
              </a:rPr>
              <a:t>așteaptă</a:t>
            </a:r>
            <a:r>
              <a:rPr lang="ro">
                <a:highlight>
                  <a:srgbClr val="F7F9FA"/>
                </a:highlight>
              </a:rPr>
              <a:t> terminarea unui thread - pthread_join </a:t>
            </a:r>
            <a:r>
              <a:rPr b="1" lang="ro">
                <a:highlight>
                  <a:srgbClr val="F7F9FA"/>
                </a:highlight>
              </a:rPr>
              <a:t>nu termină</a:t>
            </a:r>
            <a:r>
              <a:rPr lang="ro">
                <a:highlight>
                  <a:srgbClr val="F7F9FA"/>
                </a:highlight>
              </a:rPr>
              <a:t> execuția unui thread</a:t>
            </a:r>
            <a:endParaRPr>
              <a:highlight>
                <a:srgbClr val="F7F9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thread - thread-ul pe care îl așteptăm să termine</a:t>
            </a:r>
            <a:endParaRPr>
              <a:highlight>
                <a:srgbClr val="F7F9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7F9FA"/>
                </a:highlight>
              </a:rPr>
              <a:t>retval - valoarea de retur a funcției executate de thread (poate fi NULL)</a:t>
            </a:r>
            <a:endParaRPr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99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