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5"/>
    <p:sldMasterId id="214748370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Darker Grotesque Medium"/>
      <p:regular r:id="rId22"/>
      <p:bold r:id="rId23"/>
    </p:embeddedFont>
    <p:embeddedFont>
      <p:font typeface="Roboto"/>
      <p:regular r:id="rId24"/>
      <p:bold r:id="rId25"/>
      <p:italic r:id="rId26"/>
      <p:boldItalic r:id="rId27"/>
    </p:embeddedFont>
    <p:embeddedFont>
      <p:font typeface="Darker Grotesque ExtraBold"/>
      <p:bold r:id="rId28"/>
    </p:embeddedFont>
    <p:embeddedFont>
      <p:font typeface="Archivo Medium"/>
      <p:regular r:id="rId29"/>
      <p:bold r:id="rId30"/>
      <p:italic r:id="rId31"/>
      <p:boldItalic r:id="rId32"/>
    </p:embeddedFont>
    <p:embeddedFont>
      <p:font typeface="Darker Grotesque"/>
      <p:regular r:id="rId33"/>
      <p:bold r:id="rId34"/>
    </p:embeddedFont>
    <p:embeddedFont>
      <p:font typeface="Darker Grotesque SemiBold"/>
      <p:regular r:id="rId35"/>
      <p:bold r:id="rId36"/>
    </p:embeddedFont>
    <p:embeddedFont>
      <p:font typeface="Archiv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2F7BC8-66E4-4863-BAA5-D226679FB171}">
  <a:tblStyle styleId="{E12F7BC8-66E4-4863-BAA5-D226679FB17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chivo-boldItalic.fntdata"/><Relationship Id="rId20" Type="http://schemas.openxmlformats.org/officeDocument/2006/relationships/slide" Target="slides/slide13.xml"/><Relationship Id="rId22" Type="http://schemas.openxmlformats.org/officeDocument/2006/relationships/font" Target="fonts/DarkerGrotesqueMedium-regular.fntdata"/><Relationship Id="rId21" Type="http://schemas.openxmlformats.org/officeDocument/2006/relationships/slide" Target="slides/slide14.xml"/><Relationship Id="rId24" Type="http://schemas.openxmlformats.org/officeDocument/2006/relationships/font" Target="fonts/Roboto-regular.fntdata"/><Relationship Id="rId23" Type="http://schemas.openxmlformats.org/officeDocument/2006/relationships/font" Target="fonts/DarkerGrotesque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DarkerGrotesqueExtraBold-bold.fntdata"/><Relationship Id="rId27"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rchivoMedium-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chivoMedium-italic.fntdata"/><Relationship Id="rId30" Type="http://schemas.openxmlformats.org/officeDocument/2006/relationships/font" Target="fonts/ArchivoMedium-bold.fntdata"/><Relationship Id="rId11" Type="http://schemas.openxmlformats.org/officeDocument/2006/relationships/slide" Target="slides/slide4.xml"/><Relationship Id="rId33" Type="http://schemas.openxmlformats.org/officeDocument/2006/relationships/font" Target="fonts/DarkerGrotesque-regular.fntdata"/><Relationship Id="rId10" Type="http://schemas.openxmlformats.org/officeDocument/2006/relationships/slide" Target="slides/slide3.xml"/><Relationship Id="rId32" Type="http://schemas.openxmlformats.org/officeDocument/2006/relationships/font" Target="fonts/ArchivoMedium-boldItalic.fntdata"/><Relationship Id="rId13" Type="http://schemas.openxmlformats.org/officeDocument/2006/relationships/slide" Target="slides/slide6.xml"/><Relationship Id="rId35" Type="http://schemas.openxmlformats.org/officeDocument/2006/relationships/font" Target="fonts/DarkerGrotesqueSemiBold-regular.fntdata"/><Relationship Id="rId12" Type="http://schemas.openxmlformats.org/officeDocument/2006/relationships/slide" Target="slides/slide5.xml"/><Relationship Id="rId34" Type="http://schemas.openxmlformats.org/officeDocument/2006/relationships/font" Target="fonts/DarkerGrotesque-bold.fntdata"/><Relationship Id="rId15" Type="http://schemas.openxmlformats.org/officeDocument/2006/relationships/slide" Target="slides/slide8.xml"/><Relationship Id="rId37" Type="http://schemas.openxmlformats.org/officeDocument/2006/relationships/font" Target="fonts/Archivo-regular.fntdata"/><Relationship Id="rId14" Type="http://schemas.openxmlformats.org/officeDocument/2006/relationships/slide" Target="slides/slide7.xml"/><Relationship Id="rId36" Type="http://schemas.openxmlformats.org/officeDocument/2006/relationships/font" Target="fonts/DarkerGrotesqueSemiBold-bold.fntdata"/><Relationship Id="rId17" Type="http://schemas.openxmlformats.org/officeDocument/2006/relationships/slide" Target="slides/slide10.xml"/><Relationship Id="rId39" Type="http://schemas.openxmlformats.org/officeDocument/2006/relationships/font" Target="fonts/Archivo-italic.fntdata"/><Relationship Id="rId16" Type="http://schemas.openxmlformats.org/officeDocument/2006/relationships/slide" Target="slides/slide9.xml"/><Relationship Id="rId38" Type="http://schemas.openxmlformats.org/officeDocument/2006/relationships/font" Target="fonts/Archiv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29c26e8b4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29c26e8b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2b18c67d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2b18c67d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29c26e8b4f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29c26e8b4f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9c26e8b4f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9c26e8b4f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2b18c67d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2b18c67d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2b18c67d2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2b18c67d2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29c26e8b4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29c26e8b4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9c26e8b4f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9c26e8b4f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29c26e8b4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29c26e8b4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29c26e8b4f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29c26e8b4f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29c26e8b4f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29c26e8b4f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29c26e8b4f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29c26e8b4f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29c26e8b4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29c26e8b4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9c26e8b4f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9c26e8b4f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lt1"/>
        </a:solidFill>
      </p:bgPr>
    </p:bg>
    <p:spTree>
      <p:nvGrpSpPr>
        <p:cNvPr id="53" name="Shape 53"/>
        <p:cNvGrpSpPr/>
        <p:nvPr/>
      </p:nvGrpSpPr>
      <p:grpSpPr>
        <a:xfrm>
          <a:off x="0" y="0"/>
          <a:ext cx="0" cy="0"/>
          <a:chOff x="0" y="0"/>
          <a:chExt cx="0" cy="0"/>
        </a:xfrm>
      </p:grpSpPr>
      <p:sp>
        <p:nvSpPr>
          <p:cNvPr id="54" name="Google Shape;54;p14"/>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5900"/>
              <a:buNone/>
              <a:defRPr sz="15900"/>
            </a:lvl2pPr>
            <a:lvl3pPr lvl="2">
              <a:spcBef>
                <a:spcPts val="0"/>
              </a:spcBef>
              <a:spcAft>
                <a:spcPts val="0"/>
              </a:spcAft>
              <a:buSzPts val="15900"/>
              <a:buNone/>
              <a:defRPr sz="15900"/>
            </a:lvl3pPr>
            <a:lvl4pPr lvl="3">
              <a:spcBef>
                <a:spcPts val="0"/>
              </a:spcBef>
              <a:spcAft>
                <a:spcPts val="0"/>
              </a:spcAft>
              <a:buSzPts val="15900"/>
              <a:buNone/>
              <a:defRPr sz="15900"/>
            </a:lvl4pPr>
            <a:lvl5pPr lvl="4">
              <a:spcBef>
                <a:spcPts val="0"/>
              </a:spcBef>
              <a:spcAft>
                <a:spcPts val="0"/>
              </a:spcAft>
              <a:buSzPts val="15900"/>
              <a:buNone/>
              <a:defRPr sz="15900"/>
            </a:lvl5pPr>
            <a:lvl6pPr lvl="5">
              <a:spcBef>
                <a:spcPts val="0"/>
              </a:spcBef>
              <a:spcAft>
                <a:spcPts val="0"/>
              </a:spcAft>
              <a:buSzPts val="15900"/>
              <a:buNone/>
              <a:defRPr sz="15900"/>
            </a:lvl6pPr>
            <a:lvl7pPr lvl="6">
              <a:spcBef>
                <a:spcPts val="0"/>
              </a:spcBef>
              <a:spcAft>
                <a:spcPts val="0"/>
              </a:spcAft>
              <a:buSzPts val="15900"/>
              <a:buNone/>
              <a:defRPr sz="15900"/>
            </a:lvl7pPr>
            <a:lvl8pPr lvl="7">
              <a:spcBef>
                <a:spcPts val="0"/>
              </a:spcBef>
              <a:spcAft>
                <a:spcPts val="0"/>
              </a:spcAft>
              <a:buSzPts val="15900"/>
              <a:buNone/>
              <a:defRPr sz="15900"/>
            </a:lvl8pPr>
            <a:lvl9pPr lvl="8">
              <a:spcBef>
                <a:spcPts val="0"/>
              </a:spcBef>
              <a:spcAft>
                <a:spcPts val="0"/>
              </a:spcAft>
              <a:buSzPts val="15900"/>
              <a:buNone/>
              <a:defRPr sz="15900"/>
            </a:lvl9pPr>
          </a:lstStyle>
          <a:p/>
        </p:txBody>
      </p:sp>
      <p:sp>
        <p:nvSpPr>
          <p:cNvPr id="55" name="Google Shape;55;p14"/>
          <p:cNvSpPr/>
          <p:nvPr/>
        </p:nvSpPr>
        <p:spPr>
          <a:xfrm>
            <a:off x="4249625" y="3488450"/>
            <a:ext cx="4665900" cy="1431600"/>
          </a:xfrm>
          <a:prstGeom prst="roundRect">
            <a:avLst>
              <a:gd fmla="val 8852"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14"/>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lvl1pPr lvl="0">
              <a:spcBef>
                <a:spcPts val="0"/>
              </a:spcBef>
              <a:spcAft>
                <a:spcPts val="0"/>
              </a:spcAft>
              <a:buSzPts val="7000"/>
              <a:buNone/>
              <a:defRPr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ivider" type="secHead">
  <p:cSld name="SECTION_HEADER">
    <p:bg>
      <p:bgPr>
        <a:solidFill>
          <a:schemeClr val="lt2"/>
        </a:solidFill>
      </p:bgPr>
    </p:bg>
    <p:spTree>
      <p:nvGrpSpPr>
        <p:cNvPr id="57" name="Shape 57"/>
        <p:cNvGrpSpPr/>
        <p:nvPr/>
      </p:nvGrpSpPr>
      <p:grpSpPr>
        <a:xfrm>
          <a:off x="0" y="0"/>
          <a:ext cx="0" cy="0"/>
          <a:chOff x="0" y="0"/>
          <a:chExt cx="0" cy="0"/>
        </a:xfrm>
      </p:grpSpPr>
      <p:sp>
        <p:nvSpPr>
          <p:cNvPr id="58" name="Google Shape;58;p15"/>
          <p:cNvSpPr/>
          <p:nvPr/>
        </p:nvSpPr>
        <p:spPr>
          <a:xfrm>
            <a:off x="228600" y="223625"/>
            <a:ext cx="6299100" cy="4691700"/>
          </a:xfrm>
          <a:prstGeom prst="roundRect">
            <a:avLst>
              <a:gd fmla="val 3982"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5"/>
          <p:cNvSpPr/>
          <p:nvPr/>
        </p:nvSpPr>
        <p:spPr>
          <a:xfrm>
            <a:off x="8378775" y="223500"/>
            <a:ext cx="536700" cy="4696500"/>
          </a:xfrm>
          <a:prstGeom prst="roundRect">
            <a:avLst>
              <a:gd fmla="val 30566"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5"/>
          <p:cNvSpPr/>
          <p:nvPr>
            <p:ph idx="2" type="pic"/>
          </p:nvPr>
        </p:nvSpPr>
        <p:spPr>
          <a:xfrm>
            <a:off x="6702550" y="228300"/>
            <a:ext cx="1501500" cy="4691700"/>
          </a:xfrm>
          <a:prstGeom prst="roundRect">
            <a:avLst>
              <a:gd fmla="val 16667" name="adj"/>
            </a:avLst>
          </a:prstGeom>
          <a:noFill/>
          <a:ln>
            <a:noFill/>
          </a:ln>
        </p:spPr>
      </p:sp>
      <p:sp>
        <p:nvSpPr>
          <p:cNvPr id="61" name="Google Shape;61;p15"/>
          <p:cNvSpPr txBox="1"/>
          <p:nvPr>
            <p:ph type="title"/>
          </p:nvPr>
        </p:nvSpPr>
        <p:spPr>
          <a:xfrm>
            <a:off x="409800" y="2743200"/>
            <a:ext cx="5648100" cy="24003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5000"/>
              <a:buFont typeface="Darker Grotesque Medium"/>
              <a:buNone/>
              <a:defRPr b="0" sz="35000">
                <a:solidFill>
                  <a:schemeClr val="lt1"/>
                </a:solidFill>
                <a:latin typeface="Darker Grotesque Medium"/>
                <a:ea typeface="Darker Grotesque Medium"/>
                <a:cs typeface="Darker Grotesque Medium"/>
                <a:sym typeface="Darker Grotesque Medium"/>
              </a:defRPr>
            </a:lvl1pPr>
            <a:lvl2pPr lvl="1">
              <a:spcBef>
                <a:spcPts val="0"/>
              </a:spcBef>
              <a:spcAft>
                <a:spcPts val="0"/>
              </a:spcAft>
              <a:buClr>
                <a:schemeClr val="lt1"/>
              </a:buClr>
              <a:buSzPts val="35000"/>
              <a:buNone/>
              <a:defRPr sz="35000">
                <a:solidFill>
                  <a:schemeClr val="lt1"/>
                </a:solidFill>
              </a:defRPr>
            </a:lvl2pPr>
            <a:lvl3pPr lvl="2">
              <a:spcBef>
                <a:spcPts val="0"/>
              </a:spcBef>
              <a:spcAft>
                <a:spcPts val="0"/>
              </a:spcAft>
              <a:buClr>
                <a:schemeClr val="lt1"/>
              </a:buClr>
              <a:buSzPts val="35000"/>
              <a:buNone/>
              <a:defRPr sz="35000">
                <a:solidFill>
                  <a:schemeClr val="lt1"/>
                </a:solidFill>
              </a:defRPr>
            </a:lvl3pPr>
            <a:lvl4pPr lvl="3">
              <a:spcBef>
                <a:spcPts val="0"/>
              </a:spcBef>
              <a:spcAft>
                <a:spcPts val="0"/>
              </a:spcAft>
              <a:buClr>
                <a:schemeClr val="lt1"/>
              </a:buClr>
              <a:buSzPts val="35000"/>
              <a:buNone/>
              <a:defRPr sz="35000">
                <a:solidFill>
                  <a:schemeClr val="lt1"/>
                </a:solidFill>
              </a:defRPr>
            </a:lvl4pPr>
            <a:lvl5pPr lvl="4">
              <a:spcBef>
                <a:spcPts val="0"/>
              </a:spcBef>
              <a:spcAft>
                <a:spcPts val="0"/>
              </a:spcAft>
              <a:buClr>
                <a:schemeClr val="lt1"/>
              </a:buClr>
              <a:buSzPts val="35000"/>
              <a:buNone/>
              <a:defRPr sz="35000">
                <a:solidFill>
                  <a:schemeClr val="lt1"/>
                </a:solidFill>
              </a:defRPr>
            </a:lvl5pPr>
            <a:lvl6pPr lvl="5">
              <a:spcBef>
                <a:spcPts val="0"/>
              </a:spcBef>
              <a:spcAft>
                <a:spcPts val="0"/>
              </a:spcAft>
              <a:buClr>
                <a:schemeClr val="lt1"/>
              </a:buClr>
              <a:buSzPts val="35000"/>
              <a:buNone/>
              <a:defRPr sz="35000">
                <a:solidFill>
                  <a:schemeClr val="lt1"/>
                </a:solidFill>
              </a:defRPr>
            </a:lvl6pPr>
            <a:lvl7pPr lvl="6">
              <a:spcBef>
                <a:spcPts val="0"/>
              </a:spcBef>
              <a:spcAft>
                <a:spcPts val="0"/>
              </a:spcAft>
              <a:buClr>
                <a:schemeClr val="lt1"/>
              </a:buClr>
              <a:buSzPts val="35000"/>
              <a:buNone/>
              <a:defRPr sz="35000">
                <a:solidFill>
                  <a:schemeClr val="lt1"/>
                </a:solidFill>
              </a:defRPr>
            </a:lvl7pPr>
            <a:lvl8pPr lvl="7">
              <a:spcBef>
                <a:spcPts val="0"/>
              </a:spcBef>
              <a:spcAft>
                <a:spcPts val="0"/>
              </a:spcAft>
              <a:buClr>
                <a:schemeClr val="lt1"/>
              </a:buClr>
              <a:buSzPts val="35000"/>
              <a:buNone/>
              <a:defRPr sz="35000">
                <a:solidFill>
                  <a:schemeClr val="lt1"/>
                </a:solidFill>
              </a:defRPr>
            </a:lvl8pPr>
            <a:lvl9pPr lvl="8">
              <a:spcBef>
                <a:spcPts val="0"/>
              </a:spcBef>
              <a:spcAft>
                <a:spcPts val="0"/>
              </a:spcAft>
              <a:buClr>
                <a:schemeClr val="lt1"/>
              </a:buClr>
              <a:buSzPts val="35000"/>
              <a:buNone/>
              <a:defRPr sz="35000">
                <a:solidFill>
                  <a:schemeClr val="lt1"/>
                </a:solidFill>
              </a:defRPr>
            </a:lvl9pPr>
          </a:lstStyle>
          <a:p/>
        </p:txBody>
      </p:sp>
      <p:sp>
        <p:nvSpPr>
          <p:cNvPr id="62" name="Google Shape;62;p15"/>
          <p:cNvSpPr txBox="1"/>
          <p:nvPr>
            <p:ph idx="1" type="subTitle"/>
          </p:nvPr>
        </p:nvSpPr>
        <p:spPr>
          <a:xfrm>
            <a:off x="351400" y="314425"/>
            <a:ext cx="4283400" cy="305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Archivo"/>
              <a:buNone/>
              <a:defRPr b="0" sz="1400">
                <a:solidFill>
                  <a:schemeClr val="lt1"/>
                </a:solidFill>
                <a:latin typeface="Archivo"/>
                <a:ea typeface="Archivo"/>
                <a:cs typeface="Archivo"/>
                <a:sym typeface="Archivo"/>
              </a:defRPr>
            </a:lvl1pPr>
            <a:lvl2pPr lvl="1">
              <a:spcBef>
                <a:spcPts val="0"/>
              </a:spcBef>
              <a:spcAft>
                <a:spcPts val="0"/>
              </a:spcAft>
              <a:buSzPts val="1400"/>
              <a:buFont typeface="Archivo"/>
              <a:buNone/>
              <a:defRPr>
                <a:latin typeface="Archivo"/>
                <a:ea typeface="Archivo"/>
                <a:cs typeface="Archivo"/>
                <a:sym typeface="Archivo"/>
              </a:defRPr>
            </a:lvl2pPr>
            <a:lvl3pPr lvl="2">
              <a:spcBef>
                <a:spcPts val="0"/>
              </a:spcBef>
              <a:spcAft>
                <a:spcPts val="0"/>
              </a:spcAft>
              <a:buSzPts val="1400"/>
              <a:buFont typeface="Archivo"/>
              <a:buNone/>
              <a:defRPr>
                <a:latin typeface="Archivo"/>
                <a:ea typeface="Archivo"/>
                <a:cs typeface="Archivo"/>
                <a:sym typeface="Archivo"/>
              </a:defRPr>
            </a:lvl3pPr>
            <a:lvl4pPr lvl="3">
              <a:spcBef>
                <a:spcPts val="0"/>
              </a:spcBef>
              <a:spcAft>
                <a:spcPts val="0"/>
              </a:spcAft>
              <a:buSzPts val="1400"/>
              <a:buFont typeface="Archivo"/>
              <a:buNone/>
              <a:defRPr>
                <a:latin typeface="Archivo"/>
                <a:ea typeface="Archivo"/>
                <a:cs typeface="Archivo"/>
                <a:sym typeface="Archivo"/>
              </a:defRPr>
            </a:lvl4pPr>
            <a:lvl5pPr lvl="4">
              <a:spcBef>
                <a:spcPts val="0"/>
              </a:spcBef>
              <a:spcAft>
                <a:spcPts val="0"/>
              </a:spcAft>
              <a:buSzPts val="1400"/>
              <a:buFont typeface="Archivo"/>
              <a:buNone/>
              <a:defRPr>
                <a:latin typeface="Archivo"/>
                <a:ea typeface="Archivo"/>
                <a:cs typeface="Archivo"/>
                <a:sym typeface="Archivo"/>
              </a:defRPr>
            </a:lvl5pPr>
            <a:lvl6pPr lvl="5">
              <a:spcBef>
                <a:spcPts val="0"/>
              </a:spcBef>
              <a:spcAft>
                <a:spcPts val="0"/>
              </a:spcAft>
              <a:buSzPts val="1400"/>
              <a:buFont typeface="Archivo"/>
              <a:buNone/>
              <a:defRPr>
                <a:latin typeface="Archivo"/>
                <a:ea typeface="Archivo"/>
                <a:cs typeface="Archivo"/>
                <a:sym typeface="Archivo"/>
              </a:defRPr>
            </a:lvl6pPr>
            <a:lvl7pPr lvl="6">
              <a:spcBef>
                <a:spcPts val="0"/>
              </a:spcBef>
              <a:spcAft>
                <a:spcPts val="0"/>
              </a:spcAft>
              <a:buSzPts val="1400"/>
              <a:buFont typeface="Archivo"/>
              <a:buNone/>
              <a:defRPr>
                <a:latin typeface="Archivo"/>
                <a:ea typeface="Archivo"/>
                <a:cs typeface="Archivo"/>
                <a:sym typeface="Archivo"/>
              </a:defRPr>
            </a:lvl7pPr>
            <a:lvl8pPr lvl="7">
              <a:spcBef>
                <a:spcPts val="0"/>
              </a:spcBef>
              <a:spcAft>
                <a:spcPts val="0"/>
              </a:spcAft>
              <a:buSzPts val="1400"/>
              <a:buFont typeface="Archivo"/>
              <a:buNone/>
              <a:defRPr>
                <a:latin typeface="Archivo"/>
                <a:ea typeface="Archivo"/>
                <a:cs typeface="Archivo"/>
                <a:sym typeface="Archivo"/>
              </a:defRPr>
            </a:lvl8pPr>
            <a:lvl9pPr lvl="8">
              <a:spcBef>
                <a:spcPts val="0"/>
              </a:spcBef>
              <a:spcAft>
                <a:spcPts val="0"/>
              </a:spcAft>
              <a:buSzPts val="1400"/>
              <a:buFont typeface="Archivo"/>
              <a:buNone/>
              <a:defRPr>
                <a:latin typeface="Archivo"/>
                <a:ea typeface="Archivo"/>
                <a:cs typeface="Archivo"/>
                <a:sym typeface="Archivo"/>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Objective" type="tx">
  <p:cSld name="TITLE_AND_BODY">
    <p:bg>
      <p:bgPr>
        <a:solidFill>
          <a:schemeClr val="lt1"/>
        </a:solidFill>
      </p:bgPr>
    </p:bg>
    <p:spTree>
      <p:nvGrpSpPr>
        <p:cNvPr id="63" name="Shape 63"/>
        <p:cNvGrpSpPr/>
        <p:nvPr/>
      </p:nvGrpSpPr>
      <p:grpSpPr>
        <a:xfrm>
          <a:off x="0" y="0"/>
          <a:ext cx="0" cy="0"/>
          <a:chOff x="0" y="0"/>
          <a:chExt cx="0" cy="0"/>
        </a:xfrm>
      </p:grpSpPr>
      <p:sp>
        <p:nvSpPr>
          <p:cNvPr id="64" name="Google Shape;64;p16"/>
          <p:cNvSpPr/>
          <p:nvPr/>
        </p:nvSpPr>
        <p:spPr>
          <a:xfrm>
            <a:off x="22860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6"/>
          <p:cNvSpPr/>
          <p:nvPr/>
        </p:nvSpPr>
        <p:spPr>
          <a:xfrm>
            <a:off x="228600" y="2604950"/>
            <a:ext cx="4286100" cy="20457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6"/>
          <p:cNvSpPr/>
          <p:nvPr>
            <p:ph idx="2" type="pic"/>
          </p:nvPr>
        </p:nvSpPr>
        <p:spPr>
          <a:xfrm>
            <a:off x="4629150" y="2604950"/>
            <a:ext cx="4286100" cy="2042100"/>
          </a:xfrm>
          <a:prstGeom prst="roundRect">
            <a:avLst>
              <a:gd fmla="val 10953" name="adj"/>
            </a:avLst>
          </a:prstGeom>
          <a:noFill/>
          <a:ln>
            <a:noFill/>
          </a:ln>
        </p:spPr>
      </p:sp>
      <p:sp>
        <p:nvSpPr>
          <p:cNvPr id="67" name="Google Shape;67;p16"/>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3" type="body"/>
          </p:nvPr>
        </p:nvSpPr>
        <p:spPr>
          <a:xfrm>
            <a:off x="29190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6"/>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0" name="Google Shape;70;p16"/>
          <p:cNvSpPr/>
          <p:nvPr/>
        </p:nvSpPr>
        <p:spPr>
          <a:xfrm>
            <a:off x="3205900" y="223625"/>
            <a:ext cx="27378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6"/>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6" type="body"/>
          </p:nvPr>
        </p:nvSpPr>
        <p:spPr>
          <a:xfrm>
            <a:off x="3266550" y="1663200"/>
            <a:ext cx="26187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3" name="Google Shape;73;p16"/>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4" name="Google Shape;74;p16"/>
          <p:cNvSpPr/>
          <p:nvPr/>
        </p:nvSpPr>
        <p:spPr>
          <a:xfrm>
            <a:off x="6063950" y="223625"/>
            <a:ext cx="2857500" cy="2259300"/>
          </a:xfrm>
          <a:prstGeom prst="roundRect">
            <a:avLst>
              <a:gd fmla="val 6910"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6"/>
          <p:cNvSpPr txBox="1"/>
          <p:nvPr>
            <p:ph idx="8" type="subTitle"/>
          </p:nvPr>
        </p:nvSpPr>
        <p:spPr>
          <a:xfrm>
            <a:off x="6127250" y="1260225"/>
            <a:ext cx="2550000" cy="4029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9" type="body"/>
          </p:nvPr>
        </p:nvSpPr>
        <p:spPr>
          <a:xfrm>
            <a:off x="6127250" y="1663200"/>
            <a:ext cx="2737800" cy="681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7" name="Google Shape;77;p16"/>
          <p:cNvSpPr txBox="1"/>
          <p:nvPr>
            <p:ph idx="13"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SzPts val="2400"/>
              <a:buNone/>
              <a:defRPr/>
            </a:lvl1pPr>
            <a:lvl2pPr lvl="1">
              <a:lnSpc>
                <a:spcPct val="50000"/>
              </a:lnSpc>
              <a:spcBef>
                <a:spcPts val="0"/>
              </a:spcBef>
              <a:spcAft>
                <a:spcPts val="0"/>
              </a:spcAft>
              <a:buSzPts val="1400"/>
              <a:buNone/>
              <a:defRPr/>
            </a:lvl2pPr>
            <a:lvl3pPr lvl="2">
              <a:lnSpc>
                <a:spcPct val="50000"/>
              </a:lnSpc>
              <a:spcBef>
                <a:spcPts val="0"/>
              </a:spcBef>
              <a:spcAft>
                <a:spcPts val="0"/>
              </a:spcAft>
              <a:buSzPts val="1400"/>
              <a:buNone/>
              <a:defRPr/>
            </a:lvl3pPr>
            <a:lvl4pPr lvl="3">
              <a:lnSpc>
                <a:spcPct val="50000"/>
              </a:lnSpc>
              <a:spcBef>
                <a:spcPts val="0"/>
              </a:spcBef>
              <a:spcAft>
                <a:spcPts val="0"/>
              </a:spcAft>
              <a:buSzPts val="1400"/>
              <a:buNone/>
              <a:defRPr/>
            </a:lvl4pPr>
            <a:lvl5pPr lvl="4">
              <a:lnSpc>
                <a:spcPct val="50000"/>
              </a:lnSpc>
              <a:spcBef>
                <a:spcPts val="0"/>
              </a:spcBef>
              <a:spcAft>
                <a:spcPts val="0"/>
              </a:spcAft>
              <a:buSzPts val="1400"/>
              <a:buNone/>
              <a:defRPr/>
            </a:lvl5pPr>
            <a:lvl6pPr lvl="5">
              <a:lnSpc>
                <a:spcPct val="50000"/>
              </a:lnSpc>
              <a:spcBef>
                <a:spcPts val="0"/>
              </a:spcBef>
              <a:spcAft>
                <a:spcPts val="0"/>
              </a:spcAft>
              <a:buSzPts val="1400"/>
              <a:buNone/>
              <a:defRPr/>
            </a:lvl6pPr>
            <a:lvl7pPr lvl="6">
              <a:lnSpc>
                <a:spcPct val="50000"/>
              </a:lnSpc>
              <a:spcBef>
                <a:spcPts val="0"/>
              </a:spcBef>
              <a:spcAft>
                <a:spcPts val="0"/>
              </a:spcAft>
              <a:buSzPts val="1400"/>
              <a:buNone/>
              <a:defRPr/>
            </a:lvl7pPr>
            <a:lvl8pPr lvl="7">
              <a:lnSpc>
                <a:spcPct val="50000"/>
              </a:lnSpc>
              <a:spcBef>
                <a:spcPts val="0"/>
              </a:spcBef>
              <a:spcAft>
                <a:spcPts val="0"/>
              </a:spcAft>
              <a:buSzPts val="1400"/>
              <a:buNone/>
              <a:defRPr/>
            </a:lvl8pPr>
            <a:lvl9pPr lvl="8">
              <a:lnSpc>
                <a:spcPct val="50000"/>
              </a:lnSpc>
              <a:spcBef>
                <a:spcPts val="0"/>
              </a:spcBef>
              <a:spcAft>
                <a:spcPts val="0"/>
              </a:spcAft>
              <a:buSzPts val="1400"/>
              <a:buNone/>
              <a:defRPr/>
            </a:lvl9pPr>
          </a:lstStyle>
          <a:p/>
        </p:txBody>
      </p:sp>
      <p:sp>
        <p:nvSpPr>
          <p:cNvPr id="78" name="Google Shape;78;p16"/>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79" name="Google Shape;79;p16"/>
          <p:cNvSpPr txBox="1"/>
          <p:nvPr>
            <p:ph idx="15" type="body"/>
          </p:nvPr>
        </p:nvSpPr>
        <p:spPr>
          <a:xfrm>
            <a:off x="291900" y="3837225"/>
            <a:ext cx="4143900" cy="744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80" name="Google Shape;80;p16"/>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lvl1pPr lvl="0">
              <a:lnSpc>
                <a:spcPct val="50000"/>
              </a:lnSpc>
              <a:spcBef>
                <a:spcPts val="0"/>
              </a:spcBef>
              <a:spcAft>
                <a:spcPts val="0"/>
              </a:spcAft>
              <a:buClr>
                <a:schemeClr val="lt1"/>
              </a:buClr>
              <a:buSzPts val="2400"/>
              <a:buNone/>
              <a:defRPr>
                <a:solidFill>
                  <a:schemeClr val="lt1"/>
                </a:solidFill>
              </a:defRPr>
            </a:lvl1pPr>
            <a:lvl2pPr lvl="1">
              <a:lnSpc>
                <a:spcPct val="50000"/>
              </a:lnSpc>
              <a:spcBef>
                <a:spcPts val="0"/>
              </a:spcBef>
              <a:spcAft>
                <a:spcPts val="0"/>
              </a:spcAft>
              <a:buClr>
                <a:schemeClr val="lt1"/>
              </a:buClr>
              <a:buSzPts val="1400"/>
              <a:buNone/>
              <a:defRPr>
                <a:solidFill>
                  <a:schemeClr val="lt1"/>
                </a:solidFill>
              </a:defRPr>
            </a:lvl2pPr>
            <a:lvl3pPr lvl="2">
              <a:lnSpc>
                <a:spcPct val="50000"/>
              </a:lnSpc>
              <a:spcBef>
                <a:spcPts val="0"/>
              </a:spcBef>
              <a:spcAft>
                <a:spcPts val="0"/>
              </a:spcAft>
              <a:buClr>
                <a:schemeClr val="lt1"/>
              </a:buClr>
              <a:buSzPts val="1400"/>
              <a:buNone/>
              <a:defRPr>
                <a:solidFill>
                  <a:schemeClr val="lt1"/>
                </a:solidFill>
              </a:defRPr>
            </a:lvl3pPr>
            <a:lvl4pPr lvl="3">
              <a:lnSpc>
                <a:spcPct val="50000"/>
              </a:lnSpc>
              <a:spcBef>
                <a:spcPts val="0"/>
              </a:spcBef>
              <a:spcAft>
                <a:spcPts val="0"/>
              </a:spcAft>
              <a:buClr>
                <a:schemeClr val="lt1"/>
              </a:buClr>
              <a:buSzPts val="1400"/>
              <a:buNone/>
              <a:defRPr>
                <a:solidFill>
                  <a:schemeClr val="lt1"/>
                </a:solidFill>
              </a:defRPr>
            </a:lvl4pPr>
            <a:lvl5pPr lvl="4">
              <a:lnSpc>
                <a:spcPct val="50000"/>
              </a:lnSpc>
              <a:spcBef>
                <a:spcPts val="0"/>
              </a:spcBef>
              <a:spcAft>
                <a:spcPts val="0"/>
              </a:spcAft>
              <a:buClr>
                <a:schemeClr val="lt1"/>
              </a:buClr>
              <a:buSzPts val="1400"/>
              <a:buNone/>
              <a:defRPr>
                <a:solidFill>
                  <a:schemeClr val="lt1"/>
                </a:solidFill>
              </a:defRPr>
            </a:lvl5pPr>
            <a:lvl6pPr lvl="5">
              <a:lnSpc>
                <a:spcPct val="50000"/>
              </a:lnSpc>
              <a:spcBef>
                <a:spcPts val="0"/>
              </a:spcBef>
              <a:spcAft>
                <a:spcPts val="0"/>
              </a:spcAft>
              <a:buClr>
                <a:schemeClr val="lt1"/>
              </a:buClr>
              <a:buSzPts val="1400"/>
              <a:buNone/>
              <a:defRPr>
                <a:solidFill>
                  <a:schemeClr val="lt1"/>
                </a:solidFill>
              </a:defRPr>
            </a:lvl6pPr>
            <a:lvl7pPr lvl="6">
              <a:lnSpc>
                <a:spcPct val="50000"/>
              </a:lnSpc>
              <a:spcBef>
                <a:spcPts val="0"/>
              </a:spcBef>
              <a:spcAft>
                <a:spcPts val="0"/>
              </a:spcAft>
              <a:buClr>
                <a:schemeClr val="lt1"/>
              </a:buClr>
              <a:buSzPts val="1400"/>
              <a:buNone/>
              <a:defRPr>
                <a:solidFill>
                  <a:schemeClr val="lt1"/>
                </a:solidFill>
              </a:defRPr>
            </a:lvl7pPr>
            <a:lvl8pPr lvl="7">
              <a:lnSpc>
                <a:spcPct val="50000"/>
              </a:lnSpc>
              <a:spcBef>
                <a:spcPts val="0"/>
              </a:spcBef>
              <a:spcAft>
                <a:spcPts val="0"/>
              </a:spcAft>
              <a:buClr>
                <a:schemeClr val="lt1"/>
              </a:buClr>
              <a:buSzPts val="1400"/>
              <a:buNone/>
              <a:defRPr>
                <a:solidFill>
                  <a:schemeClr val="lt1"/>
                </a:solidFill>
              </a:defRPr>
            </a:lvl8pPr>
            <a:lvl9pPr lvl="8">
              <a:lnSpc>
                <a:spcPct val="50000"/>
              </a:lnSpc>
              <a:spcBef>
                <a:spcPts val="0"/>
              </a:spcBef>
              <a:spcAft>
                <a:spcPts val="0"/>
              </a:spcAft>
              <a:buClr>
                <a:schemeClr val="lt1"/>
              </a:buClr>
              <a:buSzPts val="1400"/>
              <a:buNone/>
              <a:defRPr>
                <a:solidFill>
                  <a:schemeClr val="lt1"/>
                </a:solidFill>
              </a:defRPr>
            </a:lvl9pPr>
          </a:lstStyle>
          <a:p/>
        </p:txBody>
      </p:sp>
      <p:sp>
        <p:nvSpPr>
          <p:cNvPr id="81" name="Google Shape;81;p1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2" name="Google Shape;82;p16"/>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83" name="Google Shape;83;p1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type="twoColTx">
  <p:cSld name="TITLE_AND_TWO_COLUMNS">
    <p:spTree>
      <p:nvGrpSpPr>
        <p:cNvPr id="84" name="Shape 84"/>
        <p:cNvGrpSpPr/>
        <p:nvPr/>
      </p:nvGrpSpPr>
      <p:grpSpPr>
        <a:xfrm>
          <a:off x="0" y="0"/>
          <a:ext cx="0" cy="0"/>
          <a:chOff x="0" y="0"/>
          <a:chExt cx="0" cy="0"/>
        </a:xfrm>
      </p:grpSpPr>
      <p:sp>
        <p:nvSpPr>
          <p:cNvPr id="85" name="Google Shape;85;p1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7"/>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87" name="Google Shape;87;p1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s &amp; Cons" type="titleOnly">
  <p:cSld name="TITLE_ONLY">
    <p:bg>
      <p:bgPr>
        <a:solidFill>
          <a:schemeClr val="lt1"/>
        </a:solidFill>
      </p:bgPr>
    </p:bg>
    <p:spTree>
      <p:nvGrpSpPr>
        <p:cNvPr id="88" name="Shape 88"/>
        <p:cNvGrpSpPr/>
        <p:nvPr/>
      </p:nvGrpSpPr>
      <p:grpSpPr>
        <a:xfrm>
          <a:off x="0" y="0"/>
          <a:ext cx="0" cy="0"/>
          <a:chOff x="0" y="0"/>
          <a:chExt cx="0" cy="0"/>
        </a:xfrm>
      </p:grpSpPr>
      <p:sp>
        <p:nvSpPr>
          <p:cNvPr id="89" name="Google Shape;89;p18"/>
          <p:cNvSpPr/>
          <p:nvPr/>
        </p:nvSpPr>
        <p:spPr>
          <a:xfrm>
            <a:off x="228600" y="223625"/>
            <a:ext cx="4825200" cy="44379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8"/>
          <p:cNvSpPr/>
          <p:nvPr/>
        </p:nvSpPr>
        <p:spPr>
          <a:xfrm>
            <a:off x="5188325" y="223625"/>
            <a:ext cx="3727200" cy="44379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8"/>
          <p:cNvSpPr txBox="1"/>
          <p:nvPr>
            <p:ph type="title"/>
          </p:nvPr>
        </p:nvSpPr>
        <p:spPr>
          <a:xfrm>
            <a:off x="476409" y="3845757"/>
            <a:ext cx="2638500" cy="801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2" name="Google Shape;92;p18"/>
          <p:cNvSpPr txBox="1"/>
          <p:nvPr>
            <p:ph idx="2" type="title"/>
          </p:nvPr>
        </p:nvSpPr>
        <p:spPr>
          <a:xfrm>
            <a:off x="5382375" y="3845757"/>
            <a:ext cx="2110200" cy="66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93" name="Google Shape;93;p18"/>
          <p:cNvSpPr txBox="1"/>
          <p:nvPr>
            <p:ph idx="1" type="body"/>
          </p:nvPr>
        </p:nvSpPr>
        <p:spPr>
          <a:xfrm>
            <a:off x="476409" y="392594"/>
            <a:ext cx="41643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94" name="Google Shape;94;p18"/>
          <p:cNvSpPr txBox="1"/>
          <p:nvPr>
            <p:ph idx="3" type="body"/>
          </p:nvPr>
        </p:nvSpPr>
        <p:spPr>
          <a:xfrm>
            <a:off x="5382375" y="392594"/>
            <a:ext cx="3419400" cy="2608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95" name="Google Shape;95;p1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8"/>
          <p:cNvSpPr txBox="1"/>
          <p:nvPr>
            <p:ph idx="4"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lnSpc>
                <a:spcPct val="100000"/>
              </a:lnSpc>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97" name="Google Shape;97;p1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ing Strategy">
  <p:cSld name="ONE_COLUMN_TEXT">
    <p:bg>
      <p:bgPr>
        <a:solidFill>
          <a:schemeClr val="lt1"/>
        </a:solidFill>
      </p:bgPr>
    </p:bg>
    <p:spTree>
      <p:nvGrpSpPr>
        <p:cNvPr id="98" name="Shape 98"/>
        <p:cNvGrpSpPr/>
        <p:nvPr/>
      </p:nvGrpSpPr>
      <p:grpSpPr>
        <a:xfrm>
          <a:off x="0" y="0"/>
          <a:ext cx="0" cy="0"/>
          <a:chOff x="0" y="0"/>
          <a:chExt cx="0" cy="0"/>
        </a:xfrm>
      </p:grpSpPr>
      <p:sp>
        <p:nvSpPr>
          <p:cNvPr id="99" name="Google Shape;99;p19"/>
          <p:cNvSpPr/>
          <p:nvPr/>
        </p:nvSpPr>
        <p:spPr>
          <a:xfrm>
            <a:off x="228600" y="223625"/>
            <a:ext cx="4238100" cy="4423500"/>
          </a:xfrm>
          <a:prstGeom prst="roundRect">
            <a:avLst>
              <a:gd fmla="val 597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9"/>
          <p:cNvSpPr/>
          <p:nvPr/>
        </p:nvSpPr>
        <p:spPr>
          <a:xfrm>
            <a:off x="4636327" y="223652"/>
            <a:ext cx="4279200" cy="9159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9"/>
          <p:cNvSpPr/>
          <p:nvPr/>
        </p:nvSpPr>
        <p:spPr>
          <a:xfrm>
            <a:off x="4636325" y="1307410"/>
            <a:ext cx="4279200" cy="2371800"/>
          </a:xfrm>
          <a:prstGeom prst="roundRect">
            <a:avLst>
              <a:gd fmla="val 11988"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9"/>
          <p:cNvSpPr/>
          <p:nvPr/>
        </p:nvSpPr>
        <p:spPr>
          <a:xfrm>
            <a:off x="4636327" y="3846769"/>
            <a:ext cx="4279200" cy="8004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9"/>
          <p:cNvSpPr txBox="1"/>
          <p:nvPr>
            <p:ph type="title"/>
          </p:nvPr>
        </p:nvSpPr>
        <p:spPr>
          <a:xfrm>
            <a:off x="299276" y="3595975"/>
            <a:ext cx="3630000" cy="915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19"/>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2pPr>
            <a:lvl3pPr lvl="2">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3pPr>
            <a:lvl4pPr lvl="3">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4pPr>
            <a:lvl5pPr lvl="4">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5pPr>
            <a:lvl6pPr lvl="5">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6pPr>
            <a:lvl7pPr lvl="6">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7pPr>
            <a:lvl8pPr lvl="7">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8pPr>
            <a:lvl9pPr lvl="8">
              <a:spcBef>
                <a:spcPts val="0"/>
              </a:spcBef>
              <a:spcAft>
                <a:spcPts val="0"/>
              </a:spcAft>
              <a:buClr>
                <a:schemeClr val="lt1"/>
              </a:buClr>
              <a:buSzPts val="1400"/>
              <a:buFont typeface="Archivo"/>
              <a:buNone/>
              <a:defRPr>
                <a:solidFill>
                  <a:schemeClr val="lt1"/>
                </a:solidFill>
                <a:latin typeface="Archivo"/>
                <a:ea typeface="Archivo"/>
                <a:cs typeface="Archivo"/>
                <a:sym typeface="Archivo"/>
              </a:defRPr>
            </a:lvl9pPr>
          </a:lstStyle>
          <a:p/>
        </p:txBody>
      </p:sp>
      <p:sp>
        <p:nvSpPr>
          <p:cNvPr id="106" name="Google Shape;106;p19"/>
          <p:cNvSpPr txBox="1"/>
          <p:nvPr>
            <p:ph idx="2" type="subTitle"/>
          </p:nvPr>
        </p:nvSpPr>
        <p:spPr>
          <a:xfrm>
            <a:off x="4762500" y="210875"/>
            <a:ext cx="586800" cy="91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7" name="Google Shape;107;p19"/>
          <p:cNvSpPr txBox="1"/>
          <p:nvPr>
            <p:ph idx="3" type="subTitle"/>
          </p:nvPr>
        </p:nvSpPr>
        <p:spPr>
          <a:xfrm>
            <a:off x="4762500" y="1307425"/>
            <a:ext cx="586800" cy="2371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8" name="Google Shape;108;p19"/>
          <p:cNvSpPr txBox="1"/>
          <p:nvPr>
            <p:ph idx="4" type="subTitle"/>
          </p:nvPr>
        </p:nvSpPr>
        <p:spPr>
          <a:xfrm>
            <a:off x="4762500" y="3846775"/>
            <a:ext cx="586800" cy="800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Font typeface="Darker Grotesque"/>
              <a:buNone/>
              <a:defRPr sz="1800">
                <a:solidFill>
                  <a:schemeClr val="lt1"/>
                </a:solidFill>
              </a:defRPr>
            </a:lvl2pPr>
            <a:lvl3pPr lvl="2">
              <a:spcBef>
                <a:spcPts val="0"/>
              </a:spcBef>
              <a:spcAft>
                <a:spcPts val="0"/>
              </a:spcAft>
              <a:buClr>
                <a:schemeClr val="lt1"/>
              </a:buClr>
              <a:buSzPts val="1800"/>
              <a:buFont typeface="Darker Grotesque"/>
              <a:buNone/>
              <a:defRPr sz="1800">
                <a:solidFill>
                  <a:schemeClr val="lt1"/>
                </a:solidFill>
              </a:defRPr>
            </a:lvl3pPr>
            <a:lvl4pPr lvl="3">
              <a:spcBef>
                <a:spcPts val="0"/>
              </a:spcBef>
              <a:spcAft>
                <a:spcPts val="0"/>
              </a:spcAft>
              <a:buClr>
                <a:schemeClr val="lt1"/>
              </a:buClr>
              <a:buSzPts val="1800"/>
              <a:buFont typeface="Darker Grotesque"/>
              <a:buNone/>
              <a:defRPr sz="1800">
                <a:solidFill>
                  <a:schemeClr val="lt1"/>
                </a:solidFill>
              </a:defRPr>
            </a:lvl4pPr>
            <a:lvl5pPr lvl="4">
              <a:spcBef>
                <a:spcPts val="0"/>
              </a:spcBef>
              <a:spcAft>
                <a:spcPts val="0"/>
              </a:spcAft>
              <a:buClr>
                <a:schemeClr val="lt1"/>
              </a:buClr>
              <a:buSzPts val="1800"/>
              <a:buFont typeface="Darker Grotesque"/>
              <a:buNone/>
              <a:defRPr sz="1800">
                <a:solidFill>
                  <a:schemeClr val="lt1"/>
                </a:solidFill>
              </a:defRPr>
            </a:lvl5pPr>
            <a:lvl6pPr lvl="5">
              <a:spcBef>
                <a:spcPts val="0"/>
              </a:spcBef>
              <a:spcAft>
                <a:spcPts val="0"/>
              </a:spcAft>
              <a:buClr>
                <a:schemeClr val="lt1"/>
              </a:buClr>
              <a:buSzPts val="1800"/>
              <a:buFont typeface="Darker Grotesque"/>
              <a:buNone/>
              <a:defRPr sz="1800">
                <a:solidFill>
                  <a:schemeClr val="lt1"/>
                </a:solidFill>
              </a:defRPr>
            </a:lvl6pPr>
            <a:lvl7pPr lvl="6">
              <a:spcBef>
                <a:spcPts val="0"/>
              </a:spcBef>
              <a:spcAft>
                <a:spcPts val="0"/>
              </a:spcAft>
              <a:buClr>
                <a:schemeClr val="lt1"/>
              </a:buClr>
              <a:buSzPts val="1800"/>
              <a:buFont typeface="Darker Grotesque"/>
              <a:buNone/>
              <a:defRPr sz="1800">
                <a:solidFill>
                  <a:schemeClr val="lt1"/>
                </a:solidFill>
              </a:defRPr>
            </a:lvl7pPr>
            <a:lvl8pPr lvl="7">
              <a:spcBef>
                <a:spcPts val="0"/>
              </a:spcBef>
              <a:spcAft>
                <a:spcPts val="0"/>
              </a:spcAft>
              <a:buClr>
                <a:schemeClr val="lt1"/>
              </a:buClr>
              <a:buSzPts val="1800"/>
              <a:buFont typeface="Darker Grotesque"/>
              <a:buNone/>
              <a:defRPr sz="1800">
                <a:solidFill>
                  <a:schemeClr val="lt1"/>
                </a:solidFill>
              </a:defRPr>
            </a:lvl8pPr>
            <a:lvl9pPr lvl="8">
              <a:spcBef>
                <a:spcPts val="0"/>
              </a:spcBef>
              <a:spcAft>
                <a:spcPts val="0"/>
              </a:spcAft>
              <a:buClr>
                <a:schemeClr val="lt1"/>
              </a:buClr>
              <a:buSzPts val="1800"/>
              <a:buFont typeface="Darker Grotesque"/>
              <a:buNone/>
              <a:defRPr sz="1800">
                <a:solidFill>
                  <a:schemeClr val="lt1"/>
                </a:solidFill>
              </a:defRPr>
            </a:lvl9pPr>
          </a:lstStyle>
          <a:p/>
        </p:txBody>
      </p:sp>
      <p:sp>
        <p:nvSpPr>
          <p:cNvPr id="109" name="Google Shape;109;p19"/>
          <p:cNvSpPr txBox="1"/>
          <p:nvPr>
            <p:ph idx="5" type="body"/>
          </p:nvPr>
        </p:nvSpPr>
        <p:spPr>
          <a:xfrm>
            <a:off x="5922019" y="223650"/>
            <a:ext cx="2922300" cy="9159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0" name="Google Shape;110;p19"/>
          <p:cNvSpPr txBox="1"/>
          <p:nvPr>
            <p:ph idx="6" type="body"/>
          </p:nvPr>
        </p:nvSpPr>
        <p:spPr>
          <a:xfrm>
            <a:off x="5922019" y="1307400"/>
            <a:ext cx="2922300" cy="23718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1" name="Google Shape;111;p19"/>
          <p:cNvSpPr txBox="1"/>
          <p:nvPr>
            <p:ph idx="7" type="body"/>
          </p:nvPr>
        </p:nvSpPr>
        <p:spPr>
          <a:xfrm>
            <a:off x="5922019" y="3846775"/>
            <a:ext cx="2922300" cy="8004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12" name="Google Shape;112;p1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s">
  <p:cSld name="CUSTOM">
    <p:spTree>
      <p:nvGrpSpPr>
        <p:cNvPr id="113" name="Shape 113"/>
        <p:cNvGrpSpPr/>
        <p:nvPr/>
      </p:nvGrpSpPr>
      <p:grpSpPr>
        <a:xfrm>
          <a:off x="0" y="0"/>
          <a:ext cx="0" cy="0"/>
          <a:chOff x="0" y="0"/>
          <a:chExt cx="0" cy="0"/>
        </a:xfrm>
      </p:grpSpPr>
      <p:sp>
        <p:nvSpPr>
          <p:cNvPr id="114" name="Google Shape;114;p20"/>
          <p:cNvSpPr/>
          <p:nvPr/>
        </p:nvSpPr>
        <p:spPr>
          <a:xfrm>
            <a:off x="228625" y="223625"/>
            <a:ext cx="8686800" cy="1180200"/>
          </a:xfrm>
          <a:prstGeom prst="roundRect">
            <a:avLst>
              <a:gd fmla="val 1821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20"/>
          <p:cNvSpPr/>
          <p:nvPr>
            <p:ph idx="2" type="pic"/>
          </p:nvPr>
        </p:nvSpPr>
        <p:spPr>
          <a:xfrm>
            <a:off x="228375" y="1508150"/>
            <a:ext cx="2082900" cy="3138900"/>
          </a:xfrm>
          <a:prstGeom prst="roundRect">
            <a:avLst>
              <a:gd fmla="val 16667" name="adj"/>
            </a:avLst>
          </a:prstGeom>
          <a:noFill/>
          <a:ln>
            <a:noFill/>
          </a:ln>
        </p:spPr>
      </p:sp>
      <p:sp>
        <p:nvSpPr>
          <p:cNvPr id="116" name="Google Shape;116;p2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20"/>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18" name="Google Shape;118;p20"/>
          <p:cNvSpPr txBox="1"/>
          <p:nvPr>
            <p:ph type="title"/>
          </p:nvPr>
        </p:nvSpPr>
        <p:spPr>
          <a:xfrm>
            <a:off x="342900" y="269025"/>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p20"/>
          <p:cNvSpPr txBox="1"/>
          <p:nvPr>
            <p:ph idx="3" type="body"/>
          </p:nvPr>
        </p:nvSpPr>
        <p:spPr>
          <a:xfrm>
            <a:off x="3920125" y="269025"/>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0"/>
          <p:cNvSpPr/>
          <p:nvPr>
            <p:ph idx="4" type="pic"/>
          </p:nvPr>
        </p:nvSpPr>
        <p:spPr>
          <a:xfrm>
            <a:off x="2431158" y="1508150"/>
            <a:ext cx="2082900" cy="3138900"/>
          </a:xfrm>
          <a:prstGeom prst="roundRect">
            <a:avLst>
              <a:gd fmla="val 16667" name="adj"/>
            </a:avLst>
          </a:prstGeom>
          <a:noFill/>
          <a:ln>
            <a:noFill/>
          </a:ln>
        </p:spPr>
      </p:sp>
      <p:sp>
        <p:nvSpPr>
          <p:cNvPr id="121" name="Google Shape;121;p20"/>
          <p:cNvSpPr/>
          <p:nvPr>
            <p:ph idx="5" type="pic"/>
          </p:nvPr>
        </p:nvSpPr>
        <p:spPr>
          <a:xfrm>
            <a:off x="4633942" y="1508150"/>
            <a:ext cx="2082900" cy="3138900"/>
          </a:xfrm>
          <a:prstGeom prst="roundRect">
            <a:avLst>
              <a:gd fmla="val 16667" name="adj"/>
            </a:avLst>
          </a:prstGeom>
          <a:noFill/>
          <a:ln>
            <a:noFill/>
          </a:ln>
        </p:spPr>
      </p:sp>
      <p:sp>
        <p:nvSpPr>
          <p:cNvPr id="122" name="Google Shape;122;p20"/>
          <p:cNvSpPr/>
          <p:nvPr>
            <p:ph idx="6" type="pic"/>
          </p:nvPr>
        </p:nvSpPr>
        <p:spPr>
          <a:xfrm>
            <a:off x="6836725" y="1508150"/>
            <a:ext cx="2082900" cy="3138900"/>
          </a:xfrm>
          <a:prstGeom prst="roundRect">
            <a:avLst>
              <a:gd fmla="val 16667" name="adj"/>
            </a:avLst>
          </a:prstGeom>
          <a:noFill/>
          <a:ln>
            <a:noFill/>
          </a:ln>
        </p:spPr>
      </p:sp>
      <p:sp>
        <p:nvSpPr>
          <p:cNvPr id="123" name="Google Shape;123;p2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Info">
  <p:cSld name="CUSTOM_1_1">
    <p:spTree>
      <p:nvGrpSpPr>
        <p:cNvPr id="124" name="Shape 124"/>
        <p:cNvGrpSpPr/>
        <p:nvPr/>
      </p:nvGrpSpPr>
      <p:grpSpPr>
        <a:xfrm>
          <a:off x="0" y="0"/>
          <a:ext cx="0" cy="0"/>
          <a:chOff x="0" y="0"/>
          <a:chExt cx="0" cy="0"/>
        </a:xfrm>
      </p:grpSpPr>
      <p:sp>
        <p:nvSpPr>
          <p:cNvPr id="125" name="Google Shape;125;p21"/>
          <p:cNvSpPr/>
          <p:nvPr/>
        </p:nvSpPr>
        <p:spPr>
          <a:xfrm>
            <a:off x="228600" y="223675"/>
            <a:ext cx="28629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26" name="Google Shape;126;p21"/>
          <p:cNvSpPr/>
          <p:nvPr/>
        </p:nvSpPr>
        <p:spPr>
          <a:xfrm>
            <a:off x="228625" y="3466850"/>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21"/>
          <p:cNvSpPr txBox="1"/>
          <p:nvPr>
            <p:ph type="title"/>
          </p:nvPr>
        </p:nvSpPr>
        <p:spPr>
          <a:xfrm>
            <a:off x="342900" y="3512250"/>
            <a:ext cx="34572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1"/>
          <p:cNvSpPr txBox="1"/>
          <p:nvPr>
            <p:ph idx="1" type="body"/>
          </p:nvPr>
        </p:nvSpPr>
        <p:spPr>
          <a:xfrm>
            <a:off x="3920125" y="3512250"/>
            <a:ext cx="41673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1"/>
          <p:cNvSpPr/>
          <p:nvPr/>
        </p:nvSpPr>
        <p:spPr>
          <a:xfrm>
            <a:off x="3203200" y="223675"/>
            <a:ext cx="27405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0" name="Google Shape;130;p21"/>
          <p:cNvSpPr/>
          <p:nvPr/>
        </p:nvSpPr>
        <p:spPr>
          <a:xfrm>
            <a:off x="6057900" y="223675"/>
            <a:ext cx="2866200" cy="3144600"/>
          </a:xfrm>
          <a:prstGeom prst="roundRect">
            <a:avLst>
              <a:gd fmla="val 728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31" name="Google Shape;131;p21"/>
          <p:cNvSpPr txBox="1"/>
          <p:nvPr>
            <p:ph idx="2" type="body"/>
          </p:nvPr>
        </p:nvSpPr>
        <p:spPr>
          <a:xfrm>
            <a:off x="22855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2" name="Google Shape;132;p21"/>
          <p:cNvSpPr txBox="1"/>
          <p:nvPr>
            <p:ph idx="3" type="body"/>
          </p:nvPr>
        </p:nvSpPr>
        <p:spPr>
          <a:xfrm>
            <a:off x="3205675" y="1647025"/>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3" name="Google Shape;133;p21"/>
          <p:cNvSpPr txBox="1"/>
          <p:nvPr>
            <p:ph idx="4" type="body"/>
          </p:nvPr>
        </p:nvSpPr>
        <p:spPr>
          <a:xfrm>
            <a:off x="6052500" y="1647025"/>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34" name="Google Shape;134;p21"/>
          <p:cNvSpPr txBox="1"/>
          <p:nvPr>
            <p:ph idx="5" type="subTitle"/>
          </p:nvPr>
        </p:nvSpPr>
        <p:spPr>
          <a:xfrm>
            <a:off x="29190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5" name="Google Shape;135;p21"/>
          <p:cNvSpPr txBox="1"/>
          <p:nvPr>
            <p:ph idx="6" type="subTitle"/>
          </p:nvPr>
        </p:nvSpPr>
        <p:spPr>
          <a:xfrm>
            <a:off x="3266546" y="267300"/>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6" name="Google Shape;136;p21"/>
          <p:cNvSpPr txBox="1"/>
          <p:nvPr>
            <p:ph idx="7" type="subTitle"/>
          </p:nvPr>
        </p:nvSpPr>
        <p:spPr>
          <a:xfrm>
            <a:off x="6127250" y="267300"/>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37" name="Google Shape;137;p2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1"/>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39" name="Google Shape;139;p2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ortunities">
  <p:cSld name="CUSTOM_11">
    <p:spTree>
      <p:nvGrpSpPr>
        <p:cNvPr id="140" name="Shape 140"/>
        <p:cNvGrpSpPr/>
        <p:nvPr/>
      </p:nvGrpSpPr>
      <p:grpSpPr>
        <a:xfrm>
          <a:off x="0" y="0"/>
          <a:ext cx="0" cy="0"/>
          <a:chOff x="0" y="0"/>
          <a:chExt cx="0" cy="0"/>
        </a:xfrm>
      </p:grpSpPr>
      <p:sp>
        <p:nvSpPr>
          <p:cNvPr id="141" name="Google Shape;141;p22"/>
          <p:cNvSpPr/>
          <p:nvPr/>
        </p:nvSpPr>
        <p:spPr>
          <a:xfrm>
            <a:off x="219700" y="1502438"/>
            <a:ext cx="28629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2" name="Google Shape;142;p22"/>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2"/>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2"/>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45" name="Google Shape;145;p22"/>
          <p:cNvSpPr/>
          <p:nvPr/>
        </p:nvSpPr>
        <p:spPr>
          <a:xfrm>
            <a:off x="3194300" y="1502438"/>
            <a:ext cx="27405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6" name="Google Shape;146;p22"/>
          <p:cNvSpPr/>
          <p:nvPr/>
        </p:nvSpPr>
        <p:spPr>
          <a:xfrm>
            <a:off x="6049000" y="1502438"/>
            <a:ext cx="2866200" cy="3144600"/>
          </a:xfrm>
          <a:prstGeom prst="roundRect">
            <a:avLst>
              <a:gd fmla="val 728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47" name="Google Shape;147;p22"/>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48" name="Google Shape;148;p22"/>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49" name="Google Shape;149;p22"/>
          <p:cNvSpPr txBox="1"/>
          <p:nvPr>
            <p:ph idx="4" type="body"/>
          </p:nvPr>
        </p:nvSpPr>
        <p:spPr>
          <a:xfrm>
            <a:off x="6043600" y="2925788"/>
            <a:ext cx="2862900" cy="1624500"/>
          </a:xfrm>
          <a:prstGeom prst="rect">
            <a:avLst/>
          </a:prstGeom>
        </p:spPr>
        <p:txBody>
          <a:bodyPr anchorCtr="0" anchor="b" bIns="91425" lIns="91425" spcFirstLastPara="1" rIns="91425" wrap="square" tIns="91425">
            <a:noAutofit/>
          </a:bodyPr>
          <a:lstStyle>
            <a:lvl1pPr indent="-342900" lvl="0" marL="457200">
              <a:spcBef>
                <a:spcPts val="0"/>
              </a:spcBef>
              <a:spcAft>
                <a:spcPts val="0"/>
              </a:spcAft>
              <a:buClr>
                <a:schemeClr val="lt1"/>
              </a:buClr>
              <a:buSzPts val="1800"/>
              <a:buChar char="●"/>
              <a:defRPr sz="1800">
                <a:solidFill>
                  <a:schemeClr val="lt1"/>
                </a:solidFill>
              </a:defRPr>
            </a:lvl1pPr>
            <a:lvl2pPr indent="-342900" lvl="1" marL="914400">
              <a:spcBef>
                <a:spcPts val="0"/>
              </a:spcBef>
              <a:spcAft>
                <a:spcPts val="0"/>
              </a:spcAft>
              <a:buClr>
                <a:schemeClr val="lt1"/>
              </a:buClr>
              <a:buSzPts val="1800"/>
              <a:buChar char="○"/>
              <a:defRPr sz="1800">
                <a:solidFill>
                  <a:schemeClr val="lt1"/>
                </a:solidFill>
              </a:defRPr>
            </a:lvl2pPr>
            <a:lvl3pPr indent="-342900" lvl="2" marL="1371600">
              <a:spcBef>
                <a:spcPts val="0"/>
              </a:spcBef>
              <a:spcAft>
                <a:spcPts val="0"/>
              </a:spcAft>
              <a:buClr>
                <a:schemeClr val="lt1"/>
              </a:buClr>
              <a:buSzPts val="1800"/>
              <a:buChar char="■"/>
              <a:defRPr sz="1800">
                <a:solidFill>
                  <a:schemeClr val="lt1"/>
                </a:solidFill>
              </a:defRPr>
            </a:lvl3pPr>
            <a:lvl4pPr indent="-342900" lvl="3" marL="1828800">
              <a:spcBef>
                <a:spcPts val="0"/>
              </a:spcBef>
              <a:spcAft>
                <a:spcPts val="0"/>
              </a:spcAft>
              <a:buClr>
                <a:schemeClr val="lt1"/>
              </a:buClr>
              <a:buSzPts val="1800"/>
              <a:buChar char="●"/>
              <a:defRPr sz="1800">
                <a:solidFill>
                  <a:schemeClr val="lt1"/>
                </a:solidFill>
              </a:defRPr>
            </a:lvl4pPr>
            <a:lvl5pPr indent="-342900" lvl="4" marL="2286000">
              <a:spcBef>
                <a:spcPts val="0"/>
              </a:spcBef>
              <a:spcAft>
                <a:spcPts val="0"/>
              </a:spcAft>
              <a:buClr>
                <a:schemeClr val="lt1"/>
              </a:buClr>
              <a:buSzPts val="1800"/>
              <a:buChar char="○"/>
              <a:defRPr sz="1800">
                <a:solidFill>
                  <a:schemeClr val="lt1"/>
                </a:solidFill>
              </a:defRPr>
            </a:lvl5pPr>
            <a:lvl6pPr indent="-342900" lvl="5" marL="2743200">
              <a:spcBef>
                <a:spcPts val="0"/>
              </a:spcBef>
              <a:spcAft>
                <a:spcPts val="0"/>
              </a:spcAft>
              <a:buClr>
                <a:schemeClr val="lt1"/>
              </a:buClr>
              <a:buSzPts val="1800"/>
              <a:buChar char="■"/>
              <a:defRPr sz="1800">
                <a:solidFill>
                  <a:schemeClr val="lt1"/>
                </a:solidFill>
              </a:defRPr>
            </a:lvl6pPr>
            <a:lvl7pPr indent="-342900" lvl="6" marL="3200400">
              <a:spcBef>
                <a:spcPts val="0"/>
              </a:spcBef>
              <a:spcAft>
                <a:spcPts val="0"/>
              </a:spcAft>
              <a:buClr>
                <a:schemeClr val="lt1"/>
              </a:buClr>
              <a:buSzPts val="1800"/>
              <a:buChar char="●"/>
              <a:defRPr sz="1800">
                <a:solidFill>
                  <a:schemeClr val="lt1"/>
                </a:solidFill>
              </a:defRPr>
            </a:lvl7pPr>
            <a:lvl8pPr indent="-342900" lvl="7" marL="3657600">
              <a:spcBef>
                <a:spcPts val="0"/>
              </a:spcBef>
              <a:spcAft>
                <a:spcPts val="0"/>
              </a:spcAft>
              <a:buClr>
                <a:schemeClr val="lt1"/>
              </a:buClr>
              <a:buSzPts val="1800"/>
              <a:buChar char="○"/>
              <a:defRPr sz="1800">
                <a:solidFill>
                  <a:schemeClr val="lt1"/>
                </a:solidFill>
              </a:defRPr>
            </a:lvl8pPr>
            <a:lvl9pPr indent="-342900" lvl="8" marL="4114800">
              <a:spcBef>
                <a:spcPts val="0"/>
              </a:spcBef>
              <a:spcAft>
                <a:spcPts val="0"/>
              </a:spcAft>
              <a:buClr>
                <a:schemeClr val="lt1"/>
              </a:buClr>
              <a:buSzPts val="1800"/>
              <a:buChar char="■"/>
              <a:defRPr sz="1800">
                <a:solidFill>
                  <a:schemeClr val="lt1"/>
                </a:solidFill>
              </a:defRPr>
            </a:lvl9pPr>
          </a:lstStyle>
          <a:p/>
        </p:txBody>
      </p:sp>
      <p:sp>
        <p:nvSpPr>
          <p:cNvPr id="150" name="Google Shape;150;p22"/>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1" name="Google Shape;151;p22"/>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2" name="Google Shape;152;p22"/>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53" name="Google Shape;153;p22"/>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2"/>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55" name="Google Shape;155;p22"/>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nalysis">
  <p:cSld name="CUSTOM_13">
    <p:spTree>
      <p:nvGrpSpPr>
        <p:cNvPr id="156" name="Shape 156"/>
        <p:cNvGrpSpPr/>
        <p:nvPr/>
      </p:nvGrpSpPr>
      <p:grpSpPr>
        <a:xfrm>
          <a:off x="0" y="0"/>
          <a:ext cx="0" cy="0"/>
          <a:chOff x="0" y="0"/>
          <a:chExt cx="0" cy="0"/>
        </a:xfrm>
      </p:grpSpPr>
      <p:sp>
        <p:nvSpPr>
          <p:cNvPr id="157" name="Google Shape;157;p23"/>
          <p:cNvSpPr/>
          <p:nvPr/>
        </p:nvSpPr>
        <p:spPr>
          <a:xfrm>
            <a:off x="228625" y="223625"/>
            <a:ext cx="8686800" cy="1180200"/>
          </a:xfrm>
          <a:prstGeom prst="roundRect">
            <a:avLst>
              <a:gd fmla="val 11763"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3"/>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23"/>
          <p:cNvSpPr txBox="1"/>
          <p:nvPr>
            <p:ph idx="1" type="body"/>
          </p:nvPr>
        </p:nvSpPr>
        <p:spPr>
          <a:xfrm>
            <a:off x="5349150" y="269025"/>
            <a:ext cx="34575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60" name="Google Shape;160;p23"/>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3"/>
          <p:cNvSpPr txBox="1"/>
          <p:nvPr>
            <p:ph idx="2"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2" name="Google Shape;162;p2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dgeting plan">
  <p:cSld name="CUSTOM_14">
    <p:spTree>
      <p:nvGrpSpPr>
        <p:cNvPr id="163" name="Shape 163"/>
        <p:cNvGrpSpPr/>
        <p:nvPr/>
      </p:nvGrpSpPr>
      <p:grpSpPr>
        <a:xfrm>
          <a:off x="0" y="0"/>
          <a:ext cx="0" cy="0"/>
          <a:chOff x="0" y="0"/>
          <a:chExt cx="0" cy="0"/>
        </a:xfrm>
      </p:grpSpPr>
      <p:sp>
        <p:nvSpPr>
          <p:cNvPr id="164" name="Google Shape;164;p24"/>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66" name="Google Shape;166;p24"/>
          <p:cNvSpPr txBox="1"/>
          <p:nvPr>
            <p:ph type="title"/>
          </p:nvPr>
        </p:nvSpPr>
        <p:spPr>
          <a:xfrm>
            <a:off x="228600" y="223625"/>
            <a:ext cx="7978500" cy="379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4"/>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CUSTOM_1">
    <p:bg>
      <p:bgPr>
        <a:solidFill>
          <a:schemeClr val="accent1"/>
        </a:solidFill>
      </p:bgPr>
    </p:bg>
    <p:spTree>
      <p:nvGrpSpPr>
        <p:cNvPr id="168" name="Shape 168"/>
        <p:cNvGrpSpPr/>
        <p:nvPr/>
      </p:nvGrpSpPr>
      <p:grpSpPr>
        <a:xfrm>
          <a:off x="0" y="0"/>
          <a:ext cx="0" cy="0"/>
          <a:chOff x="0" y="0"/>
          <a:chExt cx="0" cy="0"/>
        </a:xfrm>
      </p:grpSpPr>
      <p:sp>
        <p:nvSpPr>
          <p:cNvPr id="169" name="Google Shape;169;p25"/>
          <p:cNvSpPr/>
          <p:nvPr/>
        </p:nvSpPr>
        <p:spPr>
          <a:xfrm>
            <a:off x="228600" y="223625"/>
            <a:ext cx="8686800" cy="1180200"/>
          </a:xfrm>
          <a:prstGeom prst="roundRect">
            <a:avLst>
              <a:gd fmla="val 11763"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5"/>
          <p:cNvSpPr txBox="1"/>
          <p:nvPr>
            <p:ph type="title"/>
          </p:nvPr>
        </p:nvSpPr>
        <p:spPr>
          <a:xfrm>
            <a:off x="342900" y="269025"/>
            <a:ext cx="4141200" cy="10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171" name="Google Shape;171;p25"/>
          <p:cNvSpPr/>
          <p:nvPr>
            <p:ph idx="2" type="pic"/>
          </p:nvPr>
        </p:nvSpPr>
        <p:spPr>
          <a:xfrm>
            <a:off x="228375" y="1508150"/>
            <a:ext cx="2082900" cy="3138900"/>
          </a:xfrm>
          <a:prstGeom prst="roundRect">
            <a:avLst>
              <a:gd fmla="val 16667" name="adj"/>
            </a:avLst>
          </a:prstGeom>
          <a:noFill/>
          <a:ln>
            <a:noFill/>
          </a:ln>
        </p:spPr>
      </p:sp>
      <p:sp>
        <p:nvSpPr>
          <p:cNvPr id="172" name="Google Shape;172;p25"/>
          <p:cNvSpPr/>
          <p:nvPr/>
        </p:nvSpPr>
        <p:spPr>
          <a:xfrm>
            <a:off x="228600" y="4820575"/>
            <a:ext cx="8686800" cy="188700"/>
          </a:xfrm>
          <a:prstGeom prst="roundRect">
            <a:avLst>
              <a:gd fmla="val 31123"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5"/>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chivo"/>
              <a:buNone/>
              <a:defRPr b="0" sz="800">
                <a:latin typeface="Archivo"/>
                <a:ea typeface="Archivo"/>
                <a:cs typeface="Archivo"/>
                <a:sym typeface="Archivo"/>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74" name="Google Shape;174;p25"/>
          <p:cNvSpPr/>
          <p:nvPr>
            <p:ph idx="3" type="pic"/>
          </p:nvPr>
        </p:nvSpPr>
        <p:spPr>
          <a:xfrm>
            <a:off x="2431158" y="1508150"/>
            <a:ext cx="2082900" cy="3138900"/>
          </a:xfrm>
          <a:prstGeom prst="roundRect">
            <a:avLst>
              <a:gd fmla="val 16667" name="adj"/>
            </a:avLst>
          </a:prstGeom>
          <a:noFill/>
          <a:ln>
            <a:noFill/>
          </a:ln>
        </p:spPr>
      </p:sp>
      <p:sp>
        <p:nvSpPr>
          <p:cNvPr id="175" name="Google Shape;175;p25"/>
          <p:cNvSpPr/>
          <p:nvPr>
            <p:ph idx="4" type="pic"/>
          </p:nvPr>
        </p:nvSpPr>
        <p:spPr>
          <a:xfrm>
            <a:off x="4633942" y="1508150"/>
            <a:ext cx="2082900" cy="3138900"/>
          </a:xfrm>
          <a:prstGeom prst="roundRect">
            <a:avLst>
              <a:gd fmla="val 16667" name="adj"/>
            </a:avLst>
          </a:prstGeom>
          <a:noFill/>
          <a:ln>
            <a:noFill/>
          </a:ln>
        </p:spPr>
      </p:sp>
      <p:sp>
        <p:nvSpPr>
          <p:cNvPr id="176" name="Google Shape;176;p25"/>
          <p:cNvSpPr/>
          <p:nvPr>
            <p:ph idx="5" type="pic"/>
          </p:nvPr>
        </p:nvSpPr>
        <p:spPr>
          <a:xfrm>
            <a:off x="6836725" y="1508150"/>
            <a:ext cx="2082900" cy="3138900"/>
          </a:xfrm>
          <a:prstGeom prst="roundRect">
            <a:avLst>
              <a:gd fmla="val 16667" name="adj"/>
            </a:avLst>
          </a:prstGeom>
          <a:noFill/>
          <a:ln>
            <a:noFill/>
          </a:ln>
        </p:spPr>
      </p:sp>
      <p:sp>
        <p:nvSpPr>
          <p:cNvPr id="177" name="Google Shape;177;p25"/>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dk1"/>
                </a:solidFill>
                <a:latin typeface="Archivo"/>
                <a:ea typeface="Archivo"/>
                <a:cs typeface="Archivo"/>
                <a:sym typeface="Archivo"/>
              </a:rPr>
              <a:t>‹#›</a:t>
            </a:fld>
            <a:endParaRPr sz="800">
              <a:solidFill>
                <a:schemeClr val="dk1"/>
              </a:solidFill>
              <a:latin typeface="Archivo"/>
              <a:ea typeface="Archivo"/>
              <a:cs typeface="Archivo"/>
              <a:sym typeface="Archiv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2">
    <p:spTree>
      <p:nvGrpSpPr>
        <p:cNvPr id="178" name="Shape 178"/>
        <p:cNvGrpSpPr/>
        <p:nvPr/>
      </p:nvGrpSpPr>
      <p:grpSpPr>
        <a:xfrm>
          <a:off x="0" y="0"/>
          <a:ext cx="0" cy="0"/>
          <a:chOff x="0" y="0"/>
          <a:chExt cx="0" cy="0"/>
        </a:xfrm>
      </p:grpSpPr>
      <p:sp>
        <p:nvSpPr>
          <p:cNvPr id="179" name="Google Shape;179;p26"/>
          <p:cNvSpPr/>
          <p:nvPr/>
        </p:nvSpPr>
        <p:spPr>
          <a:xfrm>
            <a:off x="228600" y="3378300"/>
            <a:ext cx="5000700" cy="12687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26"/>
          <p:cNvSpPr/>
          <p:nvPr/>
        </p:nvSpPr>
        <p:spPr>
          <a:xfrm>
            <a:off x="228600" y="223625"/>
            <a:ext cx="50007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26"/>
          <p:cNvSpPr/>
          <p:nvPr>
            <p:ph idx="2" type="pic"/>
          </p:nvPr>
        </p:nvSpPr>
        <p:spPr>
          <a:xfrm>
            <a:off x="5349150" y="223625"/>
            <a:ext cx="3566400" cy="4423500"/>
          </a:xfrm>
          <a:prstGeom prst="roundRect">
            <a:avLst>
              <a:gd fmla="val 16667" name="adj"/>
            </a:avLst>
          </a:prstGeom>
          <a:noFill/>
          <a:ln>
            <a:noFill/>
          </a:ln>
        </p:spPr>
      </p:sp>
      <p:sp>
        <p:nvSpPr>
          <p:cNvPr id="182" name="Google Shape;182;p26"/>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6"/>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184" name="Google Shape;184;p26"/>
          <p:cNvSpPr/>
          <p:nvPr/>
        </p:nvSpPr>
        <p:spPr>
          <a:xfrm>
            <a:off x="228600" y="1275183"/>
            <a:ext cx="50007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6"/>
          <p:cNvSpPr/>
          <p:nvPr/>
        </p:nvSpPr>
        <p:spPr>
          <a:xfrm>
            <a:off x="228600" y="2326742"/>
            <a:ext cx="50007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6"/>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87" name="Google Shape;187;p26"/>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88" name="Google Shape;188;p26"/>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89" name="Google Shape;189;p26"/>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0" name="Google Shape;190;p26"/>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91" name="Google Shape;191;p26"/>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192" name="Google Shape;192;p26"/>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193" name="Google Shape;193;p26"/>
          <p:cNvSpPr txBox="1"/>
          <p:nvPr>
            <p:ph type="title"/>
          </p:nvPr>
        </p:nvSpPr>
        <p:spPr>
          <a:xfrm>
            <a:off x="342900" y="3423725"/>
            <a:ext cx="34572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peration slide">
  <p:cSld name="CUSTOM_12">
    <p:spTree>
      <p:nvGrpSpPr>
        <p:cNvPr id="194" name="Shape 194"/>
        <p:cNvGrpSpPr/>
        <p:nvPr/>
      </p:nvGrpSpPr>
      <p:grpSpPr>
        <a:xfrm>
          <a:off x="0" y="0"/>
          <a:ext cx="0" cy="0"/>
          <a:chOff x="0" y="0"/>
          <a:chExt cx="0" cy="0"/>
        </a:xfrm>
      </p:grpSpPr>
      <p:sp>
        <p:nvSpPr>
          <p:cNvPr id="195" name="Google Shape;195;p27"/>
          <p:cNvSpPr/>
          <p:nvPr/>
        </p:nvSpPr>
        <p:spPr>
          <a:xfrm>
            <a:off x="228600" y="3378300"/>
            <a:ext cx="8686800" cy="1245300"/>
          </a:xfrm>
          <a:prstGeom prst="roundRect">
            <a:avLst>
              <a:gd fmla="val 14288"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27"/>
          <p:cNvSpPr/>
          <p:nvPr/>
        </p:nvSpPr>
        <p:spPr>
          <a:xfrm>
            <a:off x="228600" y="223625"/>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27"/>
          <p:cNvSpPr/>
          <p:nvPr/>
        </p:nvSpPr>
        <p:spPr>
          <a:xfrm>
            <a:off x="228600" y="1275183"/>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7"/>
          <p:cNvSpPr/>
          <p:nvPr/>
        </p:nvSpPr>
        <p:spPr>
          <a:xfrm>
            <a:off x="228600" y="2326742"/>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7"/>
          <p:cNvSpPr txBox="1"/>
          <p:nvPr>
            <p:ph type="title"/>
          </p:nvPr>
        </p:nvSpPr>
        <p:spPr>
          <a:xfrm>
            <a:off x="345750" y="3423713"/>
            <a:ext cx="4168800" cy="9738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00" name="Google Shape;200;p27"/>
          <p:cNvSpPr txBox="1"/>
          <p:nvPr>
            <p:ph idx="1" type="subTitle"/>
          </p:nvPr>
        </p:nvSpPr>
        <p:spPr>
          <a:xfrm>
            <a:off x="342900" y="223625"/>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1" name="Google Shape;201;p27"/>
          <p:cNvSpPr txBox="1"/>
          <p:nvPr>
            <p:ph idx="2" type="body"/>
          </p:nvPr>
        </p:nvSpPr>
        <p:spPr>
          <a:xfrm>
            <a:off x="2167777" y="223625"/>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2" name="Google Shape;202;p27"/>
          <p:cNvSpPr txBox="1"/>
          <p:nvPr>
            <p:ph idx="3" type="subTitle"/>
          </p:nvPr>
        </p:nvSpPr>
        <p:spPr>
          <a:xfrm>
            <a:off x="342947" y="1275188"/>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3" name="Google Shape;203;p27"/>
          <p:cNvSpPr txBox="1"/>
          <p:nvPr>
            <p:ph idx="4" type="body"/>
          </p:nvPr>
        </p:nvSpPr>
        <p:spPr>
          <a:xfrm>
            <a:off x="2167820" y="127518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4" name="Google Shape;204;p27"/>
          <p:cNvSpPr txBox="1"/>
          <p:nvPr>
            <p:ph idx="5" type="subTitle"/>
          </p:nvPr>
        </p:nvSpPr>
        <p:spPr>
          <a:xfrm>
            <a:off x="342947" y="2326750"/>
            <a:ext cx="202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05" name="Google Shape;205;p27"/>
          <p:cNvSpPr txBox="1"/>
          <p:nvPr>
            <p:ph idx="6" type="body"/>
          </p:nvPr>
        </p:nvSpPr>
        <p:spPr>
          <a:xfrm>
            <a:off x="2167820" y="232675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06" name="Google Shape;206;p27"/>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7"/>
          <p:cNvSpPr txBox="1"/>
          <p:nvPr>
            <p:ph idx="7"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08" name="Google Shape;208;p27"/>
          <p:cNvSpPr/>
          <p:nvPr/>
        </p:nvSpPr>
        <p:spPr>
          <a:xfrm>
            <a:off x="4635138" y="223638"/>
            <a:ext cx="4286100" cy="924600"/>
          </a:xfrm>
          <a:prstGeom prst="roundRect">
            <a:avLst>
              <a:gd fmla="val 19759"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27"/>
          <p:cNvSpPr/>
          <p:nvPr/>
        </p:nvSpPr>
        <p:spPr>
          <a:xfrm>
            <a:off x="4635138" y="1275196"/>
            <a:ext cx="4286100" cy="924600"/>
          </a:xfrm>
          <a:prstGeom prst="roundRect">
            <a:avLst>
              <a:gd fmla="val 19759"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7"/>
          <p:cNvSpPr/>
          <p:nvPr/>
        </p:nvSpPr>
        <p:spPr>
          <a:xfrm>
            <a:off x="4635138" y="2326754"/>
            <a:ext cx="4286100" cy="924600"/>
          </a:xfrm>
          <a:prstGeom prst="roundRect">
            <a:avLst>
              <a:gd fmla="val 19759"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7"/>
          <p:cNvSpPr txBox="1"/>
          <p:nvPr>
            <p:ph idx="8" type="subTitle"/>
          </p:nvPr>
        </p:nvSpPr>
        <p:spPr>
          <a:xfrm>
            <a:off x="4749850" y="223650"/>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2" name="Google Shape;212;p27"/>
          <p:cNvSpPr txBox="1"/>
          <p:nvPr>
            <p:ph idx="9" type="body"/>
          </p:nvPr>
        </p:nvSpPr>
        <p:spPr>
          <a:xfrm>
            <a:off x="6574314" y="223638"/>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3" name="Google Shape;213;p27"/>
          <p:cNvSpPr txBox="1"/>
          <p:nvPr>
            <p:ph idx="13" type="subTitle"/>
          </p:nvPr>
        </p:nvSpPr>
        <p:spPr>
          <a:xfrm>
            <a:off x="4749894" y="1275213"/>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4" name="Google Shape;214;p27"/>
          <p:cNvSpPr txBox="1"/>
          <p:nvPr>
            <p:ph idx="14" type="body"/>
          </p:nvPr>
        </p:nvSpPr>
        <p:spPr>
          <a:xfrm>
            <a:off x="6574357" y="1275200"/>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5" name="Google Shape;215;p27"/>
          <p:cNvSpPr txBox="1"/>
          <p:nvPr>
            <p:ph idx="15" type="subTitle"/>
          </p:nvPr>
        </p:nvSpPr>
        <p:spPr>
          <a:xfrm>
            <a:off x="4749894" y="2326775"/>
            <a:ext cx="1908300" cy="924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216" name="Google Shape;216;p27"/>
          <p:cNvSpPr txBox="1"/>
          <p:nvPr>
            <p:ph idx="16" type="body"/>
          </p:nvPr>
        </p:nvSpPr>
        <p:spPr>
          <a:xfrm>
            <a:off x="6574357" y="2326763"/>
            <a:ext cx="2346900" cy="9246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17" name="Google Shape;217;p27"/>
          <p:cNvSpPr txBox="1"/>
          <p:nvPr>
            <p:ph idx="17" type="body"/>
          </p:nvPr>
        </p:nvSpPr>
        <p:spPr>
          <a:xfrm>
            <a:off x="4634650" y="3423725"/>
            <a:ext cx="3452100" cy="7488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8" name="Google Shape;218;p27"/>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cess">
  <p:cSld name="CUSTOM_4">
    <p:spTree>
      <p:nvGrpSpPr>
        <p:cNvPr id="219" name="Shape 219"/>
        <p:cNvGrpSpPr/>
        <p:nvPr/>
      </p:nvGrpSpPr>
      <p:grpSpPr>
        <a:xfrm>
          <a:off x="0" y="0"/>
          <a:ext cx="0" cy="0"/>
          <a:chOff x="0" y="0"/>
          <a:chExt cx="0" cy="0"/>
        </a:xfrm>
      </p:grpSpPr>
      <p:sp>
        <p:nvSpPr>
          <p:cNvPr id="220" name="Google Shape;220;p28"/>
          <p:cNvSpPr txBox="1"/>
          <p:nvPr>
            <p:ph type="title"/>
          </p:nvPr>
        </p:nvSpPr>
        <p:spPr>
          <a:xfrm>
            <a:off x="228600" y="223625"/>
            <a:ext cx="3571500" cy="8403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28"/>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8"/>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23" name="Google Shape;223;p28"/>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3">
    <p:spTree>
      <p:nvGrpSpPr>
        <p:cNvPr id="224" name="Shape 224"/>
        <p:cNvGrpSpPr/>
        <p:nvPr/>
      </p:nvGrpSpPr>
      <p:grpSpPr>
        <a:xfrm>
          <a:off x="0" y="0"/>
          <a:ext cx="0" cy="0"/>
          <a:chOff x="0" y="0"/>
          <a:chExt cx="0" cy="0"/>
        </a:xfrm>
      </p:grpSpPr>
      <p:sp>
        <p:nvSpPr>
          <p:cNvPr id="225" name="Google Shape;225;p29"/>
          <p:cNvSpPr/>
          <p:nvPr/>
        </p:nvSpPr>
        <p:spPr>
          <a:xfrm>
            <a:off x="228600" y="223625"/>
            <a:ext cx="4286100" cy="1617900"/>
          </a:xfrm>
          <a:prstGeom prst="roundRect">
            <a:avLst>
              <a:gd fmla="val 16667"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9"/>
          <p:cNvSpPr/>
          <p:nvPr/>
        </p:nvSpPr>
        <p:spPr>
          <a:xfrm>
            <a:off x="228600" y="2007883"/>
            <a:ext cx="4286100" cy="2639100"/>
          </a:xfrm>
          <a:prstGeom prst="roundRect">
            <a:avLst>
              <a:gd fmla="val 9454"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9"/>
          <p:cNvSpPr/>
          <p:nvPr/>
        </p:nvSpPr>
        <p:spPr>
          <a:xfrm>
            <a:off x="4635150" y="223620"/>
            <a:ext cx="4286100" cy="4423500"/>
          </a:xfrm>
          <a:prstGeom prst="roundRect">
            <a:avLst>
              <a:gd fmla="val 9454"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9"/>
          <p:cNvSpPr txBox="1"/>
          <p:nvPr>
            <p:ph type="title"/>
          </p:nvPr>
        </p:nvSpPr>
        <p:spPr>
          <a:xfrm>
            <a:off x="486900" y="313025"/>
            <a:ext cx="3768600" cy="1439100"/>
          </a:xfrm>
          <a:prstGeom prst="rect">
            <a:avLst/>
          </a:prstGeom>
        </p:spPr>
        <p:txBody>
          <a:bodyPr anchorCtr="0" anchor="t" bIns="91425" lIns="91425" spcFirstLastPara="1" rIns="91425" wrap="square" tIns="91425">
            <a:noAutofit/>
          </a:bodyPr>
          <a:lstStyle>
            <a:lvl1pPr lvl="0">
              <a:spcBef>
                <a:spcPts val="0"/>
              </a:spcBef>
              <a:spcAft>
                <a:spcPts val="0"/>
              </a:spcAft>
              <a:buSzPts val="15900"/>
              <a:buNone/>
              <a:defRPr sz="159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9"/>
          <p:cNvSpPr txBox="1"/>
          <p:nvPr>
            <p:ph idx="1" type="subTitle"/>
          </p:nvPr>
        </p:nvSpPr>
        <p:spPr>
          <a:xfrm>
            <a:off x="300250" y="2184550"/>
            <a:ext cx="3609900" cy="49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30" name="Google Shape;230;p29"/>
          <p:cNvSpPr txBox="1"/>
          <p:nvPr>
            <p:ph idx="2" type="body"/>
          </p:nvPr>
        </p:nvSpPr>
        <p:spPr>
          <a:xfrm>
            <a:off x="342625" y="2878200"/>
            <a:ext cx="4005600" cy="1617900"/>
          </a:xfrm>
          <a:prstGeom prst="rect">
            <a:avLst/>
          </a:prstGeom>
        </p:spPr>
        <p:txBody>
          <a:bodyPr anchorCtr="0" anchor="b"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231" name="Google Shape;231;p29"/>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9"/>
          <p:cNvSpPr txBox="1"/>
          <p:nvPr>
            <p:ph idx="3"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33" name="Google Shape;233;p29"/>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CUSTOM_5">
    <p:spTree>
      <p:nvGrpSpPr>
        <p:cNvPr id="234" name="Shape 234"/>
        <p:cNvGrpSpPr/>
        <p:nvPr/>
      </p:nvGrpSpPr>
      <p:grpSpPr>
        <a:xfrm>
          <a:off x="0" y="0"/>
          <a:ext cx="0" cy="0"/>
          <a:chOff x="0" y="0"/>
          <a:chExt cx="0" cy="0"/>
        </a:xfrm>
      </p:grpSpPr>
      <p:sp>
        <p:nvSpPr>
          <p:cNvPr id="235" name="Google Shape;235;p30"/>
          <p:cNvSpPr/>
          <p:nvPr/>
        </p:nvSpPr>
        <p:spPr>
          <a:xfrm>
            <a:off x="228600" y="223625"/>
            <a:ext cx="2817000" cy="3238500"/>
          </a:xfrm>
          <a:prstGeom prst="roundRect">
            <a:avLst>
              <a:gd fmla="val 673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30"/>
          <p:cNvSpPr txBox="1"/>
          <p:nvPr>
            <p:ph type="title"/>
          </p:nvPr>
        </p:nvSpPr>
        <p:spPr>
          <a:xfrm>
            <a:off x="297725"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37" name="Google Shape;237;p30"/>
          <p:cNvSpPr txBox="1"/>
          <p:nvPr>
            <p:ph idx="1" type="subTitle"/>
          </p:nvPr>
        </p:nvSpPr>
        <p:spPr>
          <a:xfrm>
            <a:off x="286975"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38" name="Google Shape;238;p30"/>
          <p:cNvSpPr txBox="1"/>
          <p:nvPr>
            <p:ph idx="2" type="body"/>
          </p:nvPr>
        </p:nvSpPr>
        <p:spPr>
          <a:xfrm>
            <a:off x="297713"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39" name="Google Shape;239;p30"/>
          <p:cNvSpPr/>
          <p:nvPr/>
        </p:nvSpPr>
        <p:spPr>
          <a:xfrm>
            <a:off x="3163566" y="1408550"/>
            <a:ext cx="2817000" cy="3238500"/>
          </a:xfrm>
          <a:prstGeom prst="roundRect">
            <a:avLst>
              <a:gd fmla="val 6866"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30"/>
          <p:cNvSpPr txBox="1"/>
          <p:nvPr>
            <p:ph idx="3" type="title"/>
          </p:nvPr>
        </p:nvSpPr>
        <p:spPr>
          <a:xfrm>
            <a:off x="3232700" y="1526050"/>
            <a:ext cx="2175600" cy="673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1" name="Google Shape;241;p30"/>
          <p:cNvSpPr txBox="1"/>
          <p:nvPr>
            <p:ph idx="4" type="subTitle"/>
          </p:nvPr>
        </p:nvSpPr>
        <p:spPr>
          <a:xfrm>
            <a:off x="3221925" y="3018275"/>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2" name="Google Shape;242;p30"/>
          <p:cNvSpPr txBox="1"/>
          <p:nvPr>
            <p:ph idx="5" type="body"/>
          </p:nvPr>
        </p:nvSpPr>
        <p:spPr>
          <a:xfrm>
            <a:off x="3232678" y="3359100"/>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3" name="Google Shape;243;p30"/>
          <p:cNvSpPr/>
          <p:nvPr/>
        </p:nvSpPr>
        <p:spPr>
          <a:xfrm>
            <a:off x="6098531" y="223625"/>
            <a:ext cx="2817000" cy="3238500"/>
          </a:xfrm>
          <a:prstGeom prst="roundRect">
            <a:avLst>
              <a:gd fmla="val 824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30"/>
          <p:cNvSpPr txBox="1"/>
          <p:nvPr>
            <p:ph idx="6" type="title"/>
          </p:nvPr>
        </p:nvSpPr>
        <p:spPr>
          <a:xfrm>
            <a:off x="6167650" y="339825"/>
            <a:ext cx="2175600" cy="618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5" name="Google Shape;245;p30"/>
          <p:cNvSpPr txBox="1"/>
          <p:nvPr>
            <p:ph idx="7" type="subTitle"/>
          </p:nvPr>
        </p:nvSpPr>
        <p:spPr>
          <a:xfrm>
            <a:off x="6156900" y="1833350"/>
            <a:ext cx="2658000" cy="3510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6" name="Google Shape;246;p30"/>
          <p:cNvSpPr txBox="1"/>
          <p:nvPr>
            <p:ph idx="8" type="body"/>
          </p:nvPr>
        </p:nvSpPr>
        <p:spPr>
          <a:xfrm>
            <a:off x="6167644" y="2174175"/>
            <a:ext cx="2647200" cy="1025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247" name="Google Shape;247;p30"/>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8" name="Google Shape;248;p30"/>
          <p:cNvSpPr txBox="1"/>
          <p:nvPr>
            <p:ph idx="9"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49" name="Google Shape;249;p30"/>
          <p:cNvSpPr/>
          <p:nvPr/>
        </p:nvSpPr>
        <p:spPr>
          <a:xfrm>
            <a:off x="176700" y="3614750"/>
            <a:ext cx="2868900" cy="1032300"/>
          </a:xfrm>
          <a:prstGeom prst="roundRect">
            <a:avLst>
              <a:gd fmla="val 17895"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3163575" y="223625"/>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6098550" y="3614750"/>
            <a:ext cx="2817000" cy="1032300"/>
          </a:xfrm>
          <a:prstGeom prst="roundRect">
            <a:avLst>
              <a:gd fmla="val 17895"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txBox="1"/>
          <p:nvPr>
            <p:ph idx="13" type="title"/>
          </p:nvPr>
        </p:nvSpPr>
        <p:spPr>
          <a:xfrm>
            <a:off x="336850" y="37519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3" name="Google Shape;253;p30"/>
          <p:cNvSpPr txBox="1"/>
          <p:nvPr>
            <p:ph idx="14" type="title"/>
          </p:nvPr>
        </p:nvSpPr>
        <p:spPr>
          <a:xfrm>
            <a:off x="3363725" y="339825"/>
            <a:ext cx="24858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11000"/>
              <a:buNone/>
              <a:defRPr sz="110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4" name="Google Shape;254;p30"/>
          <p:cNvSpPr txBox="1"/>
          <p:nvPr>
            <p:ph idx="15" type="title"/>
          </p:nvPr>
        </p:nvSpPr>
        <p:spPr>
          <a:xfrm>
            <a:off x="6098100" y="3751925"/>
            <a:ext cx="2817000" cy="895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9500"/>
              <a:buNone/>
              <a:defRPr sz="95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255" name="Google Shape;255;p30"/>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
        <p:nvSpPr>
          <p:cNvPr id="256" name="Google Shape;256;p30"/>
          <p:cNvSpPr txBox="1"/>
          <p:nvPr/>
        </p:nvSpPr>
        <p:spPr>
          <a:xfrm>
            <a:off x="-2481308" y="1833350"/>
            <a:ext cx="2658000" cy="3510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1800">
                <a:solidFill>
                  <a:schemeClr val="lt1"/>
                </a:solidFill>
                <a:latin typeface="Darker Grotesque"/>
                <a:ea typeface="Darker Grotesque"/>
                <a:cs typeface="Darker Grotesque"/>
                <a:sym typeface="Darker Grotesque"/>
              </a:rPr>
              <a:t>100K</a:t>
            </a:r>
            <a:endParaRPr b="1" sz="1800">
              <a:solidFill>
                <a:schemeClr val="lt1"/>
              </a:solidFill>
              <a:latin typeface="Darker Grotesque"/>
              <a:ea typeface="Darker Grotesque"/>
              <a:cs typeface="Darker Grotesque"/>
              <a:sym typeface="Darker Grotesqu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slide">
  <p:cSld name="CUSTOM_10">
    <p:spTree>
      <p:nvGrpSpPr>
        <p:cNvPr id="257" name="Shape 257"/>
        <p:cNvGrpSpPr/>
        <p:nvPr/>
      </p:nvGrpSpPr>
      <p:grpSpPr>
        <a:xfrm>
          <a:off x="0" y="0"/>
          <a:ext cx="0" cy="0"/>
          <a:chOff x="0" y="0"/>
          <a:chExt cx="0" cy="0"/>
        </a:xfrm>
      </p:grpSpPr>
      <p:sp>
        <p:nvSpPr>
          <p:cNvPr id="258" name="Google Shape;258;p31"/>
          <p:cNvSpPr/>
          <p:nvPr>
            <p:ph idx="2" type="pic"/>
          </p:nvPr>
        </p:nvSpPr>
        <p:spPr>
          <a:xfrm>
            <a:off x="228600" y="3200450"/>
            <a:ext cx="8686800" cy="1446600"/>
          </a:xfrm>
          <a:prstGeom prst="roundRect">
            <a:avLst>
              <a:gd fmla="val 16667" name="adj"/>
            </a:avLst>
          </a:prstGeom>
          <a:noFill/>
          <a:ln>
            <a:noFill/>
          </a:ln>
        </p:spPr>
      </p:sp>
      <p:sp>
        <p:nvSpPr>
          <p:cNvPr id="259" name="Google Shape;259;p31"/>
          <p:cNvSpPr/>
          <p:nvPr/>
        </p:nvSpPr>
        <p:spPr>
          <a:xfrm>
            <a:off x="228600" y="4820575"/>
            <a:ext cx="8686800" cy="188700"/>
          </a:xfrm>
          <a:prstGeom prst="roundRect">
            <a:avLst>
              <a:gd fmla="val 31123"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31"/>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800"/>
              <a:buFont typeface="Archivo"/>
              <a:buNone/>
              <a:defRPr b="0" sz="800">
                <a:solidFill>
                  <a:schemeClr val="lt1"/>
                </a:solidFill>
                <a:latin typeface="Archivo"/>
                <a:ea typeface="Archivo"/>
                <a:cs typeface="Archivo"/>
                <a:sym typeface="Archivo"/>
              </a:defRPr>
            </a:lvl1pPr>
            <a:lvl2pPr lvl="1">
              <a:lnSpc>
                <a:spcPct val="100000"/>
              </a:lnSpc>
              <a:spcBef>
                <a:spcPts val="0"/>
              </a:spcBef>
              <a:spcAft>
                <a:spcPts val="0"/>
              </a:spcAft>
              <a:buClr>
                <a:schemeClr val="lt1"/>
              </a:buClr>
              <a:buSzPts val="1400"/>
              <a:buNone/>
              <a:defRPr>
                <a:solidFill>
                  <a:schemeClr val="lt1"/>
                </a:solidFill>
              </a:defRPr>
            </a:lvl2pPr>
            <a:lvl3pPr lvl="2">
              <a:lnSpc>
                <a:spcPct val="100000"/>
              </a:lnSpc>
              <a:spcBef>
                <a:spcPts val="0"/>
              </a:spcBef>
              <a:spcAft>
                <a:spcPts val="0"/>
              </a:spcAft>
              <a:buClr>
                <a:schemeClr val="lt1"/>
              </a:buClr>
              <a:buSzPts val="1400"/>
              <a:buNone/>
              <a:defRPr>
                <a:solidFill>
                  <a:schemeClr val="lt1"/>
                </a:solidFill>
              </a:defRPr>
            </a:lvl3pPr>
            <a:lvl4pPr lvl="3">
              <a:lnSpc>
                <a:spcPct val="100000"/>
              </a:lnSpc>
              <a:spcBef>
                <a:spcPts val="0"/>
              </a:spcBef>
              <a:spcAft>
                <a:spcPts val="0"/>
              </a:spcAft>
              <a:buClr>
                <a:schemeClr val="lt1"/>
              </a:buClr>
              <a:buSzPts val="1400"/>
              <a:buNone/>
              <a:defRPr>
                <a:solidFill>
                  <a:schemeClr val="lt1"/>
                </a:solidFill>
              </a:defRPr>
            </a:lvl4pPr>
            <a:lvl5pPr lvl="4">
              <a:lnSpc>
                <a:spcPct val="100000"/>
              </a:lnSpc>
              <a:spcBef>
                <a:spcPts val="0"/>
              </a:spcBef>
              <a:spcAft>
                <a:spcPts val="0"/>
              </a:spcAft>
              <a:buClr>
                <a:schemeClr val="lt1"/>
              </a:buClr>
              <a:buSzPts val="1400"/>
              <a:buNone/>
              <a:defRPr>
                <a:solidFill>
                  <a:schemeClr val="lt1"/>
                </a:solidFill>
              </a:defRPr>
            </a:lvl5pPr>
            <a:lvl6pPr lvl="5">
              <a:lnSpc>
                <a:spcPct val="100000"/>
              </a:lnSpc>
              <a:spcBef>
                <a:spcPts val="0"/>
              </a:spcBef>
              <a:spcAft>
                <a:spcPts val="0"/>
              </a:spcAft>
              <a:buClr>
                <a:schemeClr val="lt1"/>
              </a:buClr>
              <a:buSzPts val="1400"/>
              <a:buNone/>
              <a:defRPr>
                <a:solidFill>
                  <a:schemeClr val="lt1"/>
                </a:solidFill>
              </a:defRPr>
            </a:lvl6pPr>
            <a:lvl7pPr lvl="6">
              <a:lnSpc>
                <a:spcPct val="100000"/>
              </a:lnSpc>
              <a:spcBef>
                <a:spcPts val="0"/>
              </a:spcBef>
              <a:spcAft>
                <a:spcPts val="0"/>
              </a:spcAft>
              <a:buClr>
                <a:schemeClr val="lt1"/>
              </a:buClr>
              <a:buSzPts val="1400"/>
              <a:buNone/>
              <a:defRPr>
                <a:solidFill>
                  <a:schemeClr val="lt1"/>
                </a:solidFill>
              </a:defRPr>
            </a:lvl7pPr>
            <a:lvl8pPr lvl="7">
              <a:lnSpc>
                <a:spcPct val="100000"/>
              </a:lnSpc>
              <a:spcBef>
                <a:spcPts val="0"/>
              </a:spcBef>
              <a:spcAft>
                <a:spcPts val="0"/>
              </a:spcAft>
              <a:buClr>
                <a:schemeClr val="lt1"/>
              </a:buClr>
              <a:buSzPts val="1400"/>
              <a:buNone/>
              <a:defRPr>
                <a:solidFill>
                  <a:schemeClr val="lt1"/>
                </a:solidFill>
              </a:defRPr>
            </a:lvl8pPr>
            <a:lvl9pPr lvl="8">
              <a:lnSpc>
                <a:spcPct val="100000"/>
              </a:lnSpc>
              <a:spcBef>
                <a:spcPts val="0"/>
              </a:spcBef>
              <a:spcAft>
                <a:spcPts val="0"/>
              </a:spcAft>
              <a:buClr>
                <a:schemeClr val="lt1"/>
              </a:buClr>
              <a:buSzPts val="1400"/>
              <a:buNone/>
              <a:defRPr>
                <a:solidFill>
                  <a:schemeClr val="lt1"/>
                </a:solidFill>
              </a:defRPr>
            </a:lvl9pPr>
          </a:lstStyle>
          <a:p/>
        </p:txBody>
      </p:sp>
      <p:sp>
        <p:nvSpPr>
          <p:cNvPr id="261" name="Google Shape;261;p31"/>
          <p:cNvSpPr txBox="1"/>
          <p:nvPr>
            <p:ph type="title"/>
          </p:nvPr>
        </p:nvSpPr>
        <p:spPr>
          <a:xfrm>
            <a:off x="228600" y="1917525"/>
            <a:ext cx="8686800" cy="1109400"/>
          </a:xfrm>
          <a:prstGeom prst="rect">
            <a:avLst/>
          </a:prstGeom>
        </p:spPr>
        <p:txBody>
          <a:bodyPr anchorCtr="0" anchor="t"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p:txBody>
      </p:sp>
      <p:sp>
        <p:nvSpPr>
          <p:cNvPr id="262" name="Google Shape;262;p31"/>
          <p:cNvSpPr txBox="1"/>
          <p:nvPr>
            <p:ph idx="3" type="body"/>
          </p:nvPr>
        </p:nvSpPr>
        <p:spPr>
          <a:xfrm>
            <a:off x="5349150" y="248725"/>
            <a:ext cx="3452700" cy="1446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63" name="Google Shape;263;p31"/>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MAIN_POINT">
    <p:spTree>
      <p:nvGrpSpPr>
        <p:cNvPr id="264" name="Shape 264"/>
        <p:cNvGrpSpPr/>
        <p:nvPr/>
      </p:nvGrpSpPr>
      <p:grpSpPr>
        <a:xfrm>
          <a:off x="0" y="0"/>
          <a:ext cx="0" cy="0"/>
          <a:chOff x="0" y="0"/>
          <a:chExt cx="0" cy="0"/>
        </a:xfrm>
      </p:grpSpPr>
      <p:sp>
        <p:nvSpPr>
          <p:cNvPr id="265" name="Google Shape;265;p32"/>
          <p:cNvSpPr/>
          <p:nvPr>
            <p:ph idx="2" type="pic"/>
          </p:nvPr>
        </p:nvSpPr>
        <p:spPr>
          <a:xfrm>
            <a:off x="228600" y="223625"/>
            <a:ext cx="8686800" cy="1446600"/>
          </a:xfrm>
          <a:prstGeom prst="roundRect">
            <a:avLst>
              <a:gd fmla="val 16667" name="adj"/>
            </a:avLst>
          </a:prstGeom>
          <a:noFill/>
          <a:ln>
            <a:noFill/>
          </a:ln>
        </p:spPr>
      </p:sp>
      <p:sp>
        <p:nvSpPr>
          <p:cNvPr id="266" name="Google Shape;266;p32"/>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lvl1pPr lvl="0" algn="r">
              <a:spcBef>
                <a:spcPts val="0"/>
              </a:spcBef>
              <a:spcAft>
                <a:spcPts val="0"/>
              </a:spcAft>
              <a:buSzPts val="15900"/>
              <a:buNone/>
              <a:defRPr sz="15900"/>
            </a:lvl1pPr>
            <a:lvl2pPr lvl="1" algn="r">
              <a:spcBef>
                <a:spcPts val="0"/>
              </a:spcBef>
              <a:spcAft>
                <a:spcPts val="0"/>
              </a:spcAft>
              <a:buSzPts val="15900"/>
              <a:buNone/>
              <a:defRPr sz="15900"/>
            </a:lvl2pPr>
            <a:lvl3pPr lvl="2" algn="r">
              <a:spcBef>
                <a:spcPts val="0"/>
              </a:spcBef>
              <a:spcAft>
                <a:spcPts val="0"/>
              </a:spcAft>
              <a:buSzPts val="15900"/>
              <a:buNone/>
              <a:defRPr sz="15900"/>
            </a:lvl3pPr>
            <a:lvl4pPr lvl="3" algn="r">
              <a:spcBef>
                <a:spcPts val="0"/>
              </a:spcBef>
              <a:spcAft>
                <a:spcPts val="0"/>
              </a:spcAft>
              <a:buSzPts val="15900"/>
              <a:buNone/>
              <a:defRPr sz="15900"/>
            </a:lvl4pPr>
            <a:lvl5pPr lvl="4" algn="r">
              <a:spcBef>
                <a:spcPts val="0"/>
              </a:spcBef>
              <a:spcAft>
                <a:spcPts val="0"/>
              </a:spcAft>
              <a:buSzPts val="15900"/>
              <a:buNone/>
              <a:defRPr sz="15900"/>
            </a:lvl5pPr>
            <a:lvl6pPr lvl="5" algn="r">
              <a:spcBef>
                <a:spcPts val="0"/>
              </a:spcBef>
              <a:spcAft>
                <a:spcPts val="0"/>
              </a:spcAft>
              <a:buSzPts val="15900"/>
              <a:buNone/>
              <a:defRPr sz="15900"/>
            </a:lvl6pPr>
            <a:lvl7pPr lvl="6" algn="r">
              <a:spcBef>
                <a:spcPts val="0"/>
              </a:spcBef>
              <a:spcAft>
                <a:spcPts val="0"/>
              </a:spcAft>
              <a:buSzPts val="15900"/>
              <a:buNone/>
              <a:defRPr sz="15900"/>
            </a:lvl7pPr>
            <a:lvl8pPr lvl="7" algn="r">
              <a:spcBef>
                <a:spcPts val="0"/>
              </a:spcBef>
              <a:spcAft>
                <a:spcPts val="0"/>
              </a:spcAft>
              <a:buSzPts val="15900"/>
              <a:buNone/>
              <a:defRPr sz="15900"/>
            </a:lvl8pPr>
            <a:lvl9pPr lvl="8" algn="r">
              <a:spcBef>
                <a:spcPts val="0"/>
              </a:spcBef>
              <a:spcAft>
                <a:spcPts val="0"/>
              </a:spcAft>
              <a:buSzPts val="15900"/>
              <a:buNone/>
              <a:defRPr sz="15900"/>
            </a:lvl9pPr>
          </a:lstStyle>
          <a:p/>
        </p:txBody>
      </p:sp>
      <p:sp>
        <p:nvSpPr>
          <p:cNvPr id="267" name="Google Shape;267;p32"/>
          <p:cNvSpPr txBox="1"/>
          <p:nvPr>
            <p:ph idx="1" type="body"/>
          </p:nvPr>
        </p:nvSpPr>
        <p:spPr>
          <a:xfrm>
            <a:off x="228600" y="1705850"/>
            <a:ext cx="2262600" cy="623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b="1"/>
            </a:lvl1pPr>
            <a:lvl2pPr indent="-292100" lvl="1" marL="914400">
              <a:spcBef>
                <a:spcPts val="0"/>
              </a:spcBef>
              <a:spcAft>
                <a:spcPts val="0"/>
              </a:spcAft>
              <a:buSzPts val="1000"/>
              <a:buChar char="○"/>
              <a:defRPr b="1"/>
            </a:lvl2pPr>
            <a:lvl3pPr indent="-292100" lvl="2" marL="1371600">
              <a:spcBef>
                <a:spcPts val="0"/>
              </a:spcBef>
              <a:spcAft>
                <a:spcPts val="0"/>
              </a:spcAft>
              <a:buSzPts val="1000"/>
              <a:buChar char="■"/>
              <a:defRPr b="1"/>
            </a:lvl3pPr>
            <a:lvl4pPr indent="-292100" lvl="3" marL="1828800">
              <a:spcBef>
                <a:spcPts val="0"/>
              </a:spcBef>
              <a:spcAft>
                <a:spcPts val="0"/>
              </a:spcAft>
              <a:buSzPts val="1000"/>
              <a:buChar char="●"/>
              <a:defRPr b="1"/>
            </a:lvl4pPr>
            <a:lvl5pPr indent="-292100" lvl="4" marL="2286000">
              <a:spcBef>
                <a:spcPts val="0"/>
              </a:spcBef>
              <a:spcAft>
                <a:spcPts val="0"/>
              </a:spcAft>
              <a:buSzPts val="1000"/>
              <a:buChar char="○"/>
              <a:defRPr b="1"/>
            </a:lvl5pPr>
            <a:lvl6pPr indent="-292100" lvl="5" marL="2743200">
              <a:spcBef>
                <a:spcPts val="0"/>
              </a:spcBef>
              <a:spcAft>
                <a:spcPts val="0"/>
              </a:spcAft>
              <a:buSzPts val="1000"/>
              <a:buChar char="■"/>
              <a:defRPr b="1"/>
            </a:lvl6pPr>
            <a:lvl7pPr indent="-292100" lvl="6" marL="3200400">
              <a:spcBef>
                <a:spcPts val="0"/>
              </a:spcBef>
              <a:spcAft>
                <a:spcPts val="0"/>
              </a:spcAft>
              <a:buSzPts val="1000"/>
              <a:buChar char="●"/>
              <a:defRPr b="1"/>
            </a:lvl7pPr>
            <a:lvl8pPr indent="-292100" lvl="7" marL="3657600">
              <a:spcBef>
                <a:spcPts val="0"/>
              </a:spcBef>
              <a:spcAft>
                <a:spcPts val="0"/>
              </a:spcAft>
              <a:buSzPts val="1000"/>
              <a:buChar char="○"/>
              <a:defRPr b="1"/>
            </a:lvl8pPr>
            <a:lvl9pPr indent="-292100" lvl="8" marL="4114800">
              <a:spcBef>
                <a:spcPts val="0"/>
              </a:spcBef>
              <a:spcAft>
                <a:spcPts val="0"/>
              </a:spcAft>
              <a:buSzPts val="1000"/>
              <a:buChar char="■"/>
              <a:defRPr b="1"/>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USTOM_6">
    <p:bg>
      <p:bgPr>
        <a:solidFill>
          <a:schemeClr val="accent1"/>
        </a:solidFill>
      </p:bgPr>
    </p:bg>
    <p:spTree>
      <p:nvGrpSpPr>
        <p:cNvPr id="268" name="Shape 268"/>
        <p:cNvGrpSpPr/>
        <p:nvPr/>
      </p:nvGrpSpPr>
      <p:grpSpPr>
        <a:xfrm>
          <a:off x="0" y="0"/>
          <a:ext cx="0" cy="0"/>
          <a:chOff x="0" y="0"/>
          <a:chExt cx="0" cy="0"/>
        </a:xfrm>
      </p:grpSpPr>
      <p:sp>
        <p:nvSpPr>
          <p:cNvPr id="269" name="Google Shape;269;p33"/>
          <p:cNvSpPr txBox="1"/>
          <p:nvPr>
            <p:ph type="title"/>
          </p:nvPr>
        </p:nvSpPr>
        <p:spPr>
          <a:xfrm>
            <a:off x="342900" y="223625"/>
            <a:ext cx="8525100" cy="1835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0"/>
              <a:buNone/>
              <a:defRPr sz="15000">
                <a:solidFill>
                  <a:schemeClr val="lt1"/>
                </a:solidFill>
              </a:defRPr>
            </a:lvl1pPr>
            <a:lvl2pPr lvl="1">
              <a:spcBef>
                <a:spcPts val="0"/>
              </a:spcBef>
              <a:spcAft>
                <a:spcPts val="0"/>
              </a:spcAft>
              <a:buClr>
                <a:schemeClr val="lt1"/>
              </a:buClr>
              <a:buSzPts val="15000"/>
              <a:buNone/>
              <a:defRPr sz="15000">
                <a:solidFill>
                  <a:schemeClr val="lt1"/>
                </a:solidFill>
              </a:defRPr>
            </a:lvl2pPr>
            <a:lvl3pPr lvl="2">
              <a:spcBef>
                <a:spcPts val="0"/>
              </a:spcBef>
              <a:spcAft>
                <a:spcPts val="0"/>
              </a:spcAft>
              <a:buClr>
                <a:schemeClr val="lt1"/>
              </a:buClr>
              <a:buSzPts val="15000"/>
              <a:buNone/>
              <a:defRPr sz="15000">
                <a:solidFill>
                  <a:schemeClr val="lt1"/>
                </a:solidFill>
              </a:defRPr>
            </a:lvl3pPr>
            <a:lvl4pPr lvl="3">
              <a:spcBef>
                <a:spcPts val="0"/>
              </a:spcBef>
              <a:spcAft>
                <a:spcPts val="0"/>
              </a:spcAft>
              <a:buClr>
                <a:schemeClr val="lt1"/>
              </a:buClr>
              <a:buSzPts val="15000"/>
              <a:buNone/>
              <a:defRPr sz="15000">
                <a:solidFill>
                  <a:schemeClr val="lt1"/>
                </a:solidFill>
              </a:defRPr>
            </a:lvl4pPr>
            <a:lvl5pPr lvl="4">
              <a:spcBef>
                <a:spcPts val="0"/>
              </a:spcBef>
              <a:spcAft>
                <a:spcPts val="0"/>
              </a:spcAft>
              <a:buClr>
                <a:schemeClr val="lt1"/>
              </a:buClr>
              <a:buSzPts val="15000"/>
              <a:buNone/>
              <a:defRPr sz="15000">
                <a:solidFill>
                  <a:schemeClr val="lt1"/>
                </a:solidFill>
              </a:defRPr>
            </a:lvl5pPr>
            <a:lvl6pPr lvl="5">
              <a:spcBef>
                <a:spcPts val="0"/>
              </a:spcBef>
              <a:spcAft>
                <a:spcPts val="0"/>
              </a:spcAft>
              <a:buClr>
                <a:schemeClr val="lt1"/>
              </a:buClr>
              <a:buSzPts val="15000"/>
              <a:buNone/>
              <a:defRPr sz="15000">
                <a:solidFill>
                  <a:schemeClr val="lt1"/>
                </a:solidFill>
              </a:defRPr>
            </a:lvl6pPr>
            <a:lvl7pPr lvl="6">
              <a:spcBef>
                <a:spcPts val="0"/>
              </a:spcBef>
              <a:spcAft>
                <a:spcPts val="0"/>
              </a:spcAft>
              <a:buClr>
                <a:schemeClr val="lt1"/>
              </a:buClr>
              <a:buSzPts val="15000"/>
              <a:buNone/>
              <a:defRPr sz="15000">
                <a:solidFill>
                  <a:schemeClr val="lt1"/>
                </a:solidFill>
              </a:defRPr>
            </a:lvl7pPr>
            <a:lvl8pPr lvl="7">
              <a:spcBef>
                <a:spcPts val="0"/>
              </a:spcBef>
              <a:spcAft>
                <a:spcPts val="0"/>
              </a:spcAft>
              <a:buClr>
                <a:schemeClr val="lt1"/>
              </a:buClr>
              <a:buSzPts val="15000"/>
              <a:buNone/>
              <a:defRPr sz="15000">
                <a:solidFill>
                  <a:schemeClr val="lt1"/>
                </a:solidFill>
              </a:defRPr>
            </a:lvl8pPr>
            <a:lvl9pPr lvl="8">
              <a:spcBef>
                <a:spcPts val="0"/>
              </a:spcBef>
              <a:spcAft>
                <a:spcPts val="0"/>
              </a:spcAft>
              <a:buClr>
                <a:schemeClr val="lt1"/>
              </a:buClr>
              <a:buSzPts val="15000"/>
              <a:buNone/>
              <a:defRPr sz="15000">
                <a:solidFill>
                  <a:schemeClr val="lt1"/>
                </a:solidFill>
              </a:defRPr>
            </a:lvl9pPr>
          </a:lstStyle>
          <a:p/>
        </p:txBody>
      </p:sp>
      <p:sp>
        <p:nvSpPr>
          <p:cNvPr id="270" name="Google Shape;270;p33"/>
          <p:cNvSpPr txBox="1"/>
          <p:nvPr/>
        </p:nvSpPr>
        <p:spPr>
          <a:xfrm>
            <a:off x="8087300" y="4820575"/>
            <a:ext cx="828000" cy="18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sz="800">
                <a:solidFill>
                  <a:schemeClr val="lt1"/>
                </a:solidFill>
                <a:latin typeface="Archivo"/>
                <a:ea typeface="Archivo"/>
                <a:cs typeface="Archivo"/>
                <a:sym typeface="Archivo"/>
              </a:rPr>
              <a:t>‹#›</a:t>
            </a:fld>
            <a:endParaRPr sz="800">
              <a:solidFill>
                <a:schemeClr val="lt1"/>
              </a:solidFill>
              <a:latin typeface="Archivo"/>
              <a:ea typeface="Archivo"/>
              <a:cs typeface="Archivo"/>
              <a:sym typeface="Archiv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1">
  <p:cSld name="CUSTOM_7">
    <p:spTree>
      <p:nvGrpSpPr>
        <p:cNvPr id="271" name="Shape 271"/>
        <p:cNvGrpSpPr/>
        <p:nvPr/>
      </p:nvGrpSpPr>
      <p:grpSpPr>
        <a:xfrm>
          <a:off x="0" y="0"/>
          <a:ext cx="0" cy="0"/>
          <a:chOff x="0" y="0"/>
          <a:chExt cx="0" cy="0"/>
        </a:xfrm>
      </p:grpSpPr>
      <p:pic>
        <p:nvPicPr>
          <p:cNvPr descr="Design mock of a smartphone." id="272" name="Google Shape;272;p34"/>
          <p:cNvPicPr preferRelativeResize="0"/>
          <p:nvPr/>
        </p:nvPicPr>
        <p:blipFill>
          <a:blip r:embed="rId2">
            <a:alphaModFix/>
          </a:blip>
          <a:stretch>
            <a:fillRect/>
          </a:stretch>
        </p:blipFill>
        <p:spPr>
          <a:xfrm>
            <a:off x="776119" y="760213"/>
            <a:ext cx="2045398" cy="3618224"/>
          </a:xfrm>
          <a:prstGeom prst="rect">
            <a:avLst/>
          </a:prstGeom>
          <a:noFill/>
          <a:ln>
            <a:noFill/>
          </a:ln>
        </p:spPr>
      </p:pic>
      <p:pic>
        <p:nvPicPr>
          <p:cNvPr descr="Design mock of a tablet computer." id="273" name="Google Shape;273;p34"/>
          <p:cNvPicPr preferRelativeResize="0"/>
          <p:nvPr/>
        </p:nvPicPr>
        <p:blipFill rotWithShape="1">
          <a:blip r:embed="rId3">
            <a:alphaModFix/>
          </a:blip>
          <a:srcRect b="0" l="4471" r="4462" t="0"/>
          <a:stretch/>
        </p:blipFill>
        <p:spPr>
          <a:xfrm>
            <a:off x="3469416" y="760225"/>
            <a:ext cx="5023764" cy="3623074"/>
          </a:xfrm>
          <a:prstGeom prst="rect">
            <a:avLst/>
          </a:prstGeom>
          <a:noFill/>
          <a:ln>
            <a:noFill/>
          </a:ln>
        </p:spPr>
      </p:pic>
      <p:sp>
        <p:nvSpPr>
          <p:cNvPr id="274" name="Google Shape;274;p34"/>
          <p:cNvSpPr/>
          <p:nvPr>
            <p:ph idx="2" type="pic"/>
          </p:nvPr>
        </p:nvSpPr>
        <p:spPr>
          <a:xfrm>
            <a:off x="993900" y="844150"/>
            <a:ext cx="1614300" cy="3417000"/>
          </a:xfrm>
          <a:prstGeom prst="roundRect">
            <a:avLst>
              <a:gd fmla="val 12259" name="adj"/>
            </a:avLst>
          </a:prstGeom>
          <a:noFill/>
          <a:ln>
            <a:noFill/>
          </a:ln>
        </p:spPr>
      </p:sp>
      <p:sp>
        <p:nvSpPr>
          <p:cNvPr id="275" name="Google Shape;275;p34"/>
          <p:cNvSpPr/>
          <p:nvPr>
            <p:ph idx="3" type="pic"/>
          </p:nvPr>
        </p:nvSpPr>
        <p:spPr>
          <a:xfrm>
            <a:off x="3568350" y="844150"/>
            <a:ext cx="4812300" cy="3417000"/>
          </a:xfrm>
          <a:prstGeom prst="roundRect">
            <a:avLst>
              <a:gd fmla="val 4881" name="adj"/>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2">
  <p:cSld name="CUSTOM_8">
    <p:spTree>
      <p:nvGrpSpPr>
        <p:cNvPr id="276" name="Shape 276"/>
        <p:cNvGrpSpPr/>
        <p:nvPr/>
      </p:nvGrpSpPr>
      <p:grpSpPr>
        <a:xfrm>
          <a:off x="0" y="0"/>
          <a:ext cx="0" cy="0"/>
          <a:chOff x="0" y="0"/>
          <a:chExt cx="0" cy="0"/>
        </a:xfrm>
      </p:grpSpPr>
      <p:pic>
        <p:nvPicPr>
          <p:cNvPr descr="Design mock of a smartphone." id="277" name="Google Shape;277;p35"/>
          <p:cNvPicPr preferRelativeResize="0"/>
          <p:nvPr/>
        </p:nvPicPr>
        <p:blipFill>
          <a:blip r:embed="rId2">
            <a:alphaModFix/>
          </a:blip>
          <a:stretch>
            <a:fillRect/>
          </a:stretch>
        </p:blipFill>
        <p:spPr>
          <a:xfrm>
            <a:off x="595000" y="414700"/>
            <a:ext cx="2438799" cy="4314097"/>
          </a:xfrm>
          <a:prstGeom prst="rect">
            <a:avLst/>
          </a:prstGeom>
          <a:noFill/>
          <a:ln>
            <a:noFill/>
          </a:ln>
        </p:spPr>
      </p:pic>
      <p:sp>
        <p:nvSpPr>
          <p:cNvPr id="278" name="Google Shape;278;p35"/>
          <p:cNvSpPr/>
          <p:nvPr>
            <p:ph idx="2" type="pic"/>
          </p:nvPr>
        </p:nvSpPr>
        <p:spPr>
          <a:xfrm>
            <a:off x="868900" y="515475"/>
            <a:ext cx="1911000" cy="4078200"/>
          </a:xfrm>
          <a:prstGeom prst="roundRect">
            <a:avLst>
              <a:gd fmla="val 10964" name="adj"/>
            </a:avLst>
          </a:prstGeom>
          <a:noFill/>
          <a:ln>
            <a:noFill/>
          </a:ln>
        </p:spPr>
      </p:sp>
      <p:pic>
        <p:nvPicPr>
          <p:cNvPr descr="Design mock of a smartphone." id="279" name="Google Shape;279;p35"/>
          <p:cNvPicPr preferRelativeResize="0"/>
          <p:nvPr/>
        </p:nvPicPr>
        <p:blipFill>
          <a:blip r:embed="rId2">
            <a:alphaModFix/>
          </a:blip>
          <a:stretch>
            <a:fillRect/>
          </a:stretch>
        </p:blipFill>
        <p:spPr>
          <a:xfrm>
            <a:off x="3352600" y="414700"/>
            <a:ext cx="2438799" cy="4314097"/>
          </a:xfrm>
          <a:prstGeom prst="rect">
            <a:avLst/>
          </a:prstGeom>
          <a:noFill/>
          <a:ln>
            <a:noFill/>
          </a:ln>
        </p:spPr>
      </p:pic>
      <p:sp>
        <p:nvSpPr>
          <p:cNvPr id="280" name="Google Shape;280;p35"/>
          <p:cNvSpPr/>
          <p:nvPr>
            <p:ph idx="3" type="pic"/>
          </p:nvPr>
        </p:nvSpPr>
        <p:spPr>
          <a:xfrm>
            <a:off x="3626500" y="515475"/>
            <a:ext cx="1911000" cy="4078200"/>
          </a:xfrm>
          <a:prstGeom prst="roundRect">
            <a:avLst>
              <a:gd fmla="val 10964" name="adj"/>
            </a:avLst>
          </a:prstGeom>
          <a:noFill/>
          <a:ln>
            <a:noFill/>
          </a:ln>
        </p:spPr>
      </p:sp>
      <p:pic>
        <p:nvPicPr>
          <p:cNvPr descr="Design mock of a smartphone." id="281" name="Google Shape;281;p35"/>
          <p:cNvPicPr preferRelativeResize="0"/>
          <p:nvPr/>
        </p:nvPicPr>
        <p:blipFill>
          <a:blip r:embed="rId2">
            <a:alphaModFix/>
          </a:blip>
          <a:stretch>
            <a:fillRect/>
          </a:stretch>
        </p:blipFill>
        <p:spPr>
          <a:xfrm>
            <a:off x="6110200" y="414700"/>
            <a:ext cx="2438799" cy="4314097"/>
          </a:xfrm>
          <a:prstGeom prst="rect">
            <a:avLst/>
          </a:prstGeom>
          <a:noFill/>
          <a:ln>
            <a:noFill/>
          </a:ln>
        </p:spPr>
      </p:pic>
      <p:sp>
        <p:nvSpPr>
          <p:cNvPr id="282" name="Google Shape;282;p35"/>
          <p:cNvSpPr/>
          <p:nvPr>
            <p:ph idx="4" type="pic"/>
          </p:nvPr>
        </p:nvSpPr>
        <p:spPr>
          <a:xfrm>
            <a:off x="6384100" y="515475"/>
            <a:ext cx="1911000" cy="4078200"/>
          </a:xfrm>
          <a:prstGeom prst="roundRect">
            <a:avLst>
              <a:gd fmla="val 10964" name="adj"/>
            </a:avLst>
          </a:prstGeom>
          <a:noFill/>
          <a:ln>
            <a:no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ice Mocks 3">
  <p:cSld name="CUSTOM_9">
    <p:spTree>
      <p:nvGrpSpPr>
        <p:cNvPr id="283" name="Shape 283"/>
        <p:cNvGrpSpPr/>
        <p:nvPr/>
      </p:nvGrpSpPr>
      <p:grpSpPr>
        <a:xfrm>
          <a:off x="0" y="0"/>
          <a:ext cx="0" cy="0"/>
          <a:chOff x="0" y="0"/>
          <a:chExt cx="0" cy="0"/>
        </a:xfrm>
      </p:grpSpPr>
      <p:pic>
        <p:nvPicPr>
          <p:cNvPr descr="Design mock of a desktop computer." id="284" name="Google Shape;284;p36"/>
          <p:cNvPicPr preferRelativeResize="0"/>
          <p:nvPr/>
        </p:nvPicPr>
        <p:blipFill>
          <a:blip r:embed="rId2">
            <a:alphaModFix/>
          </a:blip>
          <a:stretch>
            <a:fillRect/>
          </a:stretch>
        </p:blipFill>
        <p:spPr>
          <a:xfrm>
            <a:off x="1874249" y="304725"/>
            <a:ext cx="5395502" cy="4534052"/>
          </a:xfrm>
          <a:prstGeom prst="rect">
            <a:avLst/>
          </a:prstGeom>
          <a:noFill/>
          <a:ln>
            <a:noFill/>
          </a:ln>
        </p:spPr>
      </p:pic>
      <p:sp>
        <p:nvSpPr>
          <p:cNvPr id="285" name="Google Shape;285;p36"/>
          <p:cNvSpPr/>
          <p:nvPr>
            <p:ph idx="2" type="pic"/>
          </p:nvPr>
        </p:nvSpPr>
        <p:spPr>
          <a:xfrm>
            <a:off x="1956925" y="389550"/>
            <a:ext cx="5231400" cy="2956500"/>
          </a:xfrm>
          <a:prstGeom prst="rect">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86" name="Shape 286"/>
        <p:cNvGrpSpPr/>
        <p:nvPr/>
      </p:nvGrpSpPr>
      <p:grpSpPr>
        <a:xfrm>
          <a:off x="0" y="0"/>
          <a:ext cx="0" cy="0"/>
          <a:chOff x="0" y="0"/>
          <a:chExt cx="0" cy="0"/>
        </a:xfrm>
      </p:grpSpPr>
      <p:sp>
        <p:nvSpPr>
          <p:cNvPr id="287" name="Google Shape;287;p3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88" name="Google Shape;288;p3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89" name="Google Shape;28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90" name="Shape 290"/>
        <p:cNvGrpSpPr/>
        <p:nvPr/>
      </p:nvGrpSpPr>
      <p:grpSpPr>
        <a:xfrm>
          <a:off x="0" y="0"/>
          <a:ext cx="0" cy="0"/>
          <a:chOff x="0" y="0"/>
          <a:chExt cx="0" cy="0"/>
        </a:xfrm>
      </p:grpSpPr>
      <p:sp>
        <p:nvSpPr>
          <p:cNvPr id="291" name="Google Shape;291;p3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2" name="Google Shape;29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93" name="Shape 293"/>
        <p:cNvGrpSpPr/>
        <p:nvPr/>
      </p:nvGrpSpPr>
      <p:grpSpPr>
        <a:xfrm>
          <a:off x="0" y="0"/>
          <a:ext cx="0" cy="0"/>
          <a:chOff x="0" y="0"/>
          <a:chExt cx="0" cy="0"/>
        </a:xfrm>
      </p:grpSpPr>
      <p:sp>
        <p:nvSpPr>
          <p:cNvPr id="294" name="Google Shape;29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5" name="Google Shape;29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96" name="Google Shape;29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97" name="Shape 297"/>
        <p:cNvGrpSpPr/>
        <p:nvPr/>
      </p:nvGrpSpPr>
      <p:grpSpPr>
        <a:xfrm>
          <a:off x="0" y="0"/>
          <a:ext cx="0" cy="0"/>
          <a:chOff x="0" y="0"/>
          <a:chExt cx="0" cy="0"/>
        </a:xfrm>
      </p:grpSpPr>
      <p:sp>
        <p:nvSpPr>
          <p:cNvPr id="298" name="Google Shape;298;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9" name="Google Shape;299;p4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0" name="Google Shape;300;p4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1" name="Google Shape;301;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302" name="Shape 302"/>
        <p:cNvGrpSpPr/>
        <p:nvPr/>
      </p:nvGrpSpPr>
      <p:grpSpPr>
        <a:xfrm>
          <a:off x="0" y="0"/>
          <a:ext cx="0" cy="0"/>
          <a:chOff x="0" y="0"/>
          <a:chExt cx="0" cy="0"/>
        </a:xfrm>
      </p:grpSpPr>
      <p:sp>
        <p:nvSpPr>
          <p:cNvPr id="303" name="Google Shape;30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5" name="Shape 305"/>
        <p:cNvGrpSpPr/>
        <p:nvPr/>
      </p:nvGrpSpPr>
      <p:grpSpPr>
        <a:xfrm>
          <a:off x="0" y="0"/>
          <a:ext cx="0" cy="0"/>
          <a:chOff x="0" y="0"/>
          <a:chExt cx="0" cy="0"/>
        </a:xfrm>
      </p:grpSpPr>
      <p:sp>
        <p:nvSpPr>
          <p:cNvPr id="306" name="Google Shape;306;p4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7" name="Google Shape;307;p4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8" name="Google Shape;30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09" name="Shape 309"/>
        <p:cNvGrpSpPr/>
        <p:nvPr/>
      </p:nvGrpSpPr>
      <p:grpSpPr>
        <a:xfrm>
          <a:off x="0" y="0"/>
          <a:ext cx="0" cy="0"/>
          <a:chOff x="0" y="0"/>
          <a:chExt cx="0" cy="0"/>
        </a:xfrm>
      </p:grpSpPr>
      <p:sp>
        <p:nvSpPr>
          <p:cNvPr id="310" name="Google Shape;310;p4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1" name="Google Shape;311;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12" name="Shape 312"/>
        <p:cNvGrpSpPr/>
        <p:nvPr/>
      </p:nvGrpSpPr>
      <p:grpSpPr>
        <a:xfrm>
          <a:off x="0" y="0"/>
          <a:ext cx="0" cy="0"/>
          <a:chOff x="0" y="0"/>
          <a:chExt cx="0" cy="0"/>
        </a:xfrm>
      </p:grpSpPr>
      <p:sp>
        <p:nvSpPr>
          <p:cNvPr id="313" name="Google Shape;313;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15" name="Google Shape;315;p4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6" name="Google Shape;316;p4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2100" lvl="0" marL="457200">
              <a:spcBef>
                <a:spcPts val="0"/>
              </a:spcBef>
              <a:spcAft>
                <a:spcPts val="0"/>
              </a:spcAft>
              <a:buClr>
                <a:schemeClr val="lt1"/>
              </a:buClr>
              <a:buSzPts val="1000"/>
              <a:buChar char="●"/>
              <a:defRPr>
                <a:solidFill>
                  <a:schemeClr val="lt1"/>
                </a:solidFill>
              </a:defRPr>
            </a:lvl1pPr>
            <a:lvl2pPr indent="-292100" lvl="1" marL="914400">
              <a:spcBef>
                <a:spcPts val="0"/>
              </a:spcBef>
              <a:spcAft>
                <a:spcPts val="0"/>
              </a:spcAft>
              <a:buClr>
                <a:schemeClr val="lt1"/>
              </a:buClr>
              <a:buSzPts val="1000"/>
              <a:buChar char="○"/>
              <a:defRPr>
                <a:solidFill>
                  <a:schemeClr val="lt1"/>
                </a:solidFill>
              </a:defRPr>
            </a:lvl2pPr>
            <a:lvl3pPr indent="-292100" lvl="2" marL="1371600">
              <a:spcBef>
                <a:spcPts val="0"/>
              </a:spcBef>
              <a:spcAft>
                <a:spcPts val="0"/>
              </a:spcAft>
              <a:buClr>
                <a:schemeClr val="lt1"/>
              </a:buClr>
              <a:buSzPts val="1000"/>
              <a:buChar char="■"/>
              <a:defRPr>
                <a:solidFill>
                  <a:schemeClr val="lt1"/>
                </a:solidFill>
              </a:defRPr>
            </a:lvl3pPr>
            <a:lvl4pPr indent="-292100" lvl="3" marL="1828800">
              <a:spcBef>
                <a:spcPts val="0"/>
              </a:spcBef>
              <a:spcAft>
                <a:spcPts val="0"/>
              </a:spcAft>
              <a:buClr>
                <a:schemeClr val="lt1"/>
              </a:buClr>
              <a:buSzPts val="1000"/>
              <a:buChar char="●"/>
              <a:defRPr>
                <a:solidFill>
                  <a:schemeClr val="lt1"/>
                </a:solidFill>
              </a:defRPr>
            </a:lvl4pPr>
            <a:lvl5pPr indent="-292100" lvl="4" marL="2286000">
              <a:spcBef>
                <a:spcPts val="0"/>
              </a:spcBef>
              <a:spcAft>
                <a:spcPts val="0"/>
              </a:spcAft>
              <a:buClr>
                <a:schemeClr val="lt1"/>
              </a:buClr>
              <a:buSzPts val="10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92100" lvl="6" marL="3200400">
              <a:spcBef>
                <a:spcPts val="0"/>
              </a:spcBef>
              <a:spcAft>
                <a:spcPts val="0"/>
              </a:spcAft>
              <a:buClr>
                <a:schemeClr val="lt1"/>
              </a:buClr>
              <a:buSzPts val="1000"/>
              <a:buChar char="●"/>
              <a:defRPr>
                <a:solidFill>
                  <a:schemeClr val="lt1"/>
                </a:solidFill>
              </a:defRPr>
            </a:lvl7pPr>
            <a:lvl8pPr indent="-292100" lvl="7" marL="3657600">
              <a:spcBef>
                <a:spcPts val="0"/>
              </a:spcBef>
              <a:spcAft>
                <a:spcPts val="0"/>
              </a:spcAft>
              <a:buClr>
                <a:schemeClr val="lt1"/>
              </a:buClr>
              <a:buSzPts val="1000"/>
              <a:buChar char="○"/>
              <a:defRPr>
                <a:solidFill>
                  <a:schemeClr val="lt1"/>
                </a:solidFill>
              </a:defRPr>
            </a:lvl8pPr>
            <a:lvl9pPr indent="-292100" lvl="8" marL="4114800">
              <a:spcBef>
                <a:spcPts val="0"/>
              </a:spcBef>
              <a:spcAft>
                <a:spcPts val="0"/>
              </a:spcAft>
              <a:buClr>
                <a:schemeClr val="lt1"/>
              </a:buClr>
              <a:buSzPts val="1000"/>
              <a:buChar char="■"/>
              <a:defRPr>
                <a:solidFill>
                  <a:schemeClr val="lt1"/>
                </a:solidFill>
              </a:defRPr>
            </a:lvl9pPr>
          </a:lstStyle>
          <a:p/>
        </p:txBody>
      </p:sp>
      <p:sp>
        <p:nvSpPr>
          <p:cNvPr id="317" name="Google Shape;31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atin typeface="Archivo"/>
                <a:ea typeface="Archivo"/>
                <a:cs typeface="Archivo"/>
                <a:sym typeface="Archivo"/>
              </a:defRPr>
            </a:lvl1pPr>
            <a:lvl2pPr lvl="1">
              <a:buNone/>
              <a:defRPr>
                <a:latin typeface="Archivo"/>
                <a:ea typeface="Archivo"/>
                <a:cs typeface="Archivo"/>
                <a:sym typeface="Archivo"/>
              </a:defRPr>
            </a:lvl2pPr>
            <a:lvl3pPr lvl="2">
              <a:buNone/>
              <a:defRPr>
                <a:latin typeface="Archivo"/>
                <a:ea typeface="Archivo"/>
                <a:cs typeface="Archivo"/>
                <a:sym typeface="Archivo"/>
              </a:defRPr>
            </a:lvl3pPr>
            <a:lvl4pPr lvl="3">
              <a:buNone/>
              <a:defRPr>
                <a:latin typeface="Archivo"/>
                <a:ea typeface="Archivo"/>
                <a:cs typeface="Archivo"/>
                <a:sym typeface="Archivo"/>
              </a:defRPr>
            </a:lvl4pPr>
            <a:lvl5pPr lvl="4">
              <a:buNone/>
              <a:defRPr>
                <a:latin typeface="Archivo"/>
                <a:ea typeface="Archivo"/>
                <a:cs typeface="Archivo"/>
                <a:sym typeface="Archivo"/>
              </a:defRPr>
            </a:lvl5pPr>
            <a:lvl6pPr lvl="5">
              <a:buNone/>
              <a:defRPr>
                <a:latin typeface="Archivo"/>
                <a:ea typeface="Archivo"/>
                <a:cs typeface="Archivo"/>
                <a:sym typeface="Archivo"/>
              </a:defRPr>
            </a:lvl6pPr>
            <a:lvl7pPr lvl="6">
              <a:buNone/>
              <a:defRPr>
                <a:latin typeface="Archivo"/>
                <a:ea typeface="Archivo"/>
                <a:cs typeface="Archivo"/>
                <a:sym typeface="Archivo"/>
              </a:defRPr>
            </a:lvl7pPr>
            <a:lvl8pPr lvl="7">
              <a:buNone/>
              <a:defRPr>
                <a:latin typeface="Archivo"/>
                <a:ea typeface="Archivo"/>
                <a:cs typeface="Archivo"/>
                <a:sym typeface="Archivo"/>
              </a:defRPr>
            </a:lvl8pPr>
            <a:lvl9pPr lvl="8">
              <a:buNone/>
              <a:defRPr>
                <a:latin typeface="Archivo"/>
                <a:ea typeface="Archivo"/>
                <a:cs typeface="Archivo"/>
                <a:sym typeface="Archivo"/>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318" name="Shape 318"/>
        <p:cNvGrpSpPr/>
        <p:nvPr/>
      </p:nvGrpSpPr>
      <p:grpSpPr>
        <a:xfrm>
          <a:off x="0" y="0"/>
          <a:ext cx="0" cy="0"/>
          <a:chOff x="0" y="0"/>
          <a:chExt cx="0" cy="0"/>
        </a:xfrm>
      </p:grpSpPr>
      <p:sp>
        <p:nvSpPr>
          <p:cNvPr id="319" name="Google Shape;319;p4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000"/>
              <a:buNone/>
              <a:defRPr/>
            </a:lvl1pPr>
          </a:lstStyle>
          <a:p/>
        </p:txBody>
      </p:sp>
      <p:sp>
        <p:nvSpPr>
          <p:cNvPr id="320" name="Google Shape;32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321" name="Shape 321"/>
        <p:cNvGrpSpPr/>
        <p:nvPr/>
      </p:nvGrpSpPr>
      <p:grpSpPr>
        <a:xfrm>
          <a:off x="0" y="0"/>
          <a:ext cx="0" cy="0"/>
          <a:chOff x="0" y="0"/>
          <a:chExt cx="0" cy="0"/>
        </a:xfrm>
      </p:grpSpPr>
      <p:sp>
        <p:nvSpPr>
          <p:cNvPr id="322" name="Google Shape;322;p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3" name="Google Shape;323;p4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Char char="●"/>
              <a:defRPr/>
            </a:lvl1pPr>
            <a:lvl2pPr indent="-292100" lvl="1" marL="914400" algn="ctr">
              <a:spcBef>
                <a:spcPts val="0"/>
              </a:spcBef>
              <a:spcAft>
                <a:spcPts val="0"/>
              </a:spcAft>
              <a:buSzPts val="10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324" name="Google Shape;32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5" name="Shape 325"/>
        <p:cNvGrpSpPr/>
        <p:nvPr/>
      </p:nvGrpSpPr>
      <p:grpSpPr>
        <a:xfrm>
          <a:off x="0" y="0"/>
          <a:ext cx="0" cy="0"/>
          <a:chOff x="0" y="0"/>
          <a:chExt cx="0" cy="0"/>
        </a:xfrm>
      </p:grpSpPr>
      <p:sp>
        <p:nvSpPr>
          <p:cNvPr id="326" name="Google Shape;32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327" name="Shape 327"/>
        <p:cNvGrpSpPr/>
        <p:nvPr/>
      </p:nvGrpSpPr>
      <p:grpSpPr>
        <a:xfrm>
          <a:off x="0" y="0"/>
          <a:ext cx="0" cy="0"/>
          <a:chOff x="0" y="0"/>
          <a:chExt cx="0" cy="0"/>
        </a:xfrm>
      </p:grpSpPr>
      <p:sp>
        <p:nvSpPr>
          <p:cNvPr id="328" name="Google Shape;328;p4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9" name="Google Shape;32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0" name="Google Shape;330;p4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1" name="Google Shape;331;p4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2" name="Google Shape;332;p4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3" name="Google Shape;333;p4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4" name="Google Shape;334;p4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35" name="Google Shape;335;p4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 name="Google Shape;338;p4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39" name="Google Shape;339;p49"/>
          <p:cNvSpPr/>
          <p:nvPr>
            <p:ph idx="2" type="pic"/>
          </p:nvPr>
        </p:nvSpPr>
        <p:spPr>
          <a:xfrm>
            <a:off x="4992024" y="1152775"/>
            <a:ext cx="3840300" cy="3416400"/>
          </a:xfrm>
          <a:prstGeom prst="rect">
            <a:avLst/>
          </a:prstGeom>
          <a:noFill/>
          <a:ln>
            <a:noFill/>
          </a:ln>
        </p:spPr>
      </p:sp>
      <p:sp>
        <p:nvSpPr>
          <p:cNvPr id="340" name="Google Shape;340;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41" name="Shape 341"/>
        <p:cNvGrpSpPr/>
        <p:nvPr/>
      </p:nvGrpSpPr>
      <p:grpSpPr>
        <a:xfrm>
          <a:off x="0" y="0"/>
          <a:ext cx="0" cy="0"/>
          <a:chOff x="0" y="0"/>
          <a:chExt cx="0" cy="0"/>
        </a:xfrm>
      </p:grpSpPr>
      <p:sp>
        <p:nvSpPr>
          <p:cNvPr id="342" name="Google Shape;34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43" name="Google Shape;343;p5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4" name="Google Shape;344;p5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45" name="Google Shape;345;p5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46" name="Google Shape;346;p5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47" name="Google Shape;347;p5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48" name="Shape 348"/>
        <p:cNvGrpSpPr/>
        <p:nvPr/>
      </p:nvGrpSpPr>
      <p:grpSpPr>
        <a:xfrm>
          <a:off x="0" y="0"/>
          <a:ext cx="0" cy="0"/>
          <a:chOff x="0" y="0"/>
          <a:chExt cx="0" cy="0"/>
        </a:xfrm>
      </p:grpSpPr>
      <p:sp>
        <p:nvSpPr>
          <p:cNvPr id="349" name="Google Shape;349;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0" name="Google Shape;350;p5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1" name="Google Shape;351;p5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2" name="Google Shape;352;p51"/>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53" name="Google Shape;353;p5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4" name="Google Shape;354;p5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55" name="Google Shape;355;p51"/>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56" name="Google Shape;356;p5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57" name="Shape 357"/>
        <p:cNvGrpSpPr/>
        <p:nvPr/>
      </p:nvGrpSpPr>
      <p:grpSpPr>
        <a:xfrm>
          <a:off x="0" y="0"/>
          <a:ext cx="0" cy="0"/>
          <a:chOff x="0" y="0"/>
          <a:chExt cx="0" cy="0"/>
        </a:xfrm>
      </p:grpSpPr>
      <p:sp>
        <p:nvSpPr>
          <p:cNvPr id="358" name="Google Shape;35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59" name="Google Shape;359;p5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0" name="Google Shape;360;p5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1" name="Google Shape;361;p5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2" name="Google Shape;362;p5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2100" lvl="1" marL="914400">
              <a:spcBef>
                <a:spcPts val="0"/>
              </a:spcBef>
              <a:spcAft>
                <a:spcPts val="0"/>
              </a:spcAft>
              <a:buSzPts val="10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363" name="Google Shape;363;p5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4" name="Google Shape;364;p52"/>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5" name="Google Shape;365;p52"/>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6" name="Google Shape;366;p52"/>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367" name="Google Shape;367;p52"/>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68" name="Shape 368"/>
        <p:cNvGrpSpPr/>
        <p:nvPr/>
      </p:nvGrpSpPr>
      <p:grpSpPr>
        <a:xfrm>
          <a:off x="0" y="0"/>
          <a:ext cx="0" cy="0"/>
          <a:chOff x="0" y="0"/>
          <a:chExt cx="0" cy="0"/>
        </a:xfrm>
      </p:grpSpPr>
      <p:sp>
        <p:nvSpPr>
          <p:cNvPr id="369" name="Google Shape;369;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0" name="Google Shape;370;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1" name="Google Shape;371;p5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72" name="Shape 372"/>
        <p:cNvGrpSpPr/>
        <p:nvPr/>
      </p:nvGrpSpPr>
      <p:grpSpPr>
        <a:xfrm>
          <a:off x="0" y="0"/>
          <a:ext cx="0" cy="0"/>
          <a:chOff x="0" y="0"/>
          <a:chExt cx="0" cy="0"/>
        </a:xfrm>
      </p:grpSpPr>
      <p:sp>
        <p:nvSpPr>
          <p:cNvPr id="373" name="Google Shape;373;p5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4" name="Google Shape;374;p54"/>
          <p:cNvSpPr/>
          <p:nvPr>
            <p:ph idx="2" type="pic"/>
          </p:nvPr>
        </p:nvSpPr>
        <p:spPr>
          <a:xfrm>
            <a:off x="4804825" y="1133300"/>
            <a:ext cx="4027500" cy="2392800"/>
          </a:xfrm>
          <a:prstGeom prst="rect">
            <a:avLst/>
          </a:prstGeom>
          <a:noFill/>
          <a:ln>
            <a:noFill/>
          </a:ln>
        </p:spPr>
      </p:sp>
      <p:sp>
        <p:nvSpPr>
          <p:cNvPr id="375" name="Google Shape;375;p54"/>
          <p:cNvSpPr/>
          <p:nvPr>
            <p:ph idx="3" type="pic"/>
          </p:nvPr>
        </p:nvSpPr>
        <p:spPr>
          <a:xfrm>
            <a:off x="311725" y="1133300"/>
            <a:ext cx="4027500" cy="2392800"/>
          </a:xfrm>
          <a:prstGeom prst="rect">
            <a:avLst/>
          </a:prstGeom>
          <a:noFill/>
          <a:ln>
            <a:noFill/>
          </a:ln>
        </p:spPr>
      </p:sp>
      <p:sp>
        <p:nvSpPr>
          <p:cNvPr id="376" name="Google Shape;376;p5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7" name="Google Shape;377;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78" name="Google Shape;378;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9" name="Google Shape;379;p54"/>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80" name="Google Shape;380;p54"/>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81" name="Shape 381"/>
        <p:cNvGrpSpPr/>
        <p:nvPr/>
      </p:nvGrpSpPr>
      <p:grpSpPr>
        <a:xfrm>
          <a:off x="0" y="0"/>
          <a:ext cx="0" cy="0"/>
          <a:chOff x="0" y="0"/>
          <a:chExt cx="0" cy="0"/>
        </a:xfrm>
      </p:grpSpPr>
      <p:sp>
        <p:nvSpPr>
          <p:cNvPr id="382" name="Google Shape;382;p5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3" name="Google Shape;383;p55"/>
          <p:cNvSpPr/>
          <p:nvPr>
            <p:ph idx="2" type="pic"/>
          </p:nvPr>
        </p:nvSpPr>
        <p:spPr>
          <a:xfrm>
            <a:off x="6205225" y="1128325"/>
            <a:ext cx="2627100" cy="2273100"/>
          </a:xfrm>
          <a:prstGeom prst="rect">
            <a:avLst/>
          </a:prstGeom>
          <a:noFill/>
          <a:ln>
            <a:noFill/>
          </a:ln>
        </p:spPr>
      </p:sp>
      <p:sp>
        <p:nvSpPr>
          <p:cNvPr id="384" name="Google Shape;384;p55"/>
          <p:cNvSpPr/>
          <p:nvPr>
            <p:ph idx="3" type="pic"/>
          </p:nvPr>
        </p:nvSpPr>
        <p:spPr>
          <a:xfrm>
            <a:off x="311725" y="1128325"/>
            <a:ext cx="2627100" cy="2273100"/>
          </a:xfrm>
          <a:prstGeom prst="rect">
            <a:avLst/>
          </a:prstGeom>
          <a:noFill/>
          <a:ln>
            <a:noFill/>
          </a:ln>
        </p:spPr>
      </p:sp>
      <p:sp>
        <p:nvSpPr>
          <p:cNvPr id="385" name="Google Shape;385;p5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6" name="Google Shape;386;p55"/>
          <p:cNvSpPr/>
          <p:nvPr>
            <p:ph idx="5" type="pic"/>
          </p:nvPr>
        </p:nvSpPr>
        <p:spPr>
          <a:xfrm>
            <a:off x="3255250" y="1128325"/>
            <a:ext cx="2627100" cy="2273100"/>
          </a:xfrm>
          <a:prstGeom prst="rect">
            <a:avLst/>
          </a:prstGeom>
          <a:noFill/>
          <a:ln>
            <a:noFill/>
          </a:ln>
        </p:spPr>
      </p:sp>
      <p:sp>
        <p:nvSpPr>
          <p:cNvPr id="387" name="Google Shape;387;p5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8" name="Google Shape;388;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89" name="Google Shape;389;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0" name="Google Shape;390;p55"/>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91" name="Google Shape;391;p55"/>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392" name="Google Shape;392;p55"/>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93" name="Shape 393"/>
        <p:cNvGrpSpPr/>
        <p:nvPr/>
      </p:nvGrpSpPr>
      <p:grpSpPr>
        <a:xfrm>
          <a:off x="0" y="0"/>
          <a:ext cx="0" cy="0"/>
          <a:chOff x="0" y="0"/>
          <a:chExt cx="0" cy="0"/>
        </a:xfrm>
      </p:grpSpPr>
      <p:sp>
        <p:nvSpPr>
          <p:cNvPr id="394" name="Google Shape;394;p56"/>
          <p:cNvSpPr/>
          <p:nvPr>
            <p:ph idx="2" type="pic"/>
          </p:nvPr>
        </p:nvSpPr>
        <p:spPr>
          <a:xfrm>
            <a:off x="311700" y="445025"/>
            <a:ext cx="8520600" cy="4218300"/>
          </a:xfrm>
          <a:prstGeom prst="rect">
            <a:avLst/>
          </a:prstGeom>
          <a:noFill/>
          <a:ln>
            <a:noFill/>
          </a:ln>
        </p:spPr>
      </p:sp>
      <p:sp>
        <p:nvSpPr>
          <p:cNvPr id="395" name="Google Shape;39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96" name="Shape 396"/>
        <p:cNvGrpSpPr/>
        <p:nvPr/>
      </p:nvGrpSpPr>
      <p:grpSpPr>
        <a:xfrm>
          <a:off x="0" y="0"/>
          <a:ext cx="0" cy="0"/>
          <a:chOff x="0" y="0"/>
          <a:chExt cx="0" cy="0"/>
        </a:xfrm>
      </p:grpSpPr>
      <p:sp>
        <p:nvSpPr>
          <p:cNvPr id="397" name="Google Shape;397;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98" name="Google Shape;398;p57"/>
          <p:cNvSpPr/>
          <p:nvPr>
            <p:ph idx="2" type="pic"/>
          </p:nvPr>
        </p:nvSpPr>
        <p:spPr>
          <a:xfrm>
            <a:off x="3389600" y="118913"/>
            <a:ext cx="1643700" cy="1535100"/>
          </a:xfrm>
          <a:prstGeom prst="rect">
            <a:avLst/>
          </a:prstGeom>
          <a:noFill/>
          <a:ln>
            <a:noFill/>
          </a:ln>
        </p:spPr>
      </p:sp>
      <p:sp>
        <p:nvSpPr>
          <p:cNvPr id="399" name="Google Shape;399;p57"/>
          <p:cNvSpPr/>
          <p:nvPr>
            <p:ph idx="3" type="pic"/>
          </p:nvPr>
        </p:nvSpPr>
        <p:spPr>
          <a:xfrm>
            <a:off x="5195935" y="118913"/>
            <a:ext cx="1643700" cy="1535100"/>
          </a:xfrm>
          <a:prstGeom prst="rect">
            <a:avLst/>
          </a:prstGeom>
          <a:noFill/>
          <a:ln>
            <a:noFill/>
          </a:ln>
        </p:spPr>
      </p:sp>
      <p:sp>
        <p:nvSpPr>
          <p:cNvPr id="400" name="Google Shape;400;p57"/>
          <p:cNvSpPr/>
          <p:nvPr>
            <p:ph idx="4" type="pic"/>
          </p:nvPr>
        </p:nvSpPr>
        <p:spPr>
          <a:xfrm>
            <a:off x="7002270" y="118913"/>
            <a:ext cx="1643700" cy="1535100"/>
          </a:xfrm>
          <a:prstGeom prst="rect">
            <a:avLst/>
          </a:prstGeom>
          <a:noFill/>
          <a:ln>
            <a:noFill/>
          </a:ln>
        </p:spPr>
      </p:sp>
      <p:sp>
        <p:nvSpPr>
          <p:cNvPr id="401" name="Google Shape;401;p57"/>
          <p:cNvSpPr/>
          <p:nvPr>
            <p:ph idx="5" type="pic"/>
          </p:nvPr>
        </p:nvSpPr>
        <p:spPr>
          <a:xfrm>
            <a:off x="3389588" y="1804212"/>
            <a:ext cx="1643700" cy="1535100"/>
          </a:xfrm>
          <a:prstGeom prst="rect">
            <a:avLst/>
          </a:prstGeom>
          <a:noFill/>
          <a:ln>
            <a:noFill/>
          </a:ln>
        </p:spPr>
      </p:sp>
      <p:sp>
        <p:nvSpPr>
          <p:cNvPr id="402" name="Google Shape;402;p57"/>
          <p:cNvSpPr/>
          <p:nvPr>
            <p:ph idx="6" type="pic"/>
          </p:nvPr>
        </p:nvSpPr>
        <p:spPr>
          <a:xfrm>
            <a:off x="5195922" y="1804212"/>
            <a:ext cx="1643700" cy="1535100"/>
          </a:xfrm>
          <a:prstGeom prst="rect">
            <a:avLst/>
          </a:prstGeom>
          <a:noFill/>
          <a:ln>
            <a:noFill/>
          </a:ln>
        </p:spPr>
      </p:sp>
      <p:sp>
        <p:nvSpPr>
          <p:cNvPr id="403" name="Google Shape;403;p57"/>
          <p:cNvSpPr/>
          <p:nvPr>
            <p:ph idx="7" type="pic"/>
          </p:nvPr>
        </p:nvSpPr>
        <p:spPr>
          <a:xfrm>
            <a:off x="7002257" y="1804212"/>
            <a:ext cx="1643700" cy="1535100"/>
          </a:xfrm>
          <a:prstGeom prst="rect">
            <a:avLst/>
          </a:prstGeom>
          <a:noFill/>
          <a:ln>
            <a:noFill/>
          </a:ln>
        </p:spPr>
      </p:sp>
      <p:sp>
        <p:nvSpPr>
          <p:cNvPr id="404" name="Google Shape;404;p5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5" name="Google Shape;405;p57"/>
          <p:cNvSpPr/>
          <p:nvPr>
            <p:ph idx="8" type="pic"/>
          </p:nvPr>
        </p:nvSpPr>
        <p:spPr>
          <a:xfrm>
            <a:off x="3389588" y="3489487"/>
            <a:ext cx="1643700" cy="1535100"/>
          </a:xfrm>
          <a:prstGeom prst="rect">
            <a:avLst/>
          </a:prstGeom>
          <a:noFill/>
          <a:ln>
            <a:noFill/>
          </a:ln>
        </p:spPr>
      </p:sp>
      <p:sp>
        <p:nvSpPr>
          <p:cNvPr id="406" name="Google Shape;406;p57"/>
          <p:cNvSpPr/>
          <p:nvPr>
            <p:ph idx="9" type="pic"/>
          </p:nvPr>
        </p:nvSpPr>
        <p:spPr>
          <a:xfrm>
            <a:off x="5195922" y="3489487"/>
            <a:ext cx="1643700" cy="1535100"/>
          </a:xfrm>
          <a:prstGeom prst="rect">
            <a:avLst/>
          </a:prstGeom>
          <a:noFill/>
          <a:ln>
            <a:noFill/>
          </a:ln>
        </p:spPr>
      </p:sp>
      <p:sp>
        <p:nvSpPr>
          <p:cNvPr id="407" name="Google Shape;407;p5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45" Type="http://schemas.openxmlformats.org/officeDocument/2006/relationships/theme" Target="../theme/theme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42900" y="223625"/>
            <a:ext cx="5715000" cy="1835400"/>
          </a:xfrm>
          <a:prstGeom prst="rect">
            <a:avLst/>
          </a:prstGeom>
          <a:noFill/>
          <a:ln>
            <a:noFill/>
          </a:ln>
        </p:spPr>
        <p:txBody>
          <a:bodyPr anchorCtr="0" anchor="t" bIns="91425" lIns="91425" spcFirstLastPara="1" rIns="91425" wrap="square" tIns="91425">
            <a:noAutofit/>
          </a:bodyPr>
          <a:lstStyle>
            <a:lvl1pPr lvl="0">
              <a:lnSpc>
                <a:spcPct val="60000"/>
              </a:lnSpc>
              <a:spcBef>
                <a:spcPts val="0"/>
              </a:spcBef>
              <a:spcAft>
                <a:spcPts val="0"/>
              </a:spcAft>
              <a:buClr>
                <a:schemeClr val="dk1"/>
              </a:buClr>
              <a:buSzPts val="4800"/>
              <a:buFont typeface="Darker Grotesque"/>
              <a:buNone/>
              <a:defRPr b="1" sz="4800">
                <a:solidFill>
                  <a:schemeClr val="dk1"/>
                </a:solidFill>
                <a:latin typeface="Darker Grotesque"/>
                <a:ea typeface="Darker Grotesque"/>
                <a:cs typeface="Darker Grotesque"/>
                <a:sym typeface="Darker Grotesque"/>
              </a:defRPr>
            </a:lvl1pPr>
            <a:lvl2pPr lvl="1">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2pPr>
            <a:lvl3pPr lvl="2">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3pPr>
            <a:lvl4pPr lvl="3">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4pPr>
            <a:lvl5pPr lvl="4">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5pPr>
            <a:lvl6pPr lvl="5">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6pPr>
            <a:lvl7pPr lvl="6">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7pPr>
            <a:lvl8pPr lvl="7">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8pPr>
            <a:lvl9pPr lvl="8">
              <a:lnSpc>
                <a:spcPct val="60000"/>
              </a:lnSpc>
              <a:spcBef>
                <a:spcPts val="0"/>
              </a:spcBef>
              <a:spcAft>
                <a:spcPts val="0"/>
              </a:spcAft>
              <a:buClr>
                <a:schemeClr val="dk1"/>
              </a:buClr>
              <a:buSzPts val="1400"/>
              <a:buFont typeface="Darker Grotesque"/>
              <a:buNone/>
              <a:defRPr b="1">
                <a:solidFill>
                  <a:schemeClr val="dk1"/>
                </a:solidFill>
                <a:latin typeface="Darker Grotesque"/>
                <a:ea typeface="Darker Grotesque"/>
                <a:cs typeface="Darker Grotesque"/>
                <a:sym typeface="Darker Grotesque"/>
              </a:defRPr>
            </a:lvl9pPr>
          </a:lstStyle>
          <a:p/>
        </p:txBody>
      </p:sp>
      <p:sp>
        <p:nvSpPr>
          <p:cNvPr id="52" name="Google Shape;52;p13"/>
          <p:cNvSpPr txBox="1"/>
          <p:nvPr>
            <p:ph idx="1" type="body"/>
          </p:nvPr>
        </p:nvSpPr>
        <p:spPr>
          <a:xfrm>
            <a:off x="230900" y="3328825"/>
            <a:ext cx="6547200" cy="1591200"/>
          </a:xfrm>
          <a:prstGeom prst="rect">
            <a:avLst/>
          </a:prstGeom>
          <a:noFill/>
          <a:ln>
            <a:noFill/>
          </a:ln>
        </p:spPr>
        <p:txBody>
          <a:bodyPr anchorCtr="0" anchor="t" bIns="91425" lIns="91425" spcFirstLastPara="1" rIns="91425" wrap="square" tIns="91425">
            <a:noAutofit/>
          </a:bodyPr>
          <a:lstStyle>
            <a:lvl1pPr indent="-292100" lvl="0" marL="457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1pPr>
            <a:lvl2pPr indent="-292100" lvl="1" marL="914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2pPr>
            <a:lvl3pPr indent="-292100" lvl="2" marL="1371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3pPr>
            <a:lvl4pPr indent="-292100" lvl="3" marL="1828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4pPr>
            <a:lvl5pPr indent="-292100" lvl="4" marL="22860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5pPr>
            <a:lvl6pPr indent="-292100" lvl="5" marL="27432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6pPr>
            <a:lvl7pPr indent="-292100" lvl="6" marL="32004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7pPr>
            <a:lvl8pPr indent="-292100" lvl="7" marL="36576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8pPr>
            <a:lvl9pPr indent="-292100" lvl="8" marL="4114800">
              <a:spcBef>
                <a:spcPts val="0"/>
              </a:spcBef>
              <a:spcAft>
                <a:spcPts val="0"/>
              </a:spcAft>
              <a:buClr>
                <a:schemeClr val="dk1"/>
              </a:buClr>
              <a:buSzPts val="1000"/>
              <a:buFont typeface="Archivo"/>
              <a:buChar char="■"/>
              <a:defRPr sz="1000">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44">
          <p15:clr>
            <a:srgbClr val="E46962"/>
          </p15:clr>
        </p15:guide>
        <p15:guide id="2" orient="horz" pos="141">
          <p15:clr>
            <a:srgbClr val="E46962"/>
          </p15:clr>
        </p15:guide>
        <p15:guide id="3" orient="horz" pos="3099">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744">
          <p15:clr>
            <a:srgbClr val="E46962"/>
          </p15:clr>
        </p15:guide>
        <p15:guide id="20" pos="3816">
          <p15:clr>
            <a:srgbClr val="E46962"/>
          </p15:clr>
        </p15:guide>
        <p15:guide id="21" pos="4194">
          <p15:clr>
            <a:srgbClr val="E46962"/>
          </p15:clr>
        </p15:guide>
        <p15:guide id="22" pos="4270">
          <p15:clr>
            <a:srgbClr val="E46962"/>
          </p15:clr>
        </p15:guide>
        <p15:guide id="23" pos="4644">
          <p15:clr>
            <a:srgbClr val="E46962"/>
          </p15:clr>
        </p15:guide>
        <p15:guide id="24" pos="4720">
          <p15:clr>
            <a:srgbClr val="E46962"/>
          </p15:clr>
        </p15:guide>
        <p15:guide id="25" pos="5094">
          <p15:clr>
            <a:srgbClr val="E46962"/>
          </p15:clr>
        </p15:guide>
        <p15:guide id="26" pos="5170">
          <p15:clr>
            <a:srgbClr val="E46962"/>
          </p15:clr>
        </p15:guide>
        <p15:guide id="27" pos="5544">
          <p15:clr>
            <a:srgbClr val="E46962"/>
          </p15:clr>
        </p15:guide>
        <p15:guide id="28" pos="5616">
          <p15:clr>
            <a:srgbClr val="E46962"/>
          </p15:clr>
        </p15:guide>
        <p15:guide id="29" orient="horz" pos="2927">
          <p15:clr>
            <a:srgbClr val="E46962"/>
          </p15:clr>
        </p15:guide>
        <p15:guide id="30" orient="horz"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txBox="1"/>
          <p:nvPr>
            <p:ph type="title"/>
          </p:nvPr>
        </p:nvSpPr>
        <p:spPr>
          <a:xfrm>
            <a:off x="114300" y="92175"/>
            <a:ext cx="8915400" cy="23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Cactus aligner</a:t>
            </a:r>
            <a:endParaRPr/>
          </a:p>
        </p:txBody>
      </p:sp>
      <p:sp>
        <p:nvSpPr>
          <p:cNvPr id="413" name="Google Shape;413;p58"/>
          <p:cNvSpPr txBox="1"/>
          <p:nvPr>
            <p:ph idx="2" type="title"/>
          </p:nvPr>
        </p:nvSpPr>
        <p:spPr>
          <a:xfrm>
            <a:off x="4637775" y="3665450"/>
            <a:ext cx="4041000" cy="1254600"/>
          </a:xfrm>
          <a:prstGeom prst="rect">
            <a:avLst/>
          </a:prstGeom>
        </p:spPr>
        <p:txBody>
          <a:bodyPr anchorCtr="0" anchor="b" bIns="91425" lIns="91425" spcFirstLastPara="1" rIns="91425" wrap="square" tIns="91425">
            <a:normAutofit/>
          </a:bodyPr>
          <a:lstStyle/>
          <a:p>
            <a:pPr indent="0" lvl="0" marL="0" rtl="0" algn="l">
              <a:lnSpc>
                <a:spcPct val="50000"/>
              </a:lnSpc>
              <a:spcBef>
                <a:spcPts val="0"/>
              </a:spcBef>
              <a:spcAft>
                <a:spcPts val="0"/>
              </a:spcAft>
              <a:buClr>
                <a:schemeClr val="lt1"/>
              </a:buClr>
              <a:buSzPts val="1100"/>
              <a:buFont typeface="Arial"/>
              <a:buNone/>
            </a:pPr>
            <a:r>
              <a:rPr lang="en" sz="5900"/>
              <a:t>30</a:t>
            </a:r>
            <a:r>
              <a:rPr lang="en" sz="5900"/>
              <a:t>.01.2025</a:t>
            </a:r>
            <a:endParaRPr sz="5900"/>
          </a:p>
        </p:txBody>
      </p:sp>
      <p:sp>
        <p:nvSpPr>
          <p:cNvPr id="414" name="Google Shape;414;p58"/>
          <p:cNvSpPr txBox="1"/>
          <p:nvPr>
            <p:ph type="title"/>
          </p:nvPr>
        </p:nvSpPr>
        <p:spPr>
          <a:xfrm>
            <a:off x="213356" y="4592400"/>
            <a:ext cx="3658800" cy="3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Alena </a:t>
            </a:r>
            <a:r>
              <a:rPr lang="en" sz="2000"/>
              <a:t>Akinshina</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7"/>
          <p:cNvSpPr txBox="1"/>
          <p:nvPr/>
        </p:nvSpPr>
        <p:spPr>
          <a:xfrm>
            <a:off x="0" y="0"/>
            <a:ext cx="3000000" cy="10158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MAF</a:t>
            </a:r>
            <a:endParaRPr b="1" sz="4500">
              <a:solidFill>
                <a:schemeClr val="dk1"/>
              </a:solidFill>
              <a:latin typeface="Darker Grotesque"/>
              <a:ea typeface="Darker Grotesque"/>
              <a:cs typeface="Darker Grotesque"/>
              <a:sym typeface="Darker Grotesque"/>
            </a:endParaRPr>
          </a:p>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MSAB</a:t>
            </a:r>
            <a:endParaRPr b="1" sz="4500">
              <a:solidFill>
                <a:schemeClr val="dk1"/>
              </a:solidFill>
              <a:latin typeface="Darker Grotesque"/>
              <a:ea typeface="Darker Grotesque"/>
              <a:cs typeface="Darker Grotesque"/>
              <a:sym typeface="Darker Grotesque"/>
            </a:endParaRPr>
          </a:p>
        </p:txBody>
      </p:sp>
      <p:pic>
        <p:nvPicPr>
          <p:cNvPr id="493" name="Google Shape;493;p67"/>
          <p:cNvPicPr preferRelativeResize="0"/>
          <p:nvPr/>
        </p:nvPicPr>
        <p:blipFill>
          <a:blip r:embed="rId3">
            <a:alphaModFix/>
          </a:blip>
          <a:stretch>
            <a:fillRect/>
          </a:stretch>
        </p:blipFill>
        <p:spPr>
          <a:xfrm>
            <a:off x="466600" y="1557338"/>
            <a:ext cx="8096250" cy="20288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pic>
        <p:nvPicPr>
          <p:cNvPr id="498" name="Google Shape;498;p68"/>
          <p:cNvPicPr preferRelativeResize="0"/>
          <p:nvPr>
            <p:ph idx="2" type="pic"/>
          </p:nvPr>
        </p:nvPicPr>
        <p:blipFill rotWithShape="1">
          <a:blip r:embed="rId3">
            <a:alphaModFix/>
          </a:blip>
          <a:srcRect b="10524" l="0" r="0" t="10524"/>
          <a:stretch/>
        </p:blipFill>
        <p:spPr>
          <a:xfrm>
            <a:off x="0" y="600300"/>
            <a:ext cx="9187149" cy="4548300"/>
          </a:xfrm>
          <a:prstGeom prst="rect">
            <a:avLst/>
          </a:prstGeom>
        </p:spPr>
      </p:pic>
      <p:sp>
        <p:nvSpPr>
          <p:cNvPr id="499" name="Google Shape;499;p68"/>
          <p:cNvSpPr txBox="1"/>
          <p:nvPr/>
        </p:nvSpPr>
        <p:spPr>
          <a:xfrm>
            <a:off x="0" y="0"/>
            <a:ext cx="3000000" cy="6003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MAF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aphicFrame>
        <p:nvGraphicFramePr>
          <p:cNvPr id="504" name="Google Shape;504;p69"/>
          <p:cNvGraphicFramePr/>
          <p:nvPr/>
        </p:nvGraphicFramePr>
        <p:xfrm>
          <a:off x="111600" y="57925"/>
          <a:ext cx="3000000" cy="3000000"/>
        </p:xfrm>
        <a:graphic>
          <a:graphicData uri="http://schemas.openxmlformats.org/drawingml/2006/table">
            <a:tbl>
              <a:tblPr>
                <a:noFill/>
                <a:tableStyleId>{E12F7BC8-66E4-4863-BAA5-D226679FB171}</a:tableStyleId>
              </a:tblPr>
              <a:tblGrid>
                <a:gridCol w="4454925"/>
                <a:gridCol w="4454925"/>
              </a:tblGrid>
              <a:tr h="977250">
                <a:tc>
                  <a:txBody>
                    <a:bodyPr/>
                    <a:lstStyle/>
                    <a:p>
                      <a:pPr indent="0" lvl="0" marL="0" rtl="0" algn="ctr">
                        <a:spcBef>
                          <a:spcPts val="0"/>
                        </a:spcBef>
                        <a:spcAft>
                          <a:spcPts val="0"/>
                        </a:spcAft>
                        <a:buNone/>
                      </a:pPr>
                      <a:r>
                        <a:rPr lang="en" sz="3000">
                          <a:solidFill>
                            <a:schemeClr val="dk1"/>
                          </a:solidFill>
                          <a:latin typeface="Darker Grotesque ExtraBold"/>
                          <a:ea typeface="Darker Grotesque ExtraBold"/>
                          <a:cs typeface="Darker Grotesque ExtraBold"/>
                          <a:sym typeface="Darker Grotesque ExtraBold"/>
                        </a:rPr>
                        <a:t>MAF</a:t>
                      </a:r>
                      <a:endParaRPr sz="3000">
                        <a:solidFill>
                          <a:schemeClr val="dk1"/>
                        </a:solidFill>
                        <a:latin typeface="Darker Grotesque ExtraBold"/>
                        <a:ea typeface="Darker Grotesque ExtraBold"/>
                        <a:cs typeface="Darker Grotesque ExtraBold"/>
                        <a:sym typeface="Darker Grotesque ExtraBold"/>
                      </a:endParaRPr>
                    </a:p>
                  </a:txBody>
                  <a:tcPr marT="91425" marB="91425" marR="91425" marL="91425"/>
                </a:tc>
                <a:tc>
                  <a:txBody>
                    <a:bodyPr/>
                    <a:lstStyle/>
                    <a:p>
                      <a:pPr indent="0" lvl="0" marL="0" rtl="0" algn="ctr">
                        <a:spcBef>
                          <a:spcPts val="0"/>
                        </a:spcBef>
                        <a:spcAft>
                          <a:spcPts val="0"/>
                        </a:spcAft>
                        <a:buNone/>
                      </a:pPr>
                      <a:r>
                        <a:rPr lang="en" sz="3000">
                          <a:solidFill>
                            <a:schemeClr val="dk1"/>
                          </a:solidFill>
                          <a:latin typeface="Darker Grotesque ExtraBold"/>
                          <a:ea typeface="Darker Grotesque ExtraBold"/>
                          <a:cs typeface="Darker Grotesque ExtraBold"/>
                          <a:sym typeface="Darker Grotesque ExtraBold"/>
                        </a:rPr>
                        <a:t>HAL</a:t>
                      </a:r>
                      <a:endParaRPr sz="3000">
                        <a:solidFill>
                          <a:schemeClr val="dk1"/>
                        </a:solidFill>
                        <a:latin typeface="Darker Grotesque ExtraBold"/>
                        <a:ea typeface="Darker Grotesque ExtraBold"/>
                        <a:cs typeface="Darker Grotesque ExtraBold"/>
                        <a:sym typeface="Darker Grotesque ExtraBold"/>
                      </a:endParaRPr>
                    </a:p>
                  </a:txBody>
                  <a:tcPr marT="91425" marB="91425" marR="91425" marL="91425">
                    <a:lnB cap="flat" cmpd="sng" w="9525">
                      <a:solidFill>
                        <a:srgbClr val="9E9E9E"/>
                      </a:solidFill>
                      <a:prstDash val="solid"/>
                      <a:round/>
                      <a:headEnd len="sm" w="sm" type="none"/>
                      <a:tailEnd len="sm" w="sm" type="none"/>
                    </a:lnB>
                  </a:tcPr>
                </a:tc>
              </a:tr>
              <a:tr h="977250">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Comprised of alignment blocks - sequences against each other</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Object structure (sequences, alignments, nodes)</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7250">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Can be read and edited by human</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Compatible with graphs</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7250">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Non-hierarchical </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Hierarchical where structures are branched alignments</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977250">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For multiple simple alignments (faster analysis and visualisation)</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marR="0" rtl="0" algn="ctr">
                        <a:lnSpc>
                          <a:spcPct val="100000"/>
                        </a:lnSpc>
                        <a:spcBef>
                          <a:spcPts val="0"/>
                        </a:spcBef>
                        <a:spcAft>
                          <a:spcPts val="0"/>
                        </a:spcAft>
                        <a:buNone/>
                      </a:pPr>
                      <a:r>
                        <a:rPr lang="en" sz="2000">
                          <a:solidFill>
                            <a:schemeClr val="dk1"/>
                          </a:solidFill>
                          <a:latin typeface="Darker Grotesque ExtraBold"/>
                          <a:ea typeface="Darker Grotesque ExtraBold"/>
                          <a:cs typeface="Darker Grotesque ExtraBold"/>
                          <a:sym typeface="Darker Grotesque ExtraBold"/>
                        </a:rPr>
                        <a:t>Efficient for quick access to data (e.g. </a:t>
                      </a:r>
                      <a:r>
                        <a:rPr lang="en" sz="2000">
                          <a:solidFill>
                            <a:schemeClr val="dk1"/>
                          </a:solidFill>
                          <a:latin typeface="Darker Grotesque ExtraBold"/>
                          <a:ea typeface="Darker Grotesque ExtraBold"/>
                          <a:cs typeface="Darker Grotesque ExtraBold"/>
                          <a:sym typeface="Darker Grotesque ExtraBold"/>
                        </a:rPr>
                        <a:t>extracting subsets of sequences or alignments)</a:t>
                      </a:r>
                      <a:endParaRPr sz="2000">
                        <a:solidFill>
                          <a:schemeClr val="dk1"/>
                        </a:solidFill>
                        <a:latin typeface="Darker Grotesque ExtraBold"/>
                        <a:ea typeface="Darker Grotesque ExtraBold"/>
                        <a:cs typeface="Darker Grotesque ExtraBold"/>
                        <a:sym typeface="Darker Grotesque Extra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70"/>
          <p:cNvSpPr txBox="1"/>
          <p:nvPr/>
        </p:nvSpPr>
        <p:spPr>
          <a:xfrm>
            <a:off x="0" y="0"/>
            <a:ext cx="5045100" cy="10158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Plant genome alignment</a:t>
            </a:r>
            <a:endParaRPr/>
          </a:p>
        </p:txBody>
      </p:sp>
      <p:pic>
        <p:nvPicPr>
          <p:cNvPr id="510" name="Google Shape;510;p70"/>
          <p:cNvPicPr preferRelativeResize="0"/>
          <p:nvPr/>
        </p:nvPicPr>
        <p:blipFill>
          <a:blip r:embed="rId3">
            <a:alphaModFix/>
          </a:blip>
          <a:stretch>
            <a:fillRect/>
          </a:stretch>
        </p:blipFill>
        <p:spPr>
          <a:xfrm>
            <a:off x="107162" y="1594650"/>
            <a:ext cx="8929677" cy="195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1"/>
          <p:cNvSpPr txBox="1"/>
          <p:nvPr/>
        </p:nvSpPr>
        <p:spPr>
          <a:xfrm>
            <a:off x="0" y="0"/>
            <a:ext cx="5045100" cy="10158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Plant genome alignment</a:t>
            </a:r>
            <a:endParaRPr/>
          </a:p>
        </p:txBody>
      </p:sp>
      <p:pic>
        <p:nvPicPr>
          <p:cNvPr id="516" name="Google Shape;516;p71"/>
          <p:cNvPicPr preferRelativeResize="0"/>
          <p:nvPr/>
        </p:nvPicPr>
        <p:blipFill>
          <a:blip r:embed="rId3">
            <a:alphaModFix/>
          </a:blip>
          <a:stretch>
            <a:fillRect/>
          </a:stretch>
        </p:blipFill>
        <p:spPr>
          <a:xfrm>
            <a:off x="3375300" y="111"/>
            <a:ext cx="5768699" cy="5143390"/>
          </a:xfrm>
          <a:prstGeom prst="rect">
            <a:avLst/>
          </a:prstGeom>
          <a:noFill/>
          <a:ln>
            <a:noFill/>
          </a:ln>
        </p:spPr>
      </p:pic>
      <p:sp>
        <p:nvSpPr>
          <p:cNvPr id="517" name="Google Shape;517;p71"/>
          <p:cNvSpPr txBox="1"/>
          <p:nvPr/>
        </p:nvSpPr>
        <p:spPr>
          <a:xfrm>
            <a:off x="3375300" y="4789025"/>
            <a:ext cx="576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lt1"/>
              </a:buClr>
              <a:buSzPts val="1100"/>
              <a:buFont typeface="Arial"/>
              <a:buNone/>
            </a:pPr>
            <a:r>
              <a:rPr lang="en" sz="800">
                <a:solidFill>
                  <a:schemeClr val="lt1"/>
                </a:solidFill>
                <a:latin typeface="Archivo"/>
                <a:ea typeface="Archivo"/>
                <a:cs typeface="Archivo"/>
                <a:sym typeface="Archivo"/>
              </a:rPr>
              <a:t>New whole-genome alignment tools are needed for tapping into plant diversity</a:t>
            </a:r>
            <a:endParaRPr sz="800">
              <a:solidFill>
                <a:schemeClr val="lt1"/>
              </a:solidFill>
              <a:latin typeface="Archivo"/>
              <a:ea typeface="Archivo"/>
              <a:cs typeface="Archivo"/>
              <a:sym typeface="Archivo"/>
            </a:endParaRPr>
          </a:p>
          <a:p>
            <a:pPr indent="0" lvl="0" marL="0" rtl="0" algn="l">
              <a:spcBef>
                <a:spcPts val="0"/>
              </a:spcBef>
              <a:spcAft>
                <a:spcPts val="0"/>
              </a:spcAft>
              <a:buClr>
                <a:schemeClr val="lt1"/>
              </a:buClr>
              <a:buSzPts val="1100"/>
              <a:buFont typeface="Arial"/>
              <a:buNone/>
            </a:pPr>
            <a:r>
              <a:rPr lang="en" sz="800">
                <a:solidFill>
                  <a:schemeClr val="lt1"/>
                </a:solidFill>
                <a:latin typeface="Archivo"/>
                <a:ea typeface="Archivo"/>
                <a:cs typeface="Archivo"/>
                <a:sym typeface="Archivo"/>
              </a:rPr>
              <a:t>Song, Baoxing et al. Trends in Plant Science, Volume 29, Issue 3, 355 - 369</a:t>
            </a:r>
            <a:endParaRPr sz="800">
              <a:solidFill>
                <a:schemeClr val="lt1"/>
              </a:solidFill>
              <a:latin typeface="Archivo"/>
              <a:ea typeface="Archivo"/>
              <a:cs typeface="Archivo"/>
              <a:sym typeface="Archivo"/>
            </a:endParaRPr>
          </a:p>
          <a:p>
            <a:pPr indent="0" lvl="0" marL="0" rtl="0" algn="l">
              <a:spcBef>
                <a:spcPts val="0"/>
              </a:spcBef>
              <a:spcAft>
                <a:spcPts val="0"/>
              </a:spcAft>
              <a:buNone/>
            </a:pPr>
            <a:r>
              <a:t/>
            </a:r>
            <a:endParaRPr sz="800">
              <a:solidFill>
                <a:schemeClr val="lt1"/>
              </a:solidFill>
              <a:latin typeface="Archivo"/>
              <a:ea typeface="Archivo"/>
              <a:cs typeface="Archivo"/>
              <a:sym typeface="Archivo"/>
            </a:endParaRPr>
          </a:p>
        </p:txBody>
      </p:sp>
      <p:sp>
        <p:nvSpPr>
          <p:cNvPr id="518" name="Google Shape;518;p71"/>
          <p:cNvSpPr txBox="1"/>
          <p:nvPr/>
        </p:nvSpPr>
        <p:spPr>
          <a:xfrm>
            <a:off x="87375" y="1015800"/>
            <a:ext cx="3177900" cy="19857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1"/>
              </a:buClr>
              <a:buSzPts val="1300"/>
              <a:buFont typeface="Darker Grotesque SemiBold"/>
              <a:buChar char="●"/>
            </a:pPr>
            <a:r>
              <a:rPr lang="en" sz="1300">
                <a:solidFill>
                  <a:schemeClr val="dk1"/>
                </a:solidFill>
                <a:latin typeface="Darker Grotesque SemiBold"/>
                <a:ea typeface="Darker Grotesque SemiBold"/>
                <a:cs typeface="Darker Grotesque SemiBold"/>
                <a:sym typeface="Darker Grotesque SemiBold"/>
              </a:rPr>
              <a:t>Polyploidy is a major contributor to genome size differences in plants, where at least 35% of species are polyploid</a:t>
            </a:r>
            <a:endParaRPr sz="1300">
              <a:solidFill>
                <a:schemeClr val="dk1"/>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chemeClr val="dk1"/>
              </a:buClr>
              <a:buSzPts val="1300"/>
              <a:buFont typeface="Darker Grotesque SemiBold"/>
              <a:buChar char="●"/>
            </a:pPr>
            <a:r>
              <a:rPr lang="en" sz="1300">
                <a:solidFill>
                  <a:schemeClr val="dk1"/>
                </a:solidFill>
                <a:latin typeface="Darker Grotesque SemiBold"/>
                <a:ea typeface="Darker Grotesque SemiBold"/>
                <a:cs typeface="Darker Grotesque SemiBold"/>
                <a:sym typeface="Darker Grotesque SemiBold"/>
              </a:rPr>
              <a:t>Differences is transposable element (TE) content</a:t>
            </a:r>
            <a:endParaRPr sz="1300">
              <a:solidFill>
                <a:schemeClr val="dk1"/>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chemeClr val="dk1"/>
              </a:buClr>
              <a:buSzPts val="1300"/>
              <a:buFont typeface="Darker Grotesque SemiBold"/>
              <a:buChar char="●"/>
            </a:pPr>
            <a:r>
              <a:rPr lang="en" sz="1300">
                <a:solidFill>
                  <a:schemeClr val="dk1"/>
                </a:solidFill>
                <a:latin typeface="Darker Grotesque SemiBold"/>
                <a:ea typeface="Darker Grotesque SemiBold"/>
                <a:cs typeface="Darker Grotesque SemiBold"/>
                <a:sym typeface="Darker Grotesque SemiBold"/>
              </a:rPr>
              <a:t>TE presence or absence variation, PAV</a:t>
            </a:r>
            <a:endParaRPr sz="1300">
              <a:solidFill>
                <a:schemeClr val="dk1"/>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chemeClr val="dk1"/>
              </a:buClr>
              <a:buSzPts val="1300"/>
              <a:buFont typeface="Darker Grotesque SemiBold"/>
              <a:buChar char="●"/>
            </a:pPr>
            <a:r>
              <a:rPr lang="en" sz="1300">
                <a:solidFill>
                  <a:schemeClr val="dk1"/>
                </a:solidFill>
                <a:latin typeface="Darker Grotesque SemiBold"/>
                <a:ea typeface="Darker Grotesque SemiBold"/>
                <a:cs typeface="Darker Grotesque SemiBold"/>
                <a:sym typeface="Darker Grotesque SemiBold"/>
              </a:rPr>
              <a:t>Decay of TEs also cause long indel variants between genomes </a:t>
            </a:r>
            <a:endParaRPr sz="1300">
              <a:solidFill>
                <a:schemeClr val="dk1"/>
              </a:solidFill>
              <a:latin typeface="Darker Grotesque SemiBold"/>
              <a:ea typeface="Darker Grotesque SemiBold"/>
              <a:cs typeface="Darker Grotesque SemiBold"/>
              <a:sym typeface="Darker Grotesque SemiBold"/>
            </a:endParaRPr>
          </a:p>
          <a:p>
            <a:pPr indent="-311150" lvl="0" marL="457200" rtl="0" algn="l">
              <a:spcBef>
                <a:spcPts val="0"/>
              </a:spcBef>
              <a:spcAft>
                <a:spcPts val="0"/>
              </a:spcAft>
              <a:buClr>
                <a:schemeClr val="dk1"/>
              </a:buClr>
              <a:buSzPts val="1300"/>
              <a:buFont typeface="Darker Grotesque SemiBold"/>
              <a:buChar char="●"/>
            </a:pPr>
            <a:r>
              <a:rPr lang="en" sz="1300">
                <a:solidFill>
                  <a:schemeClr val="dk1"/>
                </a:solidFill>
                <a:latin typeface="Darker Grotesque SemiBold"/>
                <a:ea typeface="Darker Grotesque SemiBold"/>
                <a:cs typeface="Darker Grotesque SemiBold"/>
                <a:sym typeface="Darker Grotesque SemiBold"/>
              </a:rPr>
              <a:t>Plants have higher sequence diversity </a:t>
            </a:r>
            <a:endParaRPr sz="1300">
              <a:solidFill>
                <a:schemeClr val="dk1"/>
              </a:solidFill>
              <a:latin typeface="Darker Grotesque SemiBold"/>
              <a:ea typeface="Darker Grotesque SemiBold"/>
              <a:cs typeface="Darker Grotesque SemiBold"/>
              <a:sym typeface="Darker Grotesque SemiBold"/>
            </a:endParaRPr>
          </a:p>
        </p:txBody>
      </p:sp>
      <p:sp>
        <p:nvSpPr>
          <p:cNvPr id="519" name="Google Shape;519;p71"/>
          <p:cNvSpPr txBox="1"/>
          <p:nvPr/>
        </p:nvSpPr>
        <p:spPr>
          <a:xfrm>
            <a:off x="317425" y="3702275"/>
            <a:ext cx="2685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latin typeface="Darker Grotesque"/>
                <a:ea typeface="Darker Grotesque"/>
                <a:cs typeface="Darker Grotesque"/>
                <a:sym typeface="Darker Grotesque"/>
              </a:rPr>
              <a:t>More uncertainty in</a:t>
            </a:r>
            <a:r>
              <a:rPr b="1" lang="en" sz="2000">
                <a:solidFill>
                  <a:schemeClr val="dk1"/>
                </a:solidFill>
                <a:latin typeface="Darker Grotesque"/>
                <a:ea typeface="Darker Grotesque"/>
                <a:cs typeface="Darker Grotesque"/>
                <a:sym typeface="Darker Grotesque"/>
              </a:rPr>
              <a:t> </a:t>
            </a:r>
            <a:r>
              <a:rPr b="1" lang="en" sz="1700">
                <a:solidFill>
                  <a:schemeClr val="dk1"/>
                </a:solidFill>
                <a:latin typeface="Darker Grotesque"/>
                <a:ea typeface="Darker Grotesque"/>
                <a:cs typeface="Darker Grotesque"/>
                <a:sym typeface="Darker Grotesque"/>
              </a:rPr>
              <a:t>alignment</a:t>
            </a:r>
            <a:endParaRPr b="1" sz="1700">
              <a:solidFill>
                <a:schemeClr val="dk1"/>
              </a:solidFill>
              <a:latin typeface="Darker Grotesque"/>
              <a:ea typeface="Darker Grotesque"/>
              <a:cs typeface="Darker Grotesque"/>
              <a:sym typeface="Darker Grotesque"/>
            </a:endParaRPr>
          </a:p>
        </p:txBody>
      </p:sp>
      <p:cxnSp>
        <p:nvCxnSpPr>
          <p:cNvPr id="520" name="Google Shape;520;p71"/>
          <p:cNvCxnSpPr>
            <a:endCxn id="519" idx="0"/>
          </p:cNvCxnSpPr>
          <p:nvPr/>
        </p:nvCxnSpPr>
        <p:spPr>
          <a:xfrm>
            <a:off x="1659925" y="3199775"/>
            <a:ext cx="300" cy="50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9"/>
          <p:cNvSpPr txBox="1"/>
          <p:nvPr>
            <p:ph idx="1" type="subTitle"/>
          </p:nvPr>
        </p:nvSpPr>
        <p:spPr>
          <a:xfrm>
            <a:off x="291900" y="1260225"/>
            <a:ext cx="25500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Progressive cactus</a:t>
            </a:r>
            <a:endParaRPr/>
          </a:p>
        </p:txBody>
      </p:sp>
      <p:sp>
        <p:nvSpPr>
          <p:cNvPr id="420" name="Google Shape;420;p59"/>
          <p:cNvSpPr txBox="1"/>
          <p:nvPr>
            <p:ph idx="4" type="subTitle"/>
          </p:nvPr>
        </p:nvSpPr>
        <p:spPr>
          <a:xfrm>
            <a:off x="291900" y="267300"/>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 genomes from different species</a:t>
            </a:r>
            <a:endParaRPr/>
          </a:p>
        </p:txBody>
      </p:sp>
      <p:sp>
        <p:nvSpPr>
          <p:cNvPr id="421" name="Google Shape;421;p59"/>
          <p:cNvSpPr txBox="1"/>
          <p:nvPr>
            <p:ph idx="5" type="subTitle"/>
          </p:nvPr>
        </p:nvSpPr>
        <p:spPr>
          <a:xfrm>
            <a:off x="3266546" y="1260225"/>
            <a:ext cx="24432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Minigraph-cactus Pangenome pipeline</a:t>
            </a:r>
            <a:endParaRPr/>
          </a:p>
        </p:txBody>
      </p:sp>
      <p:sp>
        <p:nvSpPr>
          <p:cNvPr id="422" name="Google Shape;422;p59"/>
          <p:cNvSpPr txBox="1"/>
          <p:nvPr>
            <p:ph idx="7" type="subTitle"/>
          </p:nvPr>
        </p:nvSpPr>
        <p:spPr>
          <a:xfrm>
            <a:off x="326654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Align</a:t>
            </a:r>
            <a:r>
              <a:rPr lang="en"/>
              <a:t> genomes from same species</a:t>
            </a:r>
            <a:endParaRPr/>
          </a:p>
        </p:txBody>
      </p:sp>
      <p:sp>
        <p:nvSpPr>
          <p:cNvPr id="423" name="Google Shape;423;p59"/>
          <p:cNvSpPr txBox="1"/>
          <p:nvPr>
            <p:ph idx="14" type="subTitle"/>
          </p:nvPr>
        </p:nvSpPr>
        <p:spPr>
          <a:xfrm>
            <a:off x="291900" y="3371375"/>
            <a:ext cx="40677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graph-based progressive multiple genome aligner that reconstructs ancestral genomes by combining sub-alignments.</a:t>
            </a:r>
            <a:endParaRPr/>
          </a:p>
        </p:txBody>
      </p:sp>
      <p:sp>
        <p:nvSpPr>
          <p:cNvPr id="424" name="Google Shape;424;p59"/>
          <p:cNvSpPr txBox="1"/>
          <p:nvPr>
            <p:ph idx="16" type="subTitle"/>
          </p:nvPr>
        </p:nvSpPr>
        <p:spPr>
          <a:xfrm>
            <a:off x="291900" y="2740300"/>
            <a:ext cx="246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it works:</a:t>
            </a:r>
            <a:endParaRPr/>
          </a:p>
          <a:p>
            <a:pPr indent="0" lvl="0" marL="0" rtl="0" algn="l">
              <a:spcBef>
                <a:spcPts val="0"/>
              </a:spcBef>
              <a:spcAft>
                <a:spcPts val="0"/>
              </a:spcAft>
              <a:buNone/>
            </a:pPr>
            <a:r>
              <a:t/>
            </a:r>
            <a:endParaRPr/>
          </a:p>
        </p:txBody>
      </p:sp>
      <p:sp>
        <p:nvSpPr>
          <p:cNvPr id="425" name="Google Shape;425;p59"/>
          <p:cNvSpPr txBox="1"/>
          <p:nvPr>
            <p:ph idx="17"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59"/>
          <p:cNvSpPr txBox="1"/>
          <p:nvPr>
            <p:ph idx="7" type="subTitle"/>
          </p:nvPr>
        </p:nvSpPr>
        <p:spPr>
          <a:xfrm>
            <a:off x="6139796" y="267300"/>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Build Pangenome graph</a:t>
            </a:r>
            <a:endParaRPr/>
          </a:p>
        </p:txBody>
      </p:sp>
      <p:sp>
        <p:nvSpPr>
          <p:cNvPr id="427" name="Google Shape;427;p59"/>
          <p:cNvSpPr txBox="1"/>
          <p:nvPr>
            <p:ph idx="5" type="subTitle"/>
          </p:nvPr>
        </p:nvSpPr>
        <p:spPr>
          <a:xfrm>
            <a:off x="6134396" y="1260225"/>
            <a:ext cx="2443200" cy="40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Minigraph-cactus Pangenome pipeline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idx="1" type="body"/>
          </p:nvPr>
        </p:nvSpPr>
        <p:spPr>
          <a:xfrm>
            <a:off x="4324475" y="269025"/>
            <a:ext cx="4482300" cy="7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None/>
            </a:pPr>
            <a:r>
              <a:rPr lang="en" sz="1200">
                <a:latin typeface="Darker Grotesque SemiBold"/>
                <a:ea typeface="Darker Grotesque SemiBold"/>
                <a:cs typeface="Darker Grotesque SemiBold"/>
                <a:sym typeface="Darker Grotesque SemiBold"/>
              </a:rPr>
              <a:t>In graph theory, a cactus (sometimes called a cactus tree) is a connected graph in which any two simple cycles have at most one vertex in common. Equivalently, it is a connected graph in which every edge belongs to at most one simple cycle, or (for nontrivial cacti) in which every block (maximal subgraph without a cut-vertex) is an edge or a cycle.</a:t>
            </a:r>
            <a:endParaRPr sz="1200">
              <a:latin typeface="Darker Grotesque SemiBold"/>
              <a:ea typeface="Darker Grotesque SemiBold"/>
              <a:cs typeface="Darker Grotesque SemiBold"/>
              <a:sym typeface="Darker Grotesque SemiBold"/>
            </a:endParaRPr>
          </a:p>
        </p:txBody>
      </p:sp>
      <p:sp>
        <p:nvSpPr>
          <p:cNvPr id="433" name="Google Shape;433;p60"/>
          <p:cNvSpPr txBox="1"/>
          <p:nvPr>
            <p:ph type="title"/>
          </p:nvPr>
        </p:nvSpPr>
        <p:spPr>
          <a:xfrm>
            <a:off x="342900" y="269025"/>
            <a:ext cx="4291800" cy="85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Cactus graph</a:t>
            </a:r>
            <a:endParaRPr/>
          </a:p>
        </p:txBody>
      </p:sp>
      <p:sp>
        <p:nvSpPr>
          <p:cNvPr id="434" name="Google Shape;434;p60"/>
          <p:cNvSpPr txBox="1"/>
          <p:nvPr>
            <p:ph idx="2" type="body"/>
          </p:nvPr>
        </p:nvSpPr>
        <p:spPr>
          <a:xfrm>
            <a:off x="219650" y="2925788"/>
            <a:ext cx="2862900" cy="1624500"/>
          </a:xfrm>
          <a:prstGeom prst="rect">
            <a:avLst/>
          </a:prstGeom>
        </p:spPr>
        <p:txBody>
          <a:bodyPr anchorCtr="0" anchor="b" bIns="91425" lIns="91425" spcFirstLastPara="1" rIns="91425" wrap="square" tIns="91425">
            <a:noAutofit/>
          </a:bodyPr>
          <a:lstStyle/>
          <a:p>
            <a:pPr indent="-314325" lvl="0" marL="457200" rtl="0" algn="l">
              <a:lnSpc>
                <a:spcPct val="115000"/>
              </a:lnSpc>
              <a:spcBef>
                <a:spcPts val="0"/>
              </a:spcBef>
              <a:spcAft>
                <a:spcPts val="0"/>
              </a:spcAft>
              <a:buSzPts val="1350"/>
              <a:buFont typeface="Archivo Medium"/>
              <a:buChar char="➔"/>
            </a:pPr>
            <a:r>
              <a:rPr lang="en" sz="1350">
                <a:latin typeface="Archivo Medium"/>
                <a:ea typeface="Archivo Medium"/>
                <a:cs typeface="Archivo Medium"/>
                <a:sym typeface="Archivo Medium"/>
              </a:rPr>
              <a:t>Guide tree is used to recursively split a large </a:t>
            </a:r>
            <a:r>
              <a:rPr lang="en" sz="1350">
                <a:latin typeface="Archivo Medium"/>
                <a:ea typeface="Archivo Medium"/>
                <a:cs typeface="Archivo Medium"/>
                <a:sym typeface="Archivo Medium"/>
              </a:rPr>
              <a:t>alignment</a:t>
            </a:r>
            <a:r>
              <a:rPr lang="en" sz="1350">
                <a:latin typeface="Archivo Medium"/>
                <a:ea typeface="Archivo Medium"/>
                <a:cs typeface="Archivo Medium"/>
                <a:sym typeface="Archivo Medium"/>
              </a:rPr>
              <a:t> problem into subproblems</a:t>
            </a:r>
            <a:endParaRPr sz="1350">
              <a:latin typeface="Archivo Medium"/>
              <a:ea typeface="Archivo Medium"/>
              <a:cs typeface="Archivo Medium"/>
              <a:sym typeface="Archivo Medium"/>
            </a:endParaRPr>
          </a:p>
          <a:p>
            <a:pPr indent="-314325" lvl="0" marL="457200" rtl="0" algn="l">
              <a:lnSpc>
                <a:spcPct val="115000"/>
              </a:lnSpc>
              <a:spcBef>
                <a:spcPts val="0"/>
              </a:spcBef>
              <a:spcAft>
                <a:spcPts val="0"/>
              </a:spcAft>
              <a:buSzPts val="1350"/>
              <a:buFont typeface="Archivo Medium"/>
              <a:buChar char="➔"/>
            </a:pPr>
            <a:r>
              <a:rPr lang="en" sz="1350">
                <a:latin typeface="Archivo Medium"/>
                <a:ea typeface="Archivo Medium"/>
                <a:cs typeface="Archivo Medium"/>
                <a:sym typeface="Archivo Medium"/>
              </a:rPr>
              <a:t>Subproblem compares 2-5 genomes against one another</a:t>
            </a:r>
            <a:endParaRPr sz="1350">
              <a:latin typeface="Archivo Medium"/>
              <a:ea typeface="Archivo Medium"/>
              <a:cs typeface="Archivo Medium"/>
              <a:sym typeface="Archivo Medium"/>
            </a:endParaRPr>
          </a:p>
        </p:txBody>
      </p:sp>
      <p:sp>
        <p:nvSpPr>
          <p:cNvPr id="435" name="Google Shape;435;p60"/>
          <p:cNvSpPr txBox="1"/>
          <p:nvPr>
            <p:ph idx="3" type="body"/>
          </p:nvPr>
        </p:nvSpPr>
        <p:spPr>
          <a:xfrm>
            <a:off x="3196775" y="2925788"/>
            <a:ext cx="2740500" cy="1624500"/>
          </a:xfrm>
          <a:prstGeom prst="rect">
            <a:avLst/>
          </a:prstGeom>
        </p:spPr>
        <p:txBody>
          <a:bodyPr anchorCtr="0" anchor="b" bIns="91425" lIns="91425" spcFirstLastPara="1" rIns="91425" wrap="square" tIns="91425">
            <a:noAutofit/>
          </a:bodyPr>
          <a:lstStyle/>
          <a:p>
            <a:pPr indent="-342900" lvl="0" marL="457200" rtl="0" algn="l">
              <a:lnSpc>
                <a:spcPct val="115000"/>
              </a:lnSpc>
              <a:spcBef>
                <a:spcPts val="0"/>
              </a:spcBef>
              <a:spcAft>
                <a:spcPts val="0"/>
              </a:spcAft>
              <a:buSzPts val="1800"/>
              <a:buFont typeface="Archivo Medium"/>
              <a:buChar char="➔"/>
            </a:pPr>
            <a:r>
              <a:rPr lang="en">
                <a:latin typeface="Archivo Medium"/>
                <a:ea typeface="Archivo Medium"/>
                <a:cs typeface="Archivo Medium"/>
                <a:sym typeface="Archivo Medium"/>
              </a:rPr>
              <a:t>Guide tree</a:t>
            </a:r>
            <a:endParaRPr>
              <a:latin typeface="Archivo Medium"/>
              <a:ea typeface="Archivo Medium"/>
              <a:cs typeface="Archivo Medium"/>
              <a:sym typeface="Archivo Medium"/>
            </a:endParaRPr>
          </a:p>
          <a:p>
            <a:pPr indent="-342900" lvl="0" marL="457200" rtl="0" algn="l">
              <a:lnSpc>
                <a:spcPct val="115000"/>
              </a:lnSpc>
              <a:spcBef>
                <a:spcPts val="0"/>
              </a:spcBef>
              <a:spcAft>
                <a:spcPts val="0"/>
              </a:spcAft>
              <a:buSzPts val="1800"/>
              <a:buFont typeface="Archivo Medium"/>
              <a:buChar char="➔"/>
            </a:pPr>
            <a:r>
              <a:rPr lang="en">
                <a:latin typeface="Archivo Medium"/>
                <a:ea typeface="Archivo Medium"/>
                <a:cs typeface="Archivo Medium"/>
                <a:sym typeface="Archivo Medium"/>
              </a:rPr>
              <a:t>FASTA for each genome assembly</a:t>
            </a:r>
            <a:endParaRPr>
              <a:latin typeface="Archivo Medium"/>
              <a:ea typeface="Archivo Medium"/>
              <a:cs typeface="Archivo Medium"/>
              <a:sym typeface="Archivo Medium"/>
            </a:endParaRPr>
          </a:p>
        </p:txBody>
      </p:sp>
      <p:sp>
        <p:nvSpPr>
          <p:cNvPr id="436" name="Google Shape;436;p60"/>
          <p:cNvSpPr txBox="1"/>
          <p:nvPr>
            <p:ph idx="5" type="subTitle"/>
          </p:nvPr>
        </p:nvSpPr>
        <p:spPr>
          <a:xfrm>
            <a:off x="28300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Connected graph in which two simple cycles have at most one vertex in common.</a:t>
            </a:r>
            <a:endParaRPr/>
          </a:p>
        </p:txBody>
      </p:sp>
      <p:sp>
        <p:nvSpPr>
          <p:cNvPr id="437" name="Google Shape;437;p60"/>
          <p:cNvSpPr txBox="1"/>
          <p:nvPr>
            <p:ph idx="6" type="subTitle"/>
          </p:nvPr>
        </p:nvSpPr>
        <p:spPr>
          <a:xfrm>
            <a:off x="3257646" y="1546063"/>
            <a:ext cx="23184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438" name="Google Shape;438;p60"/>
          <p:cNvSpPr txBox="1"/>
          <p:nvPr>
            <p:ph idx="7" type="subTitle"/>
          </p:nvPr>
        </p:nvSpPr>
        <p:spPr>
          <a:xfrm>
            <a:off x="6118350" y="1546063"/>
            <a:ext cx="24198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a:t>
            </a:r>
            <a:endParaRPr/>
          </a:p>
        </p:txBody>
      </p:sp>
      <p:sp>
        <p:nvSpPr>
          <p:cNvPr id="439" name="Google Shape;439;p60"/>
          <p:cNvSpPr txBox="1"/>
          <p:nvPr>
            <p:ph idx="8"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BUSINESS NAME</a:t>
            </a:r>
            <a:endParaRPr/>
          </a:p>
        </p:txBody>
      </p:sp>
      <p:pic>
        <p:nvPicPr>
          <p:cNvPr id="440" name="Google Shape;440;p60"/>
          <p:cNvPicPr preferRelativeResize="0"/>
          <p:nvPr/>
        </p:nvPicPr>
        <p:blipFill>
          <a:blip r:embed="rId3">
            <a:alphaModFix/>
          </a:blip>
          <a:stretch>
            <a:fillRect/>
          </a:stretch>
        </p:blipFill>
        <p:spPr>
          <a:xfrm>
            <a:off x="6471026" y="1546076"/>
            <a:ext cx="2043325" cy="3064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1"/>
          <p:cNvSpPr txBox="1"/>
          <p:nvPr>
            <p:ph type="title"/>
          </p:nvPr>
        </p:nvSpPr>
        <p:spPr>
          <a:xfrm>
            <a:off x="2491100" y="1960225"/>
            <a:ext cx="6538500" cy="2959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Progressive</a:t>
            </a:r>
            <a:endParaRPr/>
          </a:p>
        </p:txBody>
      </p:sp>
      <p:sp>
        <p:nvSpPr>
          <p:cNvPr id="446" name="Google Shape;446;p61"/>
          <p:cNvSpPr/>
          <p:nvPr>
            <p:ph idx="2" type="pic"/>
          </p:nvPr>
        </p:nvSpPr>
        <p:spPr>
          <a:xfrm>
            <a:off x="228600" y="223625"/>
            <a:ext cx="8686800" cy="1446600"/>
          </a:xfrm>
          <a:prstGeom prst="roundRect">
            <a:avLst>
              <a:gd fmla="val 16667" name="adj"/>
            </a:avLst>
          </a:prstGeom>
        </p:spPr>
      </p:sp>
      <p:sp>
        <p:nvSpPr>
          <p:cNvPr id="447" name="Google Shape;447;p61"/>
          <p:cNvSpPr/>
          <p:nvPr/>
        </p:nvSpPr>
        <p:spPr>
          <a:xfrm>
            <a:off x="230625" y="230625"/>
            <a:ext cx="8686800" cy="14466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448" name="Google Shape;448;p61"/>
          <p:cNvSpPr txBox="1"/>
          <p:nvPr/>
        </p:nvSpPr>
        <p:spPr>
          <a:xfrm>
            <a:off x="319975" y="208175"/>
            <a:ext cx="7200300" cy="14775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Clr>
                <a:schemeClr val="lt1"/>
              </a:buClr>
              <a:buSzPts val="2100"/>
              <a:buFont typeface="Darker Grotesque SemiBold"/>
              <a:buChar char="●"/>
            </a:pPr>
            <a:r>
              <a:rPr lang="en" sz="2100">
                <a:solidFill>
                  <a:schemeClr val="lt1"/>
                </a:solidFill>
                <a:latin typeface="Darker Grotesque SemiBold"/>
                <a:ea typeface="Darker Grotesque SemiBold"/>
                <a:cs typeface="Darker Grotesque SemiBold"/>
                <a:sym typeface="Darker Grotesque SemiBold"/>
              </a:rPr>
              <a:t>Complex algorithms</a:t>
            </a:r>
            <a:endParaRPr sz="2100">
              <a:solidFill>
                <a:schemeClr val="lt1"/>
              </a:solidFill>
              <a:latin typeface="Darker Grotesque SemiBold"/>
              <a:ea typeface="Darker Grotesque SemiBold"/>
              <a:cs typeface="Darker Grotesque SemiBold"/>
              <a:sym typeface="Darker Grotesque SemiBold"/>
            </a:endParaRPr>
          </a:p>
          <a:p>
            <a:pPr indent="-361950" lvl="0" marL="457200" rtl="0" algn="l">
              <a:spcBef>
                <a:spcPts val="0"/>
              </a:spcBef>
              <a:spcAft>
                <a:spcPts val="0"/>
              </a:spcAft>
              <a:buClr>
                <a:schemeClr val="lt1"/>
              </a:buClr>
              <a:buSzPts val="2100"/>
              <a:buFont typeface="Darker Grotesque SemiBold"/>
              <a:buChar char="●"/>
            </a:pPr>
            <a:r>
              <a:rPr lang="en" sz="2100">
                <a:solidFill>
                  <a:schemeClr val="lt1"/>
                </a:solidFill>
                <a:latin typeface="Darker Grotesque SemiBold"/>
                <a:ea typeface="Darker Grotesque SemiBold"/>
                <a:cs typeface="Darker Grotesque SemiBold"/>
                <a:sym typeface="Darker Grotesque SemiBold"/>
              </a:rPr>
              <a:t>Multiple alignment</a:t>
            </a:r>
            <a:endParaRPr sz="2100">
              <a:solidFill>
                <a:schemeClr val="lt1"/>
              </a:solidFill>
              <a:latin typeface="Darker Grotesque SemiBold"/>
              <a:ea typeface="Darker Grotesque SemiBold"/>
              <a:cs typeface="Darker Grotesque SemiBold"/>
              <a:sym typeface="Darker Grotesque SemiBold"/>
            </a:endParaRPr>
          </a:p>
          <a:p>
            <a:pPr indent="-361950" lvl="0" marL="457200" rtl="0" algn="l">
              <a:spcBef>
                <a:spcPts val="0"/>
              </a:spcBef>
              <a:spcAft>
                <a:spcPts val="0"/>
              </a:spcAft>
              <a:buClr>
                <a:schemeClr val="lt1"/>
              </a:buClr>
              <a:buSzPts val="2100"/>
              <a:buFont typeface="Darker Grotesque SemiBold"/>
              <a:buChar char="●"/>
            </a:pPr>
            <a:r>
              <a:rPr lang="en" sz="2100">
                <a:solidFill>
                  <a:schemeClr val="lt1"/>
                </a:solidFill>
                <a:latin typeface="Darker Grotesque SemiBold"/>
                <a:ea typeface="Darker Grotesque SemiBold"/>
                <a:cs typeface="Darker Grotesque SemiBold"/>
                <a:sym typeface="Darker Grotesque SemiBold"/>
              </a:rPr>
              <a:t>Effective data manipulation</a:t>
            </a:r>
            <a:endParaRPr sz="2100">
              <a:solidFill>
                <a:schemeClr val="lt1"/>
              </a:solidFill>
              <a:latin typeface="Darker Grotesque SemiBold"/>
              <a:ea typeface="Darker Grotesque SemiBold"/>
              <a:cs typeface="Darker Grotesque SemiBold"/>
              <a:sym typeface="Darker Grotesque SemiBold"/>
            </a:endParaRPr>
          </a:p>
          <a:p>
            <a:pPr indent="-361950" lvl="0" marL="457200" rtl="0" algn="l">
              <a:spcBef>
                <a:spcPts val="0"/>
              </a:spcBef>
              <a:spcAft>
                <a:spcPts val="0"/>
              </a:spcAft>
              <a:buClr>
                <a:schemeClr val="lt1"/>
              </a:buClr>
              <a:buSzPts val="2100"/>
              <a:buFont typeface="Darker Grotesque SemiBold"/>
              <a:buChar char="●"/>
            </a:pPr>
            <a:r>
              <a:rPr lang="en" sz="2100">
                <a:solidFill>
                  <a:schemeClr val="lt1"/>
                </a:solidFill>
                <a:latin typeface="Darker Grotesque SemiBold"/>
                <a:ea typeface="Darker Grotesque SemiBold"/>
                <a:cs typeface="Darker Grotesque SemiBold"/>
                <a:sym typeface="Darker Grotesque SemiBold"/>
              </a:rPr>
              <a:t>Allows detection of variance (indels)</a:t>
            </a:r>
            <a:endParaRPr sz="2500">
              <a:latin typeface="Darker Grotesque SemiBold"/>
              <a:ea typeface="Darker Grotesque SemiBold"/>
              <a:cs typeface="Darker Grotesque SemiBold"/>
              <a:sym typeface="Darker Grotesque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nvSpPr>
        <p:spPr>
          <a:xfrm>
            <a:off x="760300" y="457200"/>
            <a:ext cx="7748700" cy="407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dk1"/>
                </a:solidFill>
                <a:latin typeface="Darker Grotesque Medium"/>
                <a:ea typeface="Darker Grotesque Medium"/>
                <a:cs typeface="Darker Grotesque Medium"/>
                <a:sym typeface="Darker Grotesque Medium"/>
              </a:rPr>
              <a:t>Progressive Cactus improves upon the original Cactus program by focusing on the CAF (Cactus Alignment Filter) and BAR algorithms. </a:t>
            </a:r>
            <a:endParaRPr sz="2300">
              <a:solidFill>
                <a:schemeClr val="dk1"/>
              </a:solidFill>
              <a:latin typeface="Darker Grotesque Medium"/>
              <a:ea typeface="Darker Grotesque Medium"/>
              <a:cs typeface="Darker Grotesque Medium"/>
              <a:sym typeface="Darker Grotesque Medium"/>
            </a:endParaRPr>
          </a:p>
          <a:p>
            <a:pPr indent="0" lvl="0" marL="0" rtl="0" algn="l">
              <a:spcBef>
                <a:spcPts val="0"/>
              </a:spcBef>
              <a:spcAft>
                <a:spcPts val="0"/>
              </a:spcAft>
              <a:buNone/>
            </a:pPr>
            <a:r>
              <a:t/>
            </a:r>
            <a:endParaRPr sz="2300">
              <a:solidFill>
                <a:schemeClr val="dk1"/>
              </a:solidFill>
              <a:latin typeface="Darker Grotesque Medium"/>
              <a:ea typeface="Darker Grotesque Medium"/>
              <a:cs typeface="Darker Grotesque Medium"/>
              <a:sym typeface="Darker Grotesque Medium"/>
            </a:endParaRPr>
          </a:p>
          <a:p>
            <a:pPr indent="0" lvl="0" marL="0" rtl="0" algn="l">
              <a:spcBef>
                <a:spcPts val="0"/>
              </a:spcBef>
              <a:spcAft>
                <a:spcPts val="0"/>
              </a:spcAft>
              <a:buNone/>
            </a:pPr>
            <a:r>
              <a:rPr lang="en" sz="2300">
                <a:solidFill>
                  <a:schemeClr val="dk1"/>
                </a:solidFill>
                <a:latin typeface="Darker Grotesque Medium"/>
                <a:ea typeface="Darker Grotesque Medium"/>
                <a:cs typeface="Darker Grotesque Medium"/>
                <a:sym typeface="Darker Grotesque Medium"/>
              </a:rPr>
              <a:t>The CAF algorithm constructs a sequence graph from local alignments produced by LASTZ, representing the alignment of nucleotide strings. In this graph, alignments between substrings are shown as shared edges, termed "alignment blocks." These blocks define equivalence relations, possessing transitive, reflexive, and symmetric properties. A key challenge for CAF is judiciously selecting which local alignments to include, as the output from LASTZ can contain transitive inconsistencies that may lead to overly complex alignment blocks.</a:t>
            </a:r>
            <a:endParaRPr sz="2000">
              <a:solidFill>
                <a:schemeClr val="dk1"/>
              </a:solidFill>
              <a:latin typeface="Darker Grotesque Medium"/>
              <a:ea typeface="Darker Grotesque Medium"/>
              <a:cs typeface="Darker Grotesque Medium"/>
              <a:sym typeface="Darker Grotesque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nvSpPr>
        <p:spPr>
          <a:xfrm>
            <a:off x="5723575" y="4346900"/>
            <a:ext cx="3000000" cy="6003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latin typeface="Roboto"/>
                <a:ea typeface="Roboto"/>
                <a:cs typeface="Roboto"/>
                <a:sym typeface="Roboto"/>
              </a:rPr>
              <a:t>Armstrong, J., Hickey, G., Diekhans, M. </a:t>
            </a:r>
            <a:r>
              <a:rPr i="1" lang="en" sz="900">
                <a:solidFill>
                  <a:srgbClr val="222222"/>
                </a:solidFill>
                <a:highlight>
                  <a:srgbClr val="FFFFFF"/>
                </a:highlight>
                <a:latin typeface="Roboto"/>
                <a:ea typeface="Roboto"/>
                <a:cs typeface="Roboto"/>
                <a:sym typeface="Roboto"/>
              </a:rPr>
              <a:t>et al.</a:t>
            </a:r>
            <a:r>
              <a:rPr lang="en" sz="900">
                <a:solidFill>
                  <a:srgbClr val="222222"/>
                </a:solidFill>
                <a:highlight>
                  <a:srgbClr val="FFFFFF"/>
                </a:highlight>
                <a:latin typeface="Roboto"/>
                <a:ea typeface="Roboto"/>
                <a:cs typeface="Roboto"/>
                <a:sym typeface="Roboto"/>
              </a:rPr>
              <a:t> Progressive Cactus is a multiple-genome aligner for the thousand-genome era. </a:t>
            </a:r>
            <a:r>
              <a:rPr i="1" lang="en" sz="900">
                <a:solidFill>
                  <a:srgbClr val="222222"/>
                </a:solidFill>
                <a:highlight>
                  <a:srgbClr val="FFFFFF"/>
                </a:highlight>
                <a:latin typeface="Roboto"/>
                <a:ea typeface="Roboto"/>
                <a:cs typeface="Roboto"/>
                <a:sym typeface="Roboto"/>
              </a:rPr>
              <a:t>Nature</a:t>
            </a:r>
            <a:r>
              <a:rPr lang="en" sz="900">
                <a:solidFill>
                  <a:srgbClr val="222222"/>
                </a:solidFill>
                <a:highlight>
                  <a:srgbClr val="FFFFFF"/>
                </a:highlight>
                <a:latin typeface="Roboto"/>
                <a:ea typeface="Roboto"/>
                <a:cs typeface="Roboto"/>
                <a:sym typeface="Roboto"/>
              </a:rPr>
              <a:t> 587, 246–251 (2020).</a:t>
            </a:r>
            <a:endParaRPr sz="1100"/>
          </a:p>
        </p:txBody>
      </p:sp>
      <p:pic>
        <p:nvPicPr>
          <p:cNvPr id="459" name="Google Shape;459;p63"/>
          <p:cNvPicPr preferRelativeResize="0"/>
          <p:nvPr/>
        </p:nvPicPr>
        <p:blipFill>
          <a:blip r:embed="rId3">
            <a:alphaModFix/>
          </a:blip>
          <a:stretch>
            <a:fillRect/>
          </a:stretch>
        </p:blipFill>
        <p:spPr>
          <a:xfrm>
            <a:off x="342900" y="76200"/>
            <a:ext cx="4977070" cy="4991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ph idx="1" type="subTitle"/>
          </p:nvPr>
        </p:nvSpPr>
        <p:spPr>
          <a:xfrm>
            <a:off x="228600" y="4820575"/>
            <a:ext cx="3691500" cy="18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txBox="1"/>
          <p:nvPr>
            <p:ph idx="3" type="subTitle"/>
          </p:nvPr>
        </p:nvSpPr>
        <p:spPr>
          <a:xfrm>
            <a:off x="342900" y="223625"/>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a:t>Perform local alignments</a:t>
            </a:r>
            <a:endParaRPr/>
          </a:p>
        </p:txBody>
      </p:sp>
      <p:sp>
        <p:nvSpPr>
          <p:cNvPr id="466" name="Google Shape;466;p64"/>
          <p:cNvSpPr txBox="1"/>
          <p:nvPr>
            <p:ph idx="4" type="body"/>
          </p:nvPr>
        </p:nvSpPr>
        <p:spPr>
          <a:xfrm>
            <a:off x="2491100" y="223625"/>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With LASTZ to identify significant alignments generating alignment blocks</a:t>
            </a:r>
            <a:endParaRPr/>
          </a:p>
        </p:txBody>
      </p:sp>
      <p:sp>
        <p:nvSpPr>
          <p:cNvPr id="467" name="Google Shape;467;p64"/>
          <p:cNvSpPr txBox="1"/>
          <p:nvPr>
            <p:ph idx="5" type="subTitle"/>
          </p:nvPr>
        </p:nvSpPr>
        <p:spPr>
          <a:xfrm>
            <a:off x="342947" y="1275188"/>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 Cactus alignment filter (CAF)</a:t>
            </a:r>
            <a:endParaRPr/>
          </a:p>
        </p:txBody>
      </p:sp>
      <p:sp>
        <p:nvSpPr>
          <p:cNvPr id="468" name="Google Shape;468;p64"/>
          <p:cNvSpPr txBox="1"/>
          <p:nvPr>
            <p:ph idx="6" type="body"/>
          </p:nvPr>
        </p:nvSpPr>
        <p:spPr>
          <a:xfrm>
            <a:off x="2491150" y="1275188"/>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Filters alignments based on quality and relevance for further analysis</a:t>
            </a:r>
            <a:endParaRPr/>
          </a:p>
        </p:txBody>
      </p:sp>
      <p:sp>
        <p:nvSpPr>
          <p:cNvPr id="469" name="Google Shape;469;p64"/>
          <p:cNvSpPr txBox="1"/>
          <p:nvPr>
            <p:ph idx="7" type="subTitle"/>
          </p:nvPr>
        </p:nvSpPr>
        <p:spPr>
          <a:xfrm>
            <a:off x="342947" y="2326750"/>
            <a:ext cx="20283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Graph construction</a:t>
            </a:r>
            <a:endParaRPr/>
          </a:p>
        </p:txBody>
      </p:sp>
      <p:sp>
        <p:nvSpPr>
          <p:cNvPr id="470" name="Google Shape;470;p64"/>
          <p:cNvSpPr txBox="1"/>
          <p:nvPr>
            <p:ph idx="8" type="body"/>
          </p:nvPr>
        </p:nvSpPr>
        <p:spPr>
          <a:xfrm>
            <a:off x="2491150" y="2326750"/>
            <a:ext cx="2738100" cy="9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where vertices represent the sequences and edges denote the alignment blocks</a:t>
            </a:r>
            <a:endParaRPr/>
          </a:p>
        </p:txBody>
      </p:sp>
      <p:sp>
        <p:nvSpPr>
          <p:cNvPr id="471" name="Google Shape;471;p64"/>
          <p:cNvSpPr txBox="1"/>
          <p:nvPr>
            <p:ph type="title"/>
          </p:nvPr>
        </p:nvSpPr>
        <p:spPr>
          <a:xfrm>
            <a:off x="228600" y="3423725"/>
            <a:ext cx="5000700" cy="10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Out:  Graph files + Alignment files</a:t>
            </a:r>
            <a:endParaRPr sz="4500"/>
          </a:p>
        </p:txBody>
      </p:sp>
      <p:pic>
        <p:nvPicPr>
          <p:cNvPr id="472" name="Google Shape;472;p64"/>
          <p:cNvPicPr preferRelativeResize="0"/>
          <p:nvPr/>
        </p:nvPicPr>
        <p:blipFill>
          <a:blip r:embed="rId3">
            <a:alphaModFix/>
          </a:blip>
          <a:stretch>
            <a:fillRect/>
          </a:stretch>
        </p:blipFill>
        <p:spPr>
          <a:xfrm>
            <a:off x="5589380" y="223625"/>
            <a:ext cx="2924969" cy="43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pic>
        <p:nvPicPr>
          <p:cNvPr id="477" name="Google Shape;477;p65"/>
          <p:cNvPicPr preferRelativeResize="0"/>
          <p:nvPr/>
        </p:nvPicPr>
        <p:blipFill rotWithShape="1">
          <a:blip r:embed="rId3">
            <a:alphaModFix/>
          </a:blip>
          <a:srcRect b="45945" l="0" r="0" t="0"/>
          <a:stretch/>
        </p:blipFill>
        <p:spPr>
          <a:xfrm>
            <a:off x="-48787" y="1076438"/>
            <a:ext cx="4683426" cy="2990624"/>
          </a:xfrm>
          <a:prstGeom prst="rect">
            <a:avLst/>
          </a:prstGeom>
          <a:noFill/>
          <a:ln>
            <a:noFill/>
          </a:ln>
        </p:spPr>
      </p:pic>
      <p:pic>
        <p:nvPicPr>
          <p:cNvPr id="478" name="Google Shape;478;p65"/>
          <p:cNvPicPr preferRelativeResize="0"/>
          <p:nvPr/>
        </p:nvPicPr>
        <p:blipFill rotWithShape="1">
          <a:blip r:embed="rId3">
            <a:alphaModFix/>
          </a:blip>
          <a:srcRect b="5836" l="0" r="0" t="53573"/>
          <a:stretch/>
        </p:blipFill>
        <p:spPr>
          <a:xfrm>
            <a:off x="4572000" y="1448887"/>
            <a:ext cx="4683426" cy="2245726"/>
          </a:xfrm>
          <a:prstGeom prst="rect">
            <a:avLst/>
          </a:prstGeom>
          <a:noFill/>
          <a:ln>
            <a:noFill/>
          </a:ln>
        </p:spPr>
      </p:pic>
      <p:sp>
        <p:nvSpPr>
          <p:cNvPr id="479" name="Google Shape;479;p65"/>
          <p:cNvSpPr txBox="1"/>
          <p:nvPr/>
        </p:nvSpPr>
        <p:spPr>
          <a:xfrm>
            <a:off x="5723575" y="4346900"/>
            <a:ext cx="3000000" cy="6003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latin typeface="Roboto"/>
                <a:ea typeface="Roboto"/>
                <a:cs typeface="Roboto"/>
                <a:sym typeface="Roboto"/>
              </a:rPr>
              <a:t>Armstrong, J., Hickey, G., Diekhans, M. </a:t>
            </a:r>
            <a:r>
              <a:rPr i="1" lang="en" sz="900">
                <a:solidFill>
                  <a:srgbClr val="222222"/>
                </a:solidFill>
                <a:highlight>
                  <a:srgbClr val="FFFFFF"/>
                </a:highlight>
                <a:latin typeface="Roboto"/>
                <a:ea typeface="Roboto"/>
                <a:cs typeface="Roboto"/>
                <a:sym typeface="Roboto"/>
              </a:rPr>
              <a:t>et al.</a:t>
            </a:r>
            <a:r>
              <a:rPr lang="en" sz="900">
                <a:solidFill>
                  <a:srgbClr val="222222"/>
                </a:solidFill>
                <a:highlight>
                  <a:srgbClr val="FFFFFF"/>
                </a:highlight>
                <a:latin typeface="Roboto"/>
                <a:ea typeface="Roboto"/>
                <a:cs typeface="Roboto"/>
                <a:sym typeface="Roboto"/>
              </a:rPr>
              <a:t> Progressive Cactus is a multiple-genome aligner for the thousand-genome era. </a:t>
            </a:r>
            <a:r>
              <a:rPr i="1" lang="en" sz="900">
                <a:solidFill>
                  <a:srgbClr val="222222"/>
                </a:solidFill>
                <a:highlight>
                  <a:srgbClr val="FFFFFF"/>
                </a:highlight>
                <a:latin typeface="Roboto"/>
                <a:ea typeface="Roboto"/>
                <a:cs typeface="Roboto"/>
                <a:sym typeface="Roboto"/>
              </a:rPr>
              <a:t>Nature</a:t>
            </a:r>
            <a:r>
              <a:rPr lang="en" sz="900">
                <a:solidFill>
                  <a:srgbClr val="222222"/>
                </a:solidFill>
                <a:highlight>
                  <a:srgbClr val="FFFFFF"/>
                </a:highlight>
                <a:latin typeface="Roboto"/>
                <a:ea typeface="Roboto"/>
                <a:cs typeface="Roboto"/>
                <a:sym typeface="Roboto"/>
              </a:rPr>
              <a:t> 587, 246–251 (2020).</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nvSpPr>
        <p:spPr>
          <a:xfrm>
            <a:off x="0" y="0"/>
            <a:ext cx="3000000" cy="600300"/>
          </a:xfrm>
          <a:prstGeom prst="rect">
            <a:avLst/>
          </a:prstGeom>
          <a:no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b="1" lang="en" sz="4500">
                <a:solidFill>
                  <a:schemeClr val="dk1"/>
                </a:solidFill>
                <a:latin typeface="Darker Grotesque"/>
                <a:ea typeface="Darker Grotesque"/>
                <a:cs typeface="Darker Grotesque"/>
                <a:sym typeface="Darker Grotesque"/>
              </a:rPr>
              <a:t>MAF</a:t>
            </a:r>
            <a:endParaRPr/>
          </a:p>
        </p:txBody>
      </p:sp>
      <p:pic>
        <p:nvPicPr>
          <p:cNvPr id="485" name="Google Shape;485;p66"/>
          <p:cNvPicPr preferRelativeResize="0"/>
          <p:nvPr/>
        </p:nvPicPr>
        <p:blipFill>
          <a:blip r:embed="rId3">
            <a:alphaModFix/>
          </a:blip>
          <a:stretch>
            <a:fillRect/>
          </a:stretch>
        </p:blipFill>
        <p:spPr>
          <a:xfrm>
            <a:off x="1415000" y="179862"/>
            <a:ext cx="6313993" cy="4783775"/>
          </a:xfrm>
          <a:prstGeom prst="rect">
            <a:avLst/>
          </a:prstGeom>
          <a:noFill/>
          <a:ln>
            <a:noFill/>
          </a:ln>
        </p:spPr>
      </p:pic>
      <p:sp>
        <p:nvSpPr>
          <p:cNvPr id="486" name="Google Shape;486;p66"/>
          <p:cNvSpPr txBox="1"/>
          <p:nvPr/>
        </p:nvSpPr>
        <p:spPr>
          <a:xfrm>
            <a:off x="3314750" y="2233050"/>
            <a:ext cx="2178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lt1"/>
                </a:solidFill>
                <a:latin typeface="Archivo"/>
                <a:ea typeface="Archivo"/>
                <a:cs typeface="Archivo"/>
                <a:sym typeface="Archivo"/>
              </a:rPr>
              <a:t>Multiple Sequence Alignment Block</a:t>
            </a:r>
            <a:endParaRPr sz="1000">
              <a:solidFill>
                <a:schemeClr val="lt1"/>
              </a:solidFill>
              <a:latin typeface="Archivo"/>
              <a:ea typeface="Archivo"/>
              <a:cs typeface="Archivo"/>
              <a:sym typeface="Archivo"/>
            </a:endParaRPr>
          </a:p>
        </p:txBody>
      </p:sp>
      <p:sp>
        <p:nvSpPr>
          <p:cNvPr id="487" name="Google Shape;487;p66"/>
          <p:cNvSpPr txBox="1"/>
          <p:nvPr/>
        </p:nvSpPr>
        <p:spPr>
          <a:xfrm>
            <a:off x="5427925" y="4453350"/>
            <a:ext cx="3597300" cy="6003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222222"/>
                </a:solidFill>
                <a:highlight>
                  <a:srgbClr val="FFFFFF"/>
                </a:highlight>
                <a:latin typeface="Roboto"/>
                <a:ea typeface="Roboto"/>
                <a:cs typeface="Roboto"/>
                <a:sym typeface="Roboto"/>
              </a:rPr>
              <a:t>Matos, Luís &amp; Neves, António &amp; Pratas, Diogo &amp; Pinho, Armando. (2015). MAFCO: a compression tool for MAF files. PloS one. 10. e0116082. 10.1371/journal.pone.0116082. </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usiness Plan">
  <a:themeElements>
    <a:clrScheme name="Simple Light">
      <a:dk1>
        <a:srgbClr val="FFFFFF"/>
      </a:dk1>
      <a:lt1>
        <a:srgbClr val="000000"/>
      </a:lt1>
      <a:dk2>
        <a:srgbClr val="FFFFFF"/>
      </a:dk2>
      <a:lt2>
        <a:srgbClr val="ADC2AC"/>
      </a:lt2>
      <a:accent1>
        <a:srgbClr val="83AFA8"/>
      </a:accent1>
      <a:accent2>
        <a:srgbClr val="346B66"/>
      </a:accent2>
      <a:accent3>
        <a:srgbClr val="78909C"/>
      </a:accent3>
      <a:accent4>
        <a:srgbClr val="3E618F"/>
      </a:accent4>
      <a:accent5>
        <a:srgbClr val="465F59"/>
      </a:accent5>
      <a:accent6>
        <a:srgbClr val="5B7973"/>
      </a:accent6>
      <a:hlink>
        <a:srgbClr val="ADC2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