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92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24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28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7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85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4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31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3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3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8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47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8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25.07.2023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25.07.2023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apitutorial.ru/httpstatuscod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xterra.ru/blog/kody-sostoyaniya-http-proveryaem-otvety-servera-i-ubiraem-oshibki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Glossary/MIME_typ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ru/docs/Web/HTTP/Headers/Accept" TargetMode="External"/><Relationship Id="rId4" Type="http://schemas.openxmlformats.org/officeDocument/2006/relationships/hyperlink" Target="https://developer.mozilla.org/ru/docs/Web/HTTP/Headers/Content-Typ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/>
          <a:lstStyle/>
          <a:p>
            <a:pPr marL="0" indent="0">
              <a:buNone/>
            </a:pPr>
            <a:r>
              <a:rPr lang="ru-RU" sz="2200" b="1" dirty="0">
                <a:solidFill>
                  <a:srgbClr val="FFC000"/>
                </a:solidFill>
              </a:rPr>
              <a:t>Swagger</a:t>
            </a:r>
            <a:r>
              <a:rPr lang="ru-RU" dirty="0"/>
              <a:t> — это набор инструментов, который позволяет автоматически описывать API на основе его кода. API — интерфейс для связи между разными программными продуктами, и у каждого проекта он свой. Документация, автоматически созданная через Swagger, облегчает понимание API для компьютеров и людей</a:t>
            </a:r>
          </a:p>
        </p:txBody>
      </p:sp>
    </p:spTree>
    <p:extLst>
      <p:ext uri="{BB962C8B-B14F-4D97-AF65-F5344CB8AC3E}">
        <p14:creationId xmlns:p14="http://schemas.microsoft.com/office/powerpoint/2010/main" val="11075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Коды состояния </a:t>
            </a:r>
            <a:r>
              <a:rPr lang="en-US" b="1" dirty="0">
                <a:solidFill>
                  <a:srgbClr val="FFC000"/>
                </a:solidFill>
              </a:rPr>
              <a:t>HTTP</a:t>
            </a:r>
            <a:endParaRPr lang="ru-R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ru-RU" dirty="0"/>
              <a:t>Выделяют пять классов ответов. Идентифицировать класс можно по первой цифре.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5** – техническая ошибка на стороне сервера. Точная причина указывается сразу после кода. Иногда пятисотая говорит о внутренних сбоях, реже – о превышении статической нагрузки на сервер.</a:t>
            </a:r>
          </a:p>
          <a:p>
            <a:pPr marL="0" indent="0">
              <a:buNone/>
            </a:pPr>
            <a:r>
              <a:rPr lang="ru-RU" dirty="0"/>
              <a:t>4** – сбой на стороне юзера.</a:t>
            </a:r>
          </a:p>
          <a:p>
            <a:pPr marL="0" indent="0">
              <a:buNone/>
            </a:pPr>
            <a:r>
              <a:rPr lang="ru-RU" dirty="0"/>
              <a:t>3** – обнаружен </a:t>
            </a:r>
            <a:r>
              <a:rPr lang="ru-RU" dirty="0" err="1"/>
              <a:t>редирект</a:t>
            </a:r>
            <a:r>
              <a:rPr lang="ru-RU" dirty="0"/>
              <a:t> на другой адрес (не ошибка).</a:t>
            </a:r>
          </a:p>
          <a:p>
            <a:pPr marL="0" indent="0">
              <a:buNone/>
            </a:pPr>
            <a:r>
              <a:rPr lang="ru-RU" dirty="0"/>
              <a:t>2** – запрос обработан успешно (не ошибка).</a:t>
            </a:r>
          </a:p>
          <a:p>
            <a:pPr marL="0" indent="0">
              <a:buNone/>
            </a:pPr>
            <a:r>
              <a:rPr lang="ru-RU" dirty="0"/>
              <a:t>1** – служебный класс кодов, который чаще всего относится к информационным сообщениям (не ошибка).</a:t>
            </a:r>
          </a:p>
        </p:txBody>
      </p:sp>
    </p:spTree>
    <p:extLst>
      <p:ext uri="{BB962C8B-B14F-4D97-AF65-F5344CB8AC3E}">
        <p14:creationId xmlns:p14="http://schemas.microsoft.com/office/powerpoint/2010/main" val="66555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https://developer.mozilla.org/ru/docs/Web/HTTP/Status</a:t>
            </a:r>
            <a:endParaRPr lang="ru-RU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restapitutorial.ru/httpstatuscodes.html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texterra.ru/blog/kody-sostoyaniya-http-proveryaem-otvety-servera-i-ubiraem-oshibki.html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1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FFC000"/>
                </a:solidFill>
              </a:rPr>
              <a:t>Заголовки запроса</a:t>
            </a:r>
          </a:p>
          <a:p>
            <a:pPr marL="0" indent="0">
              <a:buNone/>
            </a:pPr>
            <a:r>
              <a:rPr lang="ru-RU" dirty="0"/>
              <a:t>Для установки заголовка запроса в </a:t>
            </a:r>
            <a:r>
              <a:rPr lang="ru-RU" dirty="0" err="1"/>
              <a:t>fetch</a:t>
            </a:r>
            <a:r>
              <a:rPr lang="ru-RU" dirty="0"/>
              <a:t> мы можем использовать опцию </a:t>
            </a:r>
            <a:r>
              <a:rPr lang="ru-RU" sz="2200" b="1" dirty="0" err="1">
                <a:solidFill>
                  <a:srgbClr val="FFC000"/>
                </a:solidFill>
              </a:rPr>
              <a:t>headers</a:t>
            </a:r>
            <a:r>
              <a:rPr lang="ru-RU" dirty="0"/>
              <a:t>. Она содержит объект с исходящими </a:t>
            </a:r>
            <a:r>
              <a:rPr lang="ru-RU" dirty="0" smtClean="0"/>
              <a:t>заголовками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developer.mozilla.org/ru/docs/Glossary/MIME_type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developer.mozilla.org/ru/docs/Web/HTTP/Headers/Content-Type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developer.mozilla.org/ru/docs/Web/HTTP/Headers/Accept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8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700808"/>
            <a:ext cx="9756574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FFC000"/>
                </a:solidFill>
              </a:rPr>
              <a:t>POST-запросы</a:t>
            </a:r>
          </a:p>
          <a:p>
            <a:pPr marL="0" indent="0">
              <a:buNone/>
            </a:pPr>
            <a:r>
              <a:rPr lang="ru-RU" dirty="0"/>
              <a:t>Для отправки POST-запроса или запроса с другим методом, нам необходимо использовать </a:t>
            </a:r>
            <a:r>
              <a:rPr lang="ru-RU" dirty="0" err="1"/>
              <a:t>fetch</a:t>
            </a:r>
            <a:r>
              <a:rPr lang="ru-RU" dirty="0"/>
              <a:t> параметры: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200" b="1" dirty="0" err="1">
                <a:solidFill>
                  <a:srgbClr val="FFC000"/>
                </a:solidFill>
              </a:rPr>
              <a:t>method</a:t>
            </a:r>
            <a:r>
              <a:rPr lang="ru-RU" dirty="0"/>
              <a:t> – HTTP метод, например </a:t>
            </a:r>
            <a:r>
              <a:rPr lang="ru-RU" dirty="0" smtClean="0"/>
              <a:t>POST</a:t>
            </a:r>
            <a:endParaRPr lang="ru-RU" dirty="0"/>
          </a:p>
          <a:p>
            <a:r>
              <a:rPr lang="ru-RU" sz="2200" b="1" dirty="0" err="1">
                <a:solidFill>
                  <a:srgbClr val="FFC000"/>
                </a:solidFill>
              </a:rPr>
              <a:t>body</a:t>
            </a:r>
            <a:r>
              <a:rPr lang="ru-RU" dirty="0"/>
              <a:t> – тело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00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476654" cy="1020762"/>
          </a:xfrm>
        </p:spPr>
        <p:txBody>
          <a:bodyPr rtlCol="0">
            <a:normAutofit/>
          </a:bodyPr>
          <a:lstStyle/>
          <a:p>
            <a:r>
              <a:rPr lang="en-US" sz="3000" dirty="0" smtClean="0"/>
              <a:t>JS. </a:t>
            </a:r>
            <a:r>
              <a:rPr lang="en-US" sz="3000" dirty="0" err="1" smtClean="0"/>
              <a:t>Api</a:t>
            </a:r>
            <a:r>
              <a:rPr lang="en-US" sz="3000" dirty="0" smtClean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548336"/>
          </a:xfrm>
        </p:spPr>
        <p:txBody>
          <a:bodyPr rtlCol="0">
            <a:normAutofit/>
          </a:bodyPr>
          <a:lstStyle/>
          <a:p>
            <a:r>
              <a:rPr lang="en-US" dirty="0" err="1" smtClean="0"/>
              <a:t>Api</a:t>
            </a:r>
            <a:endParaRPr lang="ru-RU" dirty="0" smtClean="0"/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Endpoint</a:t>
            </a:r>
          </a:p>
          <a:p>
            <a:r>
              <a:rPr lang="en-US" dirty="0" smtClean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Разные программы могут быть написаны на разных языках.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очевидно, и на первый взгляд кажется, что не вызывает никаких проблем. На деле же, если программы написаны на разных языках, их может быть трудно «подружить» и сделать так, чтобы они могли друг с другом «общаться».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для того, чтобы подружить разные модули, системы, языки, программы — и существуют </a:t>
            </a:r>
            <a:r>
              <a:rPr lang="ru-RU" sz="2200" b="1" dirty="0">
                <a:solidFill>
                  <a:srgbClr val="FFC000"/>
                </a:solidFill>
              </a:rPr>
              <a:t>API</a:t>
            </a:r>
            <a:r>
              <a:rPr lang="ru-RU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Когда нам нужны какие-то данные, мы запрашиваем их у сервера. Однако сервер написан, скорее всего, не на JavaScript, а на каком-то другом языке: </a:t>
            </a:r>
            <a:r>
              <a:rPr lang="ru-RU" dirty="0" err="1"/>
              <a:t>Python</a:t>
            </a:r>
            <a:r>
              <a:rPr lang="ru-RU" dirty="0"/>
              <a:t>, C#, </a:t>
            </a:r>
            <a:r>
              <a:rPr lang="ru-RU" dirty="0" err="1"/>
              <a:t>Java</a:t>
            </a:r>
            <a:r>
              <a:rPr lang="ru-RU" dirty="0"/>
              <a:t>. Чтобы сервер понял, что мы от него хотим, нам нужно как-то объяснить наш запрос.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Именно для этого нужно API — оно позволяет разным системам общаться, понимая друг друга.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API (</a:t>
            </a:r>
            <a:r>
              <a:rPr lang="ru-RU" b="1" dirty="0" err="1">
                <a:solidFill>
                  <a:srgbClr val="FFC000"/>
                </a:solidFill>
              </a:rPr>
              <a:t>Application</a:t>
            </a: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 err="1">
                <a:solidFill>
                  <a:srgbClr val="FFC000"/>
                </a:solidFill>
              </a:rPr>
              <a:t>Programming</a:t>
            </a: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 err="1">
                <a:solidFill>
                  <a:srgbClr val="FFC000"/>
                </a:solidFill>
              </a:rPr>
              <a:t>Interface</a:t>
            </a:r>
            <a:r>
              <a:rPr lang="ru-RU" b="1" dirty="0">
                <a:solidFill>
                  <a:srgbClr val="FFC000"/>
                </a:solidFill>
              </a:rPr>
              <a:t>) </a:t>
            </a:r>
            <a:r>
              <a:rPr lang="ru-RU" dirty="0"/>
              <a:t>— это набор </a:t>
            </a:r>
            <a:r>
              <a:rPr lang="ru-RU" dirty="0" err="1"/>
              <a:t>фич</a:t>
            </a:r>
            <a:r>
              <a:rPr lang="ru-RU" dirty="0"/>
              <a:t>, которые одна программа представляет всем остальным. Она как бы говорит: «Смотрите, со мной можно говорить вот так и вот так, можете меня спросить о том-то через эту часть, а попросить что-то сделать — через эту».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случае c клиент-серверным общением </a:t>
            </a:r>
            <a:r>
              <a:rPr lang="ru-RU" dirty="0" smtClean="0"/>
              <a:t>API </a:t>
            </a:r>
            <a:r>
              <a:rPr lang="ru-RU" dirty="0"/>
              <a:t>может выступать как набор ссылок, по которым клиент обращается на сервер: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2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FFC000"/>
                </a:solidFill>
              </a:rPr>
              <a:t>Пример: </a:t>
            </a:r>
            <a:r>
              <a:rPr lang="ru-RU" dirty="0" err="1" smtClean="0"/>
              <a:t>Twitter</a:t>
            </a:r>
            <a:r>
              <a:rPr lang="ru-RU" dirty="0" smtClean="0"/>
              <a:t> </a:t>
            </a:r>
            <a:r>
              <a:rPr lang="ru-RU" dirty="0"/>
              <a:t>API. Если мы хотим создать нового пользователя, нам нужно передать на сервер данные об этом пользователе. Мы не можем сделать это с помощью JS-объекта, потому что сервер использует другой язык. Значит, нам надо «перевести» данные на какой-то промежуточный язык (чаще всего это JSON).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 же история с получением данных с сервера. Серверу надо получить данные из базы данных, перевести их в какой-то язык, который понятен клиенту, и отправить.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rgbClr val="FFC000"/>
                </a:solidFill>
              </a:rPr>
              <a:t>REST </a:t>
            </a:r>
          </a:p>
          <a:p>
            <a:pPr marL="0" indent="0">
              <a:buNone/>
            </a:pPr>
            <a:r>
              <a:rPr lang="ru-RU" sz="2800" b="1" dirty="0">
                <a:solidFill>
                  <a:srgbClr val="FFC000"/>
                </a:solidFill>
              </a:rPr>
              <a:t>REST (</a:t>
            </a:r>
            <a:r>
              <a:rPr lang="ru-RU" sz="2800" b="1" dirty="0" err="1">
                <a:solidFill>
                  <a:srgbClr val="FFC000"/>
                </a:solidFill>
              </a:rPr>
              <a:t>Representational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r>
              <a:rPr lang="ru-RU" sz="2800" b="1" dirty="0" err="1">
                <a:solidFill>
                  <a:srgbClr val="FFC000"/>
                </a:solidFill>
              </a:rPr>
              <a:t>State</a:t>
            </a:r>
            <a:r>
              <a:rPr lang="ru-RU" sz="2800" b="1" dirty="0">
                <a:solidFill>
                  <a:srgbClr val="FFC000"/>
                </a:solidFill>
              </a:rPr>
              <a:t> </a:t>
            </a:r>
            <a:r>
              <a:rPr lang="ru-RU" sz="2800" b="1" dirty="0" err="1">
                <a:solidFill>
                  <a:srgbClr val="FFC000"/>
                </a:solidFill>
              </a:rPr>
              <a:t>Transfer</a:t>
            </a:r>
            <a:r>
              <a:rPr lang="ru-RU" sz="2800" b="1" dirty="0">
                <a:solidFill>
                  <a:srgbClr val="FFC000"/>
                </a:solidFill>
              </a:rPr>
              <a:t>) </a:t>
            </a:r>
            <a:r>
              <a:rPr lang="ru-RU" dirty="0"/>
              <a:t>— стиль общения компонентов, при котором все необходимые данные указываются в параметрах запроса.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REST сейчас — один из самых распространённых стилей API в интернете.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Отличительная особенность этого стиля — это стиль построения адресов и выбор метода. Всё взаимодействие между клиентом и сервером сводится к 4 операциям (CRUD):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созданию чего-либо, например, объекта пользователя (</a:t>
            </a:r>
            <a:r>
              <a:rPr lang="ru-RU" dirty="0" err="1"/>
              <a:t>create</a:t>
            </a:r>
            <a:r>
              <a:rPr lang="ru-RU" dirty="0"/>
              <a:t>, C);</a:t>
            </a:r>
          </a:p>
          <a:p>
            <a:r>
              <a:rPr lang="ru-RU" dirty="0"/>
              <a:t>чтению (</a:t>
            </a:r>
            <a:r>
              <a:rPr lang="ru-RU" dirty="0" err="1"/>
              <a:t>read</a:t>
            </a:r>
            <a:r>
              <a:rPr lang="ru-RU" dirty="0"/>
              <a:t>, R);</a:t>
            </a:r>
          </a:p>
          <a:p>
            <a:r>
              <a:rPr lang="ru-RU" dirty="0"/>
              <a:t>обновлению (</a:t>
            </a:r>
            <a:r>
              <a:rPr lang="ru-RU" dirty="0" err="1"/>
              <a:t>update</a:t>
            </a:r>
            <a:r>
              <a:rPr lang="ru-RU" dirty="0"/>
              <a:t>, U);</a:t>
            </a:r>
          </a:p>
          <a:p>
            <a:r>
              <a:rPr lang="ru-RU" dirty="0"/>
              <a:t>удалению (</a:t>
            </a:r>
            <a:r>
              <a:rPr lang="ru-RU" dirty="0" err="1"/>
              <a:t>delete</a:t>
            </a:r>
            <a:r>
              <a:rPr lang="ru-RU" dirty="0"/>
              <a:t>, D).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0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C000"/>
                </a:solidFill>
              </a:rPr>
              <a:t>Для каждой из операций есть собственный HTTP-метод: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POST для создания;</a:t>
            </a:r>
          </a:p>
          <a:p>
            <a:r>
              <a:rPr lang="ru-RU" dirty="0"/>
              <a:t>GET для чтения;</a:t>
            </a:r>
          </a:p>
          <a:p>
            <a:r>
              <a:rPr lang="ru-RU" dirty="0"/>
              <a:t>PUT, PATCH для обновления;</a:t>
            </a:r>
          </a:p>
          <a:p>
            <a:r>
              <a:rPr lang="ru-RU" dirty="0"/>
              <a:t>DELETE для удаления.</a:t>
            </a:r>
          </a:p>
          <a:p>
            <a:pPr marL="0" indent="0">
              <a:buNone/>
            </a:pPr>
            <a:r>
              <a:rPr lang="ru-RU" dirty="0"/>
              <a:t>Разница между PUT и PATCH в том, что PUT обновляет объект целиком, а PATCH — только указанное поле.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Адрес, как правило, остаётся почти одинаковым, а детали запроса указываются в HTTP-методе и параметрах или теле запроса.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7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/>
              <a:t>Каждый REST API запрос сообщает о результатах работы числовыми кодами — </a:t>
            </a:r>
            <a:r>
              <a:rPr lang="ru-RU" sz="2200" b="1" dirty="0">
                <a:solidFill>
                  <a:srgbClr val="FFC000"/>
                </a:solidFill>
              </a:rPr>
              <a:t>HTTP-статусами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редактирование записи на сервере может отработать успешно (код 200), может быть заблокировано по соображениям безопасности (код 401 или 403), а то и вообще сломаться в процессе из-за ошибки сервера (код 500). Цифровые статусы выполнения ошибок — аналог пользовательских сообщений с результатами работы программы.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5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>
            <a:normAutofit/>
          </a:bodyPr>
          <a:lstStyle/>
          <a:p>
            <a:r>
              <a:rPr lang="en-US" sz="3000" dirty="0"/>
              <a:t>JS. </a:t>
            </a:r>
            <a:r>
              <a:rPr lang="en-US" sz="3000" dirty="0" err="1"/>
              <a:t>Api</a:t>
            </a:r>
            <a:r>
              <a:rPr lang="en-US" sz="3000" dirty="0"/>
              <a:t>, rest, crud, endpoint, swagger</a:t>
            </a:r>
            <a:endParaRPr lang="ru-RU" sz="3000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8594" y="2551906"/>
            <a:ext cx="7724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6545</TotalTime>
  <Words>895</Words>
  <Application>Microsoft Office PowerPoint</Application>
  <PresentationFormat>Произвольный</PresentationFormat>
  <Paragraphs>95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Школьная доска (16x9)</vt:lpstr>
      <vt:lpstr>Front-end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  <vt:lpstr>JS. Api, rest, crud, endpoint, swagger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RePack by Diakov</dc:creator>
  <cp:lastModifiedBy>RePack by Diakov</cp:lastModifiedBy>
  <cp:revision>287</cp:revision>
  <dcterms:created xsi:type="dcterms:W3CDTF">2023-04-07T09:31:05Z</dcterms:created>
  <dcterms:modified xsi:type="dcterms:W3CDTF">2023-07-25T08:26:36Z</dcterms:modified>
</cp:coreProperties>
</file>