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4660"/>
  </p:normalViewPr>
  <p:slideViewPr>
    <p:cSldViewPr snapToGrid="0">
      <p:cViewPr>
        <p:scale>
          <a:sx n="80" d="100"/>
          <a:sy n="80" d="100"/>
        </p:scale>
        <p:origin x="31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1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4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9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8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EEF8-7391-4FD3-A565-7760DF8FDC63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3B58-38AD-49C5-AAA3-9F1E102A0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2017/18 course work</a:t>
            </a:r>
            <a:br>
              <a:rPr lang="en-GB" dirty="0" smtClean="0"/>
            </a:b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72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" t="12110" r="3751" b="61979"/>
          <a:stretch/>
        </p:blipFill>
        <p:spPr>
          <a:xfrm>
            <a:off x="0" y="1167063"/>
            <a:ext cx="12192000" cy="35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2017/18 course work computing</vt:lpstr>
      <vt:lpstr>PowerPoint Presentation</vt:lpstr>
    </vt:vector>
  </TitlesOfParts>
  <Company>Caterham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2017/18 course work computing</dc:title>
  <dc:creator>Vilius Vilimas - 11YR.</dc:creator>
  <cp:lastModifiedBy>Vilius Vilimas - 11YR.</cp:lastModifiedBy>
  <cp:revision>2</cp:revision>
  <dcterms:created xsi:type="dcterms:W3CDTF">2017-09-15T09:10:38Z</dcterms:created>
  <dcterms:modified xsi:type="dcterms:W3CDTF">2017-09-15T09:40:34Z</dcterms:modified>
</cp:coreProperties>
</file>