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Fg31K4eiQ0kebL4vf7L0jV1Z9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представление темы, “каким же образом реализованы темы в данной отрасли”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383d4334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383d433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383d4334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383d433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цель провести мероприятия по сопровождению ис “название” для организации “название”</a:t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рисунки не подписывать</a:t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своя область применения</a:t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своя область применения</a:t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383d43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9383d433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383d43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09383d433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383d4334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9383d433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1900008"/>
            <a:ext cx="9144000" cy="158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по ПМ 06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«Сопровождение информационных систем»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Специальность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: 09.02.07 «Информационные системы и программирование»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:  «Сопровождение подсистемы для отдела кадров ООО «Окна-РТ»»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283968" y="3943662"/>
            <a:ext cx="4680520" cy="206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студентка группы 31ИС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Зыкина Е.А.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Руководители: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Гусева А.В., Вейнгерова Е.Д.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563888" y="6309320"/>
            <a:ext cx="20162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2021 год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719572" y="61621"/>
            <a:ext cx="77048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ГОРОДА МОСКВЫ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ГОРОДА МОСКВЫ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«ПЕРВЫЙ МОСКОВСКИЙ ОБРАЗОВАТЕЛЬНЫЙ КОМПЛЕКС»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383d4334_0_200"/>
          <p:cNvSpPr txBox="1"/>
          <p:nvPr>
            <p:ph idx="1" type="body"/>
          </p:nvPr>
        </p:nvSpPr>
        <p:spPr>
          <a:xfrm>
            <a:off x="628650" y="1136925"/>
            <a:ext cx="7886700" cy="24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  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столбцах «Подразделение» и «Должность» вместо кодов подставлены названия. Для этого в свойствах столбцов были выбраны данные из других таблиц, которые с помощью кода подключены к форме.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109383d4334_0_200"/>
          <p:cNvSpPr txBox="1"/>
          <p:nvPr>
            <p:ph type="title"/>
          </p:nvPr>
        </p:nvSpPr>
        <p:spPr>
          <a:xfrm>
            <a:off x="407400" y="159475"/>
            <a:ext cx="8736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Мероприятия по корректирующему сопровождению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g109383d4334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0" y="3603825"/>
            <a:ext cx="39243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09383d4334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563" y="3603813"/>
            <a:ext cx="32861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383d4334_0_209"/>
          <p:cNvSpPr txBox="1"/>
          <p:nvPr>
            <p:ph idx="1" type="body"/>
          </p:nvPr>
        </p:nvSpPr>
        <p:spPr>
          <a:xfrm>
            <a:off x="592713" y="727375"/>
            <a:ext cx="7886700" cy="16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   П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роведена проверка работоспособности системы, в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ходе которой не было выявлено ошибок или недочётов.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9383d4334_0_209"/>
          <p:cNvSpPr txBox="1"/>
          <p:nvPr>
            <p:ph type="title"/>
          </p:nvPr>
        </p:nvSpPr>
        <p:spPr>
          <a:xfrm>
            <a:off x="407400" y="159475"/>
            <a:ext cx="8736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Мероприятия по корректирующему сопровождению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g109383d4334_0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63" y="1975900"/>
            <a:ext cx="42195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09383d4334_0_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325" y="1975900"/>
            <a:ext cx="41910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09383d4334_0_209"/>
          <p:cNvPicPr preferRelativeResize="0"/>
          <p:nvPr/>
        </p:nvPicPr>
        <p:blipFill rotWithShape="1">
          <a:blip r:embed="rId5">
            <a:alphaModFix/>
          </a:blip>
          <a:srcRect b="0" l="0" r="36932" t="0"/>
          <a:stretch/>
        </p:blipFill>
        <p:spPr>
          <a:xfrm>
            <a:off x="4670713" y="4274625"/>
            <a:ext cx="4012624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09383d4334_0_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88" y="4288900"/>
            <a:ext cx="42005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0" y="0"/>
            <a:ext cx="9145016" cy="468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668163" y="1037925"/>
            <a:ext cx="7808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2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задания по курсовому проекту были получены или укреплены: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Навыки работы с СУБД Microsoft SQL Server;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Навыки разработки приложений на платформе .NET с использованием технологий Windows Forms и Entity Framework;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Знания синтаксиса языка программирования C#;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Теоретические знания о внедрении и сопровождении.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657290" y="404664"/>
            <a:ext cx="7848872" cy="59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повышение эффективности работы предприятия ООО «Окна-РТ», за счёт исправления и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сопровождения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информационной системы.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Задачи проекта: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аудит полученной информационной системы;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эффективность внедрения информационных систем;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Выявить риски при внедрении и найти пути их решения;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Составить план корректирующего сопровождения информационной системы;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мероприятия, соответствующие составленному плану корректирующего сопровождения;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политику пользователя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9452" y="160712"/>
            <a:ext cx="91245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27909" y="456132"/>
            <a:ext cx="8229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18272" y="1176212"/>
            <a:ext cx="8379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современном мире в условиях жесткой конкуренции на рынке любое предприятие не в силах вести успешный и прибыльный бизнес без использования информационных систем. Развитие предприятия зависит от использования новых технологий, которые способствуют улучшению работы.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0" y="138304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Эффективность внедрения информационной системы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386400" y="799825"/>
            <a:ext cx="83712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внедрении информационной системы «HR_Department» можно выделить такие преимущества как: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выбора пользователя с различными правами;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таблицами, хранящими информацию о сотрудниках предприятия, подразделениях, заказах, должностях;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записями в базе данных через электронную форму (добавление, удаление, редактирование);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Оптимизация работы сотрудников отдела кадров.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0" y="138304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Риски внедрения информационной системы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397700" y="735300"/>
            <a:ext cx="84198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Внутренние недочёты планирования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избежания необходимо назначить конечный срок сдачи каждого этапа («deadline»)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зменение требований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Решением является написание специального документа, где заказчик подтвердит, что он не может менять свои планы во время работы над информационной системой.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Незамеченные ошибки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Данную проблему можно решить тестированием.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0" y="138304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Политика пользователя - сотрудник отдела кадров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640200" y="960325"/>
            <a:ext cx="780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Данная ИС предназначена для использования сотрудниками отдела кадров. В системе есть 3 пользователя: Начальник, HR менеджер, Менеджер по кадрам. У каждого пользователя есть свои права доступа.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407400" y="2337725"/>
            <a:ext cx="8274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723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 главной формы состоит из 6 кнопок: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723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1.    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«Подразделения» – Список подразделений и их бонусов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723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«Должности» – таблица просмотра должностей и их премиальных процентов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723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«Сотрудники» – форма работы с информацией о сотрудниках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723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 «Заказы» – Список заказов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723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  «Схема базы данных» – Схема таблиц и связей базы данных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723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    «Выход» – Закрытие программы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383d4334_0_8"/>
          <p:cNvSpPr txBox="1"/>
          <p:nvPr>
            <p:ph type="title"/>
          </p:nvPr>
        </p:nvSpPr>
        <p:spPr>
          <a:xfrm>
            <a:off x="2568900" y="170275"/>
            <a:ext cx="4006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План сопровождения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109383d4334_0_8"/>
          <p:cNvSpPr txBox="1"/>
          <p:nvPr>
            <p:ph idx="1" type="body"/>
          </p:nvPr>
        </p:nvSpPr>
        <p:spPr>
          <a:xfrm>
            <a:off x="628650" y="8265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685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Поиск ошибок и/или недочетов;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Проверка информационной системы на наличие ошибок и недочётов.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Устранение ошибок и/или недочетов;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Исправление ошибок и недочётов, найденных в ходе предыдущего этапа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сопровождения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ИС;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информационной системы. Если в ходе тестирования найдены ошибки или недочёты, то они устраняются и повторно проводится тестирование.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383d4334_0_13"/>
          <p:cNvSpPr txBox="1"/>
          <p:nvPr>
            <p:ph type="title"/>
          </p:nvPr>
        </p:nvSpPr>
        <p:spPr>
          <a:xfrm>
            <a:off x="407399" y="159475"/>
            <a:ext cx="87366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Мероприятия по корректирующему сопровождению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109383d433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972" y="3571700"/>
            <a:ext cx="2765353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09383d4334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00" y="3571700"/>
            <a:ext cx="44672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9383d4334_0_13"/>
          <p:cNvSpPr txBox="1"/>
          <p:nvPr/>
        </p:nvSpPr>
        <p:spPr>
          <a:xfrm>
            <a:off x="902125" y="1231925"/>
            <a:ext cx="7721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Таблицы базы данных были проверены на соответствие с таблицами в модели приложения Windows Forms.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383d4334_0_186"/>
          <p:cNvSpPr txBox="1"/>
          <p:nvPr>
            <p:ph idx="1" type="body"/>
          </p:nvPr>
        </p:nvSpPr>
        <p:spPr>
          <a:xfrm>
            <a:off x="832350" y="936075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2.   Таблицы были привязаны к соответствующим формам.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этого в коде прописывалась команда привязки таблицы базы данных.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109383d4334_0_186"/>
          <p:cNvSpPr txBox="1"/>
          <p:nvPr>
            <p:ph type="title"/>
          </p:nvPr>
        </p:nvSpPr>
        <p:spPr>
          <a:xfrm>
            <a:off x="407400" y="159475"/>
            <a:ext cx="8736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Мероприятия по корректирующему сопровождению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g109383d4334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50" y="2800500"/>
            <a:ext cx="4108851" cy="15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09383d4334_0_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800" y="2800500"/>
            <a:ext cx="4442725" cy="14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09383d4334_0_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50" y="4494675"/>
            <a:ext cx="4179051" cy="14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09383d4334_0_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3800" y="4494674"/>
            <a:ext cx="4108850" cy="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2016-03-31T07:16:28Z</dcterms:created>
  <dc:creator>Анна Викторовна Гусева</dc:creator>
</cp:coreProperties>
</file>