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408" r:id="rId2"/>
    <p:sldId id="409" r:id="rId3"/>
    <p:sldId id="410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6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hell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легковесный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Web-фреймворк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приложений Node.js, который предоставляет набор готового функционала для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упрощения создания сервера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серверной логики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установить в проект пакет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 помощи NPM, используется команда: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создать сервер, в начале надо создать объект, который будет представлять приложение, для этого используется функция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обработки входящих HTTP-запросов,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определено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ряд встроенных методов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одним из таких методов является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он обрабатывает GET-запросы протокола HTTP и позволяет связать маршруты с определенными обработчиками, параметры: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– маршрут, / – представляет корневой маршрут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 – обработчик, который будет вызываться, если путь запроса к серверу соответствует данному маршруту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запуска сервера используется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в качестве параметра принимает номер порта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отправки данных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введем в браузере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56" y="4509120"/>
            <a:ext cx="3443288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70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работа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базируется на системе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маршрутов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все другие пути запросов, которые не соответствуют корневому маршруту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не будут обрабатываться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Введем в браузере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http://localhost:3000/hello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2348880"/>
            <a:ext cx="394335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6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3706</TotalTime>
  <Words>228</Words>
  <Application>Microsoft Office PowerPoint</Application>
  <PresentationFormat>Экран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2264</cp:revision>
  <dcterms:created xsi:type="dcterms:W3CDTF">2010-05-10T12:35:19Z</dcterms:created>
  <dcterms:modified xsi:type="dcterms:W3CDTF">2017-10-31T02:17:29Z</dcterms:modified>
</cp:coreProperties>
</file>