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B6D57C-87AB-44E6-A55A-62A8E69B187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720000"/>
            <a:ext cx="914364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Когда Express получает запрос, этот запрос передается в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Конвейер состоит из набора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которые получают данные запроса и решают, как его обрабатывать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примера рассмотрим простой код сервера: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express = require("express");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app = express();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app.get("/", (req, res)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res.send("Hello World!");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app.listen(3000);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состоит из вызова app.get(), который сравнивает путь запроса с маршрутом, и если между путем запроса и маршрутом есть соответствие, то данный запрос обрабатывается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A4BFA3-89FA-48B3-AB8E-4B737ADE7A60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60" y="720000"/>
            <a:ext cx="9143640" cy="58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необходимости, можно встроить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любую функцию middleware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конвейер обработки запроса,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любом этапе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Для этого используется метод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use()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параметры: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– хранит информацию о запросе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– управляет отправкой ответа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– следующая функция в конвейере обработки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Создадим файл приложения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express = require("express");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app = express();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console.log("Middleware 1");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console.log("Middleware 2");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5AE587-4D51-4805-89DB-CE8D32E72977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-182880" y="720000"/>
            <a:ext cx="91436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res.send("Hello World!");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app.listen(3000);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Каждая из функций middleware выводит в консоль сообщение и в конце, вызывает следующую функцию с помощью параметра next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Запустим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введем в браузере путь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http://localhost:3000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92B589-3A08-42FD-A52F-E742B882BD3A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2"/>
          <a:stretch/>
        </p:blipFill>
        <p:spPr>
          <a:xfrm>
            <a:off x="2571840" y="3628800"/>
            <a:ext cx="4000320" cy="1185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Рисунок 3" descr=""/>
          <p:cNvPicPr/>
          <p:nvPr/>
        </p:nvPicPr>
        <p:blipFill>
          <a:blip r:embed="rId3"/>
          <a:stretch/>
        </p:blipFill>
        <p:spPr>
          <a:xfrm>
            <a:off x="2836080" y="5013000"/>
            <a:ext cx="3471480" cy="956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0" y="720000"/>
            <a:ext cx="9143640" cy="55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Необязательно вызывать все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последующие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можно на каком-то этапе остановить обработку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Файл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express = require("express");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app = express();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console.log("Middleware 1");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res.send("Middleware 2");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res.send("Hello World!");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app.listen(3000);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11A1B6-19C8-4F8D-BF3F-F9C4DCFB4D7F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0" y="720000"/>
            <a:ext cx="9143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обработка завершается на Middleware 2, так как в этом методе происходит отправка ответа с помощью res.send(), а не вызов следующего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Запустим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введем в браузере путь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http://localhost:3000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55A8FB8-914E-4291-A1B5-95933AF98AAB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Рисунок 5" descr=""/>
          <p:cNvPicPr/>
          <p:nvPr/>
        </p:nvPicPr>
        <p:blipFill>
          <a:blip r:embed="rId2"/>
          <a:stretch/>
        </p:blipFill>
        <p:spPr>
          <a:xfrm>
            <a:off x="2836080" y="3573000"/>
            <a:ext cx="3471480" cy="956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Рисунок 2" descr=""/>
          <p:cNvPicPr/>
          <p:nvPr/>
        </p:nvPicPr>
        <p:blipFill>
          <a:blip r:embed="rId3"/>
          <a:stretch/>
        </p:blipFill>
        <p:spPr>
          <a:xfrm>
            <a:off x="2571840" y="2421000"/>
            <a:ext cx="4000320" cy="914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0" y="720000"/>
            <a:ext cx="914364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Функции middleware также могут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сопоставляться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 определенными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маршрутами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для этого в метод use()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первым параметром передается шаблон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с которым будет сопоставляться путь запроса. Чтобы сработал middleware,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достаточно чтобы путь запроса начинался на шаблон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т.е. путь запроса может быть длиннее чем шаблон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Файл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express = require("express");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app = express();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console.log("Middleware 1. All routes");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app.use("/hello", 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res.send("Middleware 2. Route /hello");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369D74-65B4-43B5-9E65-8A56ADBD8456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0" y="720000"/>
            <a:ext cx="91436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app.use("/", 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res.send("Middleware 3. Route /");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app.listen(3000);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Первая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функция middleware обрабатывает все запросы.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Вторая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функция middleware обрабатывает запросы, путь которых начинается на /hello.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Третья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функция middleware обрабатывает запросы, путь которых начинается на 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Обратите внимание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если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поменять местами вторую и третью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функции middleware, функция с шаблоном /hello никогда не вызовется, т.к. функция с шаблоном / также начнет перехватывать пути, которые начинаются на /hello. Поэтому, функции middleware с более частными шаблонами должны идти раньше чем функции middleware с более общими шаблонами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Запустим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введем в браузере разные пути: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78D7CA-BFF7-4BF5-AF1C-BEB287935218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2" descr=""/>
          <p:cNvPicPr/>
          <p:nvPr/>
        </p:nvPicPr>
        <p:blipFill>
          <a:blip r:embed="rId1"/>
          <a:stretch/>
        </p:blipFill>
        <p:spPr>
          <a:xfrm>
            <a:off x="132840" y="5214600"/>
            <a:ext cx="2566800" cy="785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Рисунок 3" descr=""/>
          <p:cNvPicPr/>
          <p:nvPr/>
        </p:nvPicPr>
        <p:blipFill>
          <a:blip r:embed="rId2"/>
          <a:stretch/>
        </p:blipFill>
        <p:spPr>
          <a:xfrm>
            <a:off x="2944800" y="5219640"/>
            <a:ext cx="2922840" cy="775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Рисунок 4" descr=""/>
          <p:cNvPicPr/>
          <p:nvPr/>
        </p:nvPicPr>
        <p:blipFill>
          <a:blip r:embed="rId3"/>
          <a:stretch/>
        </p:blipFill>
        <p:spPr>
          <a:xfrm>
            <a:off x="6084000" y="5193720"/>
            <a:ext cx="2922840" cy="827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720000"/>
            <a:ext cx="91436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Middleware помогают выполнять некоторые задачи, которые должны быть сделаны до отправки ответа. Стандартная задача –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логгирование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запросов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Файл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express = require("express");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fs = require("fs");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app = express();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app.use((req, res, next)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now =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Date();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hour = now.getHours();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minutes = now.getMinutes();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seconds = now.getSeconds();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data = `${hour}:${minutes}:${seconds} ${req.method} ${req.url} ${req.get("user-agent")}`;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fs.appendFile("server.log", data + "\n");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app.get("/", (req, res) =&gt;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res.send("Hello World!");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app.listen(3000);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983807-817C-4889-BD5F-FAC5DB964039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Рисунок 5" descr=""/>
          <p:cNvPicPr/>
          <p:nvPr/>
        </p:nvPicPr>
        <p:blipFill>
          <a:blip r:embed="rId1"/>
          <a:stretch/>
        </p:blipFill>
        <p:spPr>
          <a:xfrm>
            <a:off x="4212000" y="5013000"/>
            <a:ext cx="2314080" cy="6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Конвейер обработки запроса и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720000"/>
            <a:ext cx="9143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помощью объекта запроса req извлекается различная информация о запросе и добавляется в файл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Запустим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выполним пару запросов и просмотрим содержимое файла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server.log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8424000" y="6480000"/>
            <a:ext cx="71964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0E490E-666A-4708-9713-3C4ECD5B96B1}" type="slidenum"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0" y="6480000"/>
            <a:ext cx="84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Рисунок 6" descr=""/>
          <p:cNvPicPr/>
          <p:nvPr/>
        </p:nvPicPr>
        <p:blipFill>
          <a:blip r:embed="rId1"/>
          <a:stretch/>
        </p:blipFill>
        <p:spPr>
          <a:xfrm>
            <a:off x="2836080" y="2471760"/>
            <a:ext cx="3471480" cy="956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Рисунок 3" descr=""/>
          <p:cNvPicPr/>
          <p:nvPr/>
        </p:nvPicPr>
        <p:blipFill>
          <a:blip r:embed="rId2"/>
          <a:stretch/>
        </p:blipFill>
        <p:spPr>
          <a:xfrm>
            <a:off x="11520" y="3717000"/>
            <a:ext cx="9120960" cy="708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3758</TotalTime>
  <Application>LibreOffice/5.1.6.2$Linux_X86_64 LibreOffice_project/10m0$Build-2</Application>
  <Words>808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2010-05-10T12:35:19Z</dcterms:created>
  <dc:creator>Viol</dc:creator>
  <dc:description/>
  <dc:language>en-US</dc:language>
  <cp:lastModifiedBy/>
  <dcterms:modified xsi:type="dcterms:W3CDTF">2017-11-12T05:35:17Z</dcterms:modified>
  <cp:revision>2278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