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3000/hello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3000/hello/To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3000/sum/1/2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обработке запросов,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 систему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приложении определяются маршруты, а также обработчики этих маршрутов. Если путь запроса соответствует определенному маршруту, то для обработки запроса вызывается соответствующий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обработчик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файл приложения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("/tom",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Tom!");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Sam!");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Маршрутизация. Передача параметров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resourceExtension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resourceExtension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resourceExtension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(`Requested resource: 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}.${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resourceExtension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путь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http://localhost:3000/hello.html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5373201"/>
            <a:ext cx="4133850" cy="973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0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Подмаршруты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Объекты типа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express.Router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позволяют определять маршруты, в рамках которых можно создавать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подмаршруты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связаны со своими обработчиками. Это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позволяет группировать маршруты в логические группы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 упрощает работу с системой маршрутизации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целом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frontEnd.get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("/html",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("Front-End: HTML");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frontEnd.get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("Front-End: CSS");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Подмаршруты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backEnd.get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("/java",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("Back-End: Java");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backEnd.get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csharp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("Back-End: C#");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("/frontend",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("/backend",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Подмаршруты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Определяются два маршрута /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/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каждый из который определяет свои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подмаршруты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конце маршруты добавляются в конвейер при помощи метода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use()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введем в браузере разные пути: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88332"/>
            <a:ext cx="48006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3" y="3898180"/>
            <a:ext cx="4943475" cy="1042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2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приложении определено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три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маршрута, которые будут обрабатываться сервером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введем в браузере разные пути: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56" y="2060848"/>
            <a:ext cx="3443288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56" y="3284984"/>
            <a:ext cx="3900488" cy="1042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469" y="4531965"/>
            <a:ext cx="3929063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80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Маршрутизация. Специальные символы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Определения маршрутов могут содержать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 символы подстановок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Символ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указывает, что предыдущий символ может встречаться один раз или отсутствовать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hell?o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(req.url);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Маршрут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hell?o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будет соответствовать пути запроса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helo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разные пути: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17" y="5464440"/>
            <a:ext cx="3177540" cy="845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36" y="5464440"/>
            <a:ext cx="3177540" cy="845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86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Маршрутизация. Специальные символы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Символ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указывает, что предыдущий символ может встречаться один и более раз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hell+o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(req.url);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Маршрут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hell+o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соответствовать путям запроса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hello, /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helllo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/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hellllo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 т.д.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разные пути: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86" y="5684589"/>
            <a:ext cx="2647950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661" y="5708401"/>
            <a:ext cx="273367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07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Маршрутизация. Специальные символы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указывает, что на месте данного символа может находиться любое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любый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символов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("/hell*o",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(req.url);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Маршрут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hell*o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соответствовать путям запроса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hello, /hell-o, /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hellblao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 т.д.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разные пути: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678431"/>
            <a:ext cx="2647950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761" y="5692718"/>
            <a:ext cx="2695575" cy="676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51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Маршрутизация. Специальные символы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Скобки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позволяют оформить группу символов, которые могут встречаться в запросе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("/hello(.html)?",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(req.url);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Выражение (.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html)?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указывает, что подстрока 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встречаться или отсутствовать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пути запроса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разные пути: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698668"/>
            <a:ext cx="2647950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169" y="5712956"/>
            <a:ext cx="2924175" cy="676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41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Маршрутизация. Передача параметров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Маршруты могут содержать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параметры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именованные сегменты пути запроса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параметра должно включать символы из диапазона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A-Za-z0-9_]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маршрута параметры предваряются знаком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двоеточия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("/hello/:name",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(`Hello 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["name"]}!`);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Маршрутизация. Передача параметров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Маршрут содержит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Используя коллекцию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req.params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получить значения всех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передачи значения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его нужно указать в качестве последнего сегмента в пути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введем в браузере путь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http://localhost:3000/hello/Tom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81" y="2976364"/>
            <a:ext cx="4414838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66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Маршрутизация. Передача параметров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и более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сложные комбинации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параметров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("/sum/: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 = Number(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Number(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(`${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+ ${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= ${sum}`);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путь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http://localhost:3000/sum/1/2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18" y="5373216"/>
            <a:ext cx="3987165" cy="960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1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3731</TotalTime>
  <Words>952</Words>
  <Application>Microsoft Office PowerPoint</Application>
  <PresentationFormat>Экран (4:3)</PresentationFormat>
  <Paragraphs>188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2272</cp:revision>
  <dcterms:created xsi:type="dcterms:W3CDTF">2010-05-10T12:35:19Z</dcterms:created>
  <dcterms:modified xsi:type="dcterms:W3CDTF">2017-10-31T03:16:11Z</dcterms:modified>
</cp:coreProperties>
</file>