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408" r:id="rId2"/>
    <p:sldId id="409" r:id="rId3"/>
    <p:sldId id="410" r:id="rId4"/>
    <p:sldId id="411" r:id="rId5"/>
    <p:sldId id="412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75" d="100"/>
          <a:sy n="75" d="100"/>
        </p:scale>
        <p:origin x="78" y="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файлы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статическими файлами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встроенный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middleware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express.static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корневой каталог из которого предоставляются статические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статических файлов, в каталоге проекта создадим подкаталог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котором создадим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hello.html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Tom!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файлы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("public"));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поиск файлов выполняется относительно статического каталога, поэтому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имя каталога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 статическими файлами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является частью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т.е. для получения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hello.html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отправить запрос 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hello.html,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не 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public/hello.html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822370"/>
            <a:ext cx="3850958" cy="941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797152"/>
            <a:ext cx="4395788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Несколько каталогов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использования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нескольких каталогов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содержащих статические ресурсы, необходимо воспользоваться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express.static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несколько раз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("public"));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("files"));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поиск файлов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порядке подключения каталогов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случаи, файлы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сначала будут искаться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потом в 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Виртуальный путь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создать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виртуальный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статических файлов (путь, которого фактически нету в файловой системе), то при подключении каталога, в метод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передать путь первым параметром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"/static"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("public"));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введем в браузере разные пути: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97152"/>
            <a:ext cx="3838575" cy="941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44" y="4834300"/>
            <a:ext cx="4296728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файлы. Абсолютный путь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безопасной работы с путями,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лучше использовать абсолютные пути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относительных, для получения абсолютного пути каталога проекта используется свойство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dirname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require("express");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"/public"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3790</TotalTime>
  <Words>369</Words>
  <Application>Microsoft Office PowerPoint</Application>
  <PresentationFormat>Экран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2297</cp:revision>
  <dcterms:created xsi:type="dcterms:W3CDTF">2010-05-10T12:35:19Z</dcterms:created>
  <dcterms:modified xsi:type="dcterms:W3CDTF">2017-11-02T08:52:25Z</dcterms:modified>
</cp:coreProperties>
</file>