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413" r:id="rId2"/>
    <p:sldId id="414" r:id="rId3"/>
    <p:sldId id="415" r:id="rId4"/>
    <p:sldId id="419" r:id="rId5"/>
    <p:sldId id="416" r:id="rId6"/>
    <p:sldId id="418" r:id="rId7"/>
    <p:sldId id="420" r:id="rId8"/>
    <p:sldId id="421" r:id="rId9"/>
    <p:sldId id="422" r:id="rId10"/>
    <p:sldId id="423" r:id="rId11"/>
    <p:sldId id="42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реализовать полноценный API в стиле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Зачастую REST API создаются при разработке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одностраничное приложение) – это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-приложение, использующий единственный HTML-документ как оболочку для всех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-страниц и организующий взаимодействие с пользователем через динамически подгружаемые HTML, CSS,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обычно посредством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Поскольку основным форматом передачи данных является JSON, то для работы с ним удобно использовать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пакета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body-parser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установить в проект пакет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body-parser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помощи NPM, используется команда: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body-parser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REST использует методы HTTP для осуществления действий над ресурсами, которые представляет API. Для обработки HTTP запросов с разными методами,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используются методы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00"/>
            <a:ext cx="9144000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81" y="1115994"/>
            <a:ext cx="3957638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1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require("body-parser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req.url;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console.log(`${method}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next();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resource1", "resource2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console.log(`id: ${id}`);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("resource");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body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console.log("body:");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console.log(body);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(201);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("Location", `/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console.log(`id: ${id}`);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body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console.log("body:");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console.log(body);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console.log(`id: ${id}`);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bodyParser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объект, используя свойства которого, можно получить разные части данных из тела запроса. Данный объект доступен через 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объекте запроса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отправки пользователю данных в формате JSON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данный метод сам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заголовка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в формат JSON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установки кода состояния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установки заголовков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окончания обработки текущего запроса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проверки сервера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воспользоваться приложением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www.getpostman.com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проверим работу REST API при помощи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00"/>
            <a:ext cx="9144000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00"/>
            <a:ext cx="9144000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11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00"/>
            <a:ext cx="9144000" cy="501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0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00"/>
            <a:ext cx="9144000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81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4005</TotalTime>
  <Words>495</Words>
  <Application>Microsoft Office PowerPoint</Application>
  <PresentationFormat>Экран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2360</cp:revision>
  <dcterms:created xsi:type="dcterms:W3CDTF">2010-05-10T12:35:19Z</dcterms:created>
  <dcterms:modified xsi:type="dcterms:W3CDTF">2017-11-08T23:52:26Z</dcterms:modified>
</cp:coreProperties>
</file>