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32" r:id="rId14"/>
    <p:sldId id="420" r:id="rId15"/>
    <p:sldId id="421" r:id="rId16"/>
    <p:sldId id="422" r:id="rId17"/>
    <p:sldId id="423" r:id="rId18"/>
    <p:sldId id="424" r:id="rId19"/>
    <p:sldId id="433" r:id="rId20"/>
    <p:sldId id="425" r:id="rId21"/>
    <p:sldId id="426" r:id="rId22"/>
    <p:sldId id="427" r:id="rId23"/>
    <p:sldId id="428" r:id="rId24"/>
    <p:sldId id="429" r:id="rId25"/>
    <p:sldId id="430" r:id="rId26"/>
    <p:sldId id="431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75" d="100"/>
          <a:sy n="75" d="100"/>
        </p:scale>
        <p:origin x="78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приложения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визуального интерфейса использует не стандартные файлы HTML, 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представления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из которых создаются HTML-файлы. Преимуществом представлений является то,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в них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вместо которых затем вставлять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динамическое содержимое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помощью кода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Управляет представлениями специальный компонент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который также называют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движок шаблонов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Вообще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движков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довольно много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Pug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(ранее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EJS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выбора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движка представлений – в основном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вопрос предпочтений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 они предоставляют схожую функциональность, различаясь лишь в каких-то деталях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Помимо условных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конструкций,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движке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которую удобно использовать 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перебора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массивов и объектов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hello.hbs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{{#each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{{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}}!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{{/each}}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{{#each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{{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}}!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{{/each}}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начинается с выражения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{{#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arrNames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значением свойства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arrNames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массив или объект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Код между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{{#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arrNames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добавляться на итоговую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значения.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Текущее перебираемое значение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доступно через переменную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["Tom", "Bob", "Sam"],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{t: "Tom", b: "Bob", s: "Sam"}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3717032"/>
            <a:ext cx="2661761" cy="1927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6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Более сложный пример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 на основе движка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persons.hbs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{{#each persons}}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.name}}, age: {{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{{#if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Children: {{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{{/if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{{/each}}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persons: 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{name: "Tom", age: 27, children: 1},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{name: "Sam", age: 20}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933056"/>
            <a:ext cx="3471863" cy="1243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0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Нередко HTML-страницы в приложении используют какие-то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общие элементы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может быть меню, верхний колонтитул (хедер), нижний колонтитул (футер) и другие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Однако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есть проблема, если потребуется поменять общий элемент, то придется вносить изменения на все HTML-страницы, которые используют этот элемент. И было бы гораздо удобнее определить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общий элемент в одном месте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затем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на все HTML-страницы где он нужен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Решить эту проблему помогают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частичные представления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которые представляют разделяемые общие элементы, которые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добавлять на обычные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представления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примера, создадим общее меню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хранения частичных представлений, в подкаталоге проекта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создадим подкаталог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partials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создадим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частичного представления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menu.hbs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Частичное представление для меню, которое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добавляться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обычные представления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подкаталоге проекта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два представления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home.hbs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menu}}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constact.hbs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algn="just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{{&gt; menu}}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частичного представления используется выражение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{{&gt;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котором указывается имя файла частичного представления без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расширения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два представления, которые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 общий элемент мню.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потребуется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добавить какой-нибудь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новый пункт меню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достаточно изменить файл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menu.hbs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задействовать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частичные представления, необходимо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установить путь к каталогу с частичными представлениями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этого используется 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registerPartials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пакета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hbs.registerPartials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"/views/partials");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("/contact",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Частичные представления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3" y="1143000"/>
            <a:ext cx="34575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69" y="3591272"/>
            <a:ext cx="41576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1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работу с представлениями на основе движка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сокращенно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установить в проект пакет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помощи NPM, используется команда: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хранения представлений, в каталоге проекта создадим подкаталог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котором создадим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представления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hello.hbs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Tom!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движке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возможность создавать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хелперы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обычные функции, которые возвращают некоторую строку. После получения, эту строку можно добавить в любое место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представлять собой в том числе и код HTML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Хелперы позволяют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оптимизировать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создание кода представлений. Хелпер определяется один раз, а затем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многократно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применяется в различных местах для генерации кода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хранения хелперов, в каталоге проекта создадим подкаталог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котором создадим 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getTime.js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hour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minute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myDate.getMinutes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myDate.getSeconds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(minute &lt; 10)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minute = "0" + minute;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(second &lt; 10)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second = "0" + second;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`Current time: ${hour}:${minute}:${second}`;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возвращает текущее время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вызова хелпера из представления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двойных фигурных скобках указывается имя хелпера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home.hbs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регистрации хелпера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registerHelper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– название хелпера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– функция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require("./helpers/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hbs.registerHelper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home.hbs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429000"/>
            <a:ext cx="3443288" cy="198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6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Хелпер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просто строку, но и код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хелперу можно передавать 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применяются при генерации результата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подкаталоге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createList.js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(data) =&gt;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((value) =&gt; res += `&lt;li&gt;${value}&lt;/li&gt;`);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res += "&lt;/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hbs.SafeString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возвращаемое значение расценивалось именно как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надо обернуть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hbs.SafeString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0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хелпера,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через пробел передается параметр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home.hbs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names}}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Хелперы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require("./helpers/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hbs.registerHelper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names: ["Tom", "Sam", "Bob"]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7" y="2980918"/>
            <a:ext cx="3240405" cy="2320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8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расширение по умолчанию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представлений, которые обрабатываются движком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выглядит как обычная HTML-страница, однако не так, просто она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еще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не содержит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никаких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шаблонов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установить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движка представлений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файла на основе представления используется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render()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параметр: имя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 представления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представлений ищутся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подкаталоге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указания каталога, в котором находятся представления используется также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("views", "./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myViewsFolder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573016"/>
            <a:ext cx="348615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8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шаблонами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представления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обычный объект, который содержит различную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динамического создания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страниц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hello.hbs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{{name}}!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конкретных данных в коде представления, используются данные, которые определены в модели представления. Чтобы обратиться к свойствам модели,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двойных фигурных скобках указывается нужное свойство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данном примере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создании HTML-страницы, вместо подобных выражений будут вставляться значения соответствующих свойств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второго параметра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передается объект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модели представления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060848"/>
            <a:ext cx="348615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26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движке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условные конструкции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hello.hbs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{{name}}!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{{#if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{{age}}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{{/if}}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Условная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начинается с выражения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{{#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isAge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значение свойства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приведено к типу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код между выражениями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{{#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isAge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{{/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if}}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добавляется на итоговую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страницу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Движок представлений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Модель представлений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("view engine",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27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6" y="5346147"/>
            <a:ext cx="3008948" cy="1064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2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2334</Words>
  <Application>Microsoft Office PowerPoint</Application>
  <PresentationFormat>Экран (4:3)</PresentationFormat>
  <Paragraphs>417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2345</cp:revision>
  <dcterms:created xsi:type="dcterms:W3CDTF">2010-05-10T12:35:19Z</dcterms:created>
  <dcterms:modified xsi:type="dcterms:W3CDTF">2017-11-03T13:56:20Z</dcterms:modified>
</cp:coreProperties>
</file>