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13" r:id="rId2"/>
    <p:sldId id="414" r:id="rId3"/>
    <p:sldId id="417" r:id="rId4"/>
    <p:sldId id="419" r:id="rId5"/>
    <p:sldId id="416" r:id="rId6"/>
    <p:sldId id="418" r:id="rId7"/>
    <p:sldId id="409" r:id="rId8"/>
    <p:sldId id="410" r:id="rId9"/>
    <p:sldId id="411" r:id="rId10"/>
    <p:sldId id="412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13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Notation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представляет легковесный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текстовый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формат хранения данных. JSON описывает структуру и организацию данных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Простота JSON привела к тому, что в настоящий момент он является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наиболее популярным форматом передачи данных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интернете, вытеснив другой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ранее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популярный формат XML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MIME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-тип: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JSON поддерживает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три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типа данных: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примитивные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значения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двойных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кавычках)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логическое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(квадратные скобочки)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(фигурные скобочки,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названия свойств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всегда заключаются в двойне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кавычки)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Сравнение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76" y="1124744"/>
            <a:ext cx="6819048" cy="5285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8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Сериализация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сериализации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(преобразования) данных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JSON используется функция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JSON.stringify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параметры:</a:t>
            </a:r>
          </a:p>
          <a:p>
            <a:pPr lvl="1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значение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(обычно объект или массив). Если значением является объект, то у него вызывается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toJSON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если метода нету, перечисляются его свойства</a:t>
            </a:r>
          </a:p>
          <a:p>
            <a:pPr lvl="1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 функция или массив (необязательный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функция, то в процессе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сериализации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она будет вызываться для каждой пары ключ-значение. Возвращаемое значение будет использоваться вместо исходного. Если функция возвращает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ключ-значение исключается из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сериализации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Функция работает рекурсивно.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Ключом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корневого значения является пустая строка: ""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массив, то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сериализуются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только те пары ключ-значение, ключи которых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присутствуют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данном массиве</a:t>
            </a:r>
          </a:p>
          <a:p>
            <a:pPr lvl="1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 – добавляет отступы, пробелы и символы разрыва строки в текст результата, чтобы сделать его более удобным для чтения (необязательный)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Сериализация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data1 = [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2, "3"];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(data1));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[true,2,"3"]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age: 26,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["Tom", 26];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(data2));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["Tom",26]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Сериализация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data3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{name: "Tom", age: 26};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(data3));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{"name":"Tom","age":26}</a:t>
            </a:r>
          </a:p>
          <a:p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(data3,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(key, value)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(key === "")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Name: value.name,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Age: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value.age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{"Name":"Tom","Age":26}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Сериализация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data4 = 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{name: "Tom", age: 26},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{name: "Sam", age: 24}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[{"name":"Tom","age":26},{"name":"Sam","age":24}]</a:t>
            </a:r>
          </a:p>
          <a:p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["name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"]));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[{"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name":"Tom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"},{"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name":"Sam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"}]</a:t>
            </a:r>
          </a:p>
          <a:p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3));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{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   "name": "Tom",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   "age": 26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},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{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   "name": "Sam",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   "age": 24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}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]</a:t>
            </a:r>
            <a:endParaRPr lang="ru-RU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Десериализация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десериализации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парсинга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JSON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используется функция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JSON.parse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параметры:</a:t>
            </a:r>
          </a:p>
          <a:p>
            <a:pPr lvl="1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строка JSON</a:t>
            </a:r>
          </a:p>
          <a:p>
            <a:pPr lvl="1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 функция, которая будет вызываться для каждой пары ключ-значение. Возвращаемое значение будет использоваться вместо исходного. Если функция возвращает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ключ-значение исключается из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десериализации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Функция работает рекурсивно.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Ключом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корневого значения является пустая строка: ""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data1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age: 26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serializedData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serializedData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{"name":"Tom","age":26}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83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Десериализация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serializedData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console.log(data2.name);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console.log(data2.age);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26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data3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serializedData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(key, value)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(key)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"name":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value.toUpperCase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"age":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value.toString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console.log(data3.name);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console.log(data3.age);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"26"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Особенности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работе с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нужно учитывать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некоторые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особенности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сериализуются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age: 26,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display()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(user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{"name":"Tom","age":26}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Особенности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Сериализация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объектов с циклическими ссылками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приведет к ошибке: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user1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user2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"Sam"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user1.friend = user2;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(user1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name":"Tom","friend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name":"Sam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"}}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user2.friend = user1;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(user1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Converting circular structure to JSON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3814</TotalTime>
  <Words>788</Words>
  <Application>Microsoft Office PowerPoint</Application>
  <PresentationFormat>Экран (4:3)</PresentationFormat>
  <Paragraphs>147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2296</cp:revision>
  <dcterms:created xsi:type="dcterms:W3CDTF">2010-05-10T12:35:19Z</dcterms:created>
  <dcterms:modified xsi:type="dcterms:W3CDTF">2017-11-07T13:17:51Z</dcterms:modified>
</cp:coreProperties>
</file>