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413" r:id="rId2"/>
    <p:sldId id="414" r:id="rId3"/>
    <p:sldId id="415" r:id="rId4"/>
    <p:sldId id="424" r:id="rId5"/>
    <p:sldId id="423" r:id="rId6"/>
    <p:sldId id="418" r:id="rId7"/>
    <p:sldId id="419" r:id="rId8"/>
    <p:sldId id="420" r:id="rId9"/>
    <p:sldId id="421" r:id="rId10"/>
    <p:sldId id="422" r:id="rId11"/>
    <p:sldId id="416" r:id="rId12"/>
    <p:sldId id="41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api/users/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?id=2" TargetMode="External"/><Relationship Id="rId2" Type="http://schemas.openxmlformats.org/officeDocument/2006/relationships/hyperlink" Target="http://www.example.com/api/users/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xample.com/api/users/3/cars/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/1" TargetMode="External"/><Relationship Id="rId2" Type="http://schemas.openxmlformats.org/officeDocument/2006/relationships/hyperlink" Target="http://www.example.com/api/us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/2/cars" TargetMode="External"/><Relationship Id="rId2" Type="http://schemas.openxmlformats.org/officeDocument/2006/relationships/hyperlink" Target="http://www.example.com/api/user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api/users/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-служба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-сервис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eb-service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сетевая технология, обеспечивающая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межпрограммное взаимодействие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основе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-стандартов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Консорциум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W3C определяет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-службу,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программную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систему, разработанную для поддержки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интероперабельного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межкомпьютерного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machine-to-machine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взаимодействия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Наибольшее распространенные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-служб: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Формат передачи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используется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удаления существующего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 с ID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www.example.com/api/users/4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успеха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200 OK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ресурс с указанным идентификатором отсутствует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404 NOT FOUND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передачи данных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использоваться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любые форматы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в основном используются форматы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предпочтительнее JSON.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идеале,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поддержка двух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форматов, а пользователи сами выбирают, какой формат им предпочтительнее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 vs SOAP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SOAP использует XML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запросов и ответов, а также строгую типизацию данных. С другой стороны, запросы и ответы в REST могут передаваться в JSON, XML или любых других форматах. Кроме того, в модели REST отсутствуют встроенные требования к типизации данных.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результате, пакеты запросов и ответов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 имеют намного меньшие размеры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чем соответствующие им пакеты SOAP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SOAP использует HTTP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исключительно для передачи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детали взаимодействия кодируются в теле запроса. С другой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стороны, REST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существующие возможности протокола HTTP (методы). В результате, с точки зрения разработчика,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работать с REST проще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чем с SOAP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 vs SOAP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SOAP использует WSDL для описания API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-служб, создавать эти файлы довольно сложно, однако это стоит затраченных усилий, поскольку клиенты SOAP могут автоматически получать из этих файлов подробную информацию 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-службе. С другой стороны,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REST избегает сложностей WSDL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угоду более интуитивному интерфейсу, основанному на стандартных методах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SOAP использует интерфейсы, основанные на объектах и методах.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содержать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любое количество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 другой стороны,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 концепцию ресурсов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возможностями протокола передачи данных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REST является подходящей технологией для создания тех приложений, которые не требуют защиты помимо той, которая доступна в инфраструктуре HTTP, и которым подходит протокол HTTP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простой протокол доступа к объектам)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обмена структурированными сообщениями в распределённой вычислительной среде. Первоначально SOAP предназначался в основном для реализации удалённого вызова процедур (RPC). Помимо вызова процедур, протокол используется для обмена сообщениями в формате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-служба имеет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программный интерфейс приложения), представленный в формате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язык описания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-служб),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основанного на языке XML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системы взаимодействуют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-службой используя протокол SOAP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-служб и их API могут быть найдены средствами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UDDI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протокола передачи данных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передача состояния представления) – архитектурный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стиль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взаимодействия компонентов распределенного приложения в сети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REST описывается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шестью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ограничениями. Эти ограничения, применительно к архитектуре определяют основы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интерфейс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Единый интерфейс определяет интерфейс между клиентами и серверами. Это упрощает и отделяет архитектуру, которая позволяет каждой части развиваться самостоятельно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состояний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Необходимое состояние для обработки запроса содержится в самом запросе, либо в рамках URI, параметрах строки запроса, тела или заголовках. URI уникально идентифицирует ресурс и тело содержит состояние (или изменение состояния) этого ресурса. Затем, после того, как сервер завершит обработку, состояние или его часть(и) отдается обратно клиенту через заголовки, статус и тело ответа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Кеширование ответа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Ответы явно или неявно определяют себя как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кэшируемые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нет, для предотвращения повторного использования клиентами устаревших или некорректных данных в ответ на дальнейшие запросы. Хорошо спроектированное кэширование частично или полностью устраняет некоторые клиент-серверные взаимодействия, способствуя дальнейшей масштабируемости и производительности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Отделение интерфейса клиента от сервера, хранящего данные, повышает переносимость кода клиентского интерфейса на другие платформы, а упрощение серверной части улучшает масштабируемость.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Многоуровневая система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Обычно клиенты не могу сказать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подключены напрямую к серверу или общаются через посредника. Промежуточный сервер может улучшить масштабируемость системы, обеспечивая балансировку нагрузки и предоставляя общий кэш. Слои также могут отвечать за политику безопасности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Код по требованию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(не обязательно). Серверы могут временно расширять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изменять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клиента, передавая ему логику, которую он может исполнять.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Название идентификаторов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достаточно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протокола передачи 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большинстве случаев это HTTP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документ и каждый процесс в рамках REST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ресурс с уникальным идентификатором URI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Каждый ресурс должен иметь минимум один URI, который его идентифицирует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Рациональное название идентификаторов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улучшает интуитивность и легкость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использовании API.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идентификации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рекомендуется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строки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строку запросу лучше вынести параметры поиска, фильтрации и пагинации (постраничное отображение)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Название идентификаторов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ресурс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виде набора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данных (массив, коллекция),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множественное число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идентификаторах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 с ID = 2:</a:t>
            </a:r>
          </a:p>
          <a:p>
            <a:pPr marL="0" lvl="1" algn="just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http://www.example.com/api/users/2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http://www.example.com/api/users?id=2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наличии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отношений между ресурсами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рекомендуется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иерархическую структуру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идентификаторе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автомобиля с ID = 1 у пользователя с ID = 3: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http://www.example.com/api/users/3/cars/1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осуществления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над ресурсом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HTTP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основные и наиболее частые в использовании: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GET, POST, PUT, DELETE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используется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www.example.com/api/users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олучить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 с ID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www.example.com/api/users/1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успеха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запрошенный ресурс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200 OK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 с указанным идентификатором отсутствует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404 NOT FOUND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используется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создания нового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ресурса,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нового ресурса передаются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теле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www.example.com/api/users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назначение ID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новому ресурсу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отвечает сервер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 случаи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успешного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создания ресурса,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201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заголовке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передается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созданного ресурса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запроса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данные не корректны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ресурса,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400 BAD REQUEST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вложенных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ресурсов, POST запрос отправляется 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родительскому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ресурсу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автомобиль для пользователя с ID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www.example.com/api/users/2/cars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служба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REST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используется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обновления существующего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ресурса,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обновленные данные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теле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пользователя с ID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www.example.com/api/users/3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успеха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200 OK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ресурс с указанным идентификатором отсутствует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404 NOT FOUND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запроса пустое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данные для обновления не корректны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возвращается код состояния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400 BAD REQUEST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3972</TotalTime>
  <Words>1211</Words>
  <Application>Microsoft Office PowerPoint</Application>
  <PresentationFormat>Экран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2355</cp:revision>
  <dcterms:created xsi:type="dcterms:W3CDTF">2010-05-10T12:35:19Z</dcterms:created>
  <dcterms:modified xsi:type="dcterms:W3CDTF">2017-11-07T13:36:35Z</dcterms:modified>
</cp:coreProperties>
</file>