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32" r:id="rId12"/>
    <p:sldId id="423" r:id="rId13"/>
    <p:sldId id="425" r:id="rId14"/>
    <p:sldId id="426" r:id="rId15"/>
    <p:sldId id="427" r:id="rId16"/>
    <p:sldId id="428" r:id="rId17"/>
    <p:sldId id="429" r:id="rId18"/>
    <p:sldId id="430" r:id="rId19"/>
    <p:sldId id="431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2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index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index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3000/index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index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index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Современные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-приложения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разделяются на две части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клиент и сервер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Клиент представляет собой SPA с кодом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серверным технологиям относятся Node.js, ASP.NET,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EE, PHP и т.д., которые получают запрос от клиента, обрабатывают и отправляют в ответ результат обработки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асинхронный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XML) – технология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обращения к серверу без перезагрузки страницы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За счет этого уменьшается время отклика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-приложение по интерактивности больше напоминает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десктопное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(настольное) приложение. Несмотря на то, что в названии технологии присутствует буква X (от слова XML), использовать XML вовсе не обязательно. Под AJAX подразумевают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любое общение с сервером без перезагрузки страницы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организованное при помощи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Асинхронные запросы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=== 4)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=== 200)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("root").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console.log(`${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}: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("GET", "/resources");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Асинхронные запросы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localhost:3000/index.html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увидим результат асинхронной работы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1448172"/>
            <a:ext cx="7400925" cy="262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84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Асинхронные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15951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обработки события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onreadystatechange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получения ответа сервера можно также обрабатывать следующие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onloadstart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запрос начат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onprogress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получен очередной пакет данных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запроса выполнен успешно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onerror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произошла ошибка во время выполнения запроса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onloadend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запрос завершен (успешно или с ошибкой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Максимальную продолжительность асинхронного запроса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задать свойством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превышении этого времени, запрос будет прерван и сгенерировано событие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ontimeout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использовать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синхронные запросы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настоятельно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не рекомендуется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Отправка данных. Строка запроса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отправки данных на сервер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либо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строка запроса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либо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тело запроса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примера работы со строкой запроса изменим логику сервера, чтобы он использовал некоторые данные из строки запроса</a:t>
            </a: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pPr marL="0" lvl="1" defTabSz="3600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"/public"));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("/resources",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order: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req.query.order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page: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req.query.page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data: ["resource1", "resource2"]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данных. Строка запроса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Теперь при запросе на сервер, добавим данные в строку запроса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4)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200)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("root").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console.log(`${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}: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"order=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asc&amp;page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=3";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("GET", `/resources?${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введем в браузере путь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localhost:3000/index.html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увидим результат передачи данных через строку запроса: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8" y="5733256"/>
            <a:ext cx="3819525" cy="676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19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данных. Кодирование. Декодирование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отправляемые в GET-запросе параметры разделяются знаком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амперсанда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(&amp;). Но что, если какой-нибудь параметр имеет знак амперсанда. В этом случае при получении параметров скрипт на стороне сервера может неправильно обработать данные и неправильно извлечь параметры. Поэтому, чтобы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кодировать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все передаваемые данные используется функцию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encodeURIComponent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необходимости можно выполнить обратное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декодирование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помощью функции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decodeURIComponent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данных. Кодирование. Декодирование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()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4)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200)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("root").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console.log(`${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}: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order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encodeURIComponent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asc&amp;thenAsc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`order=${order}&amp;page=3`;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("GET", `/resources?${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введем в браузере путь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localhost:3000/index.html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увидим что данные переданы корректно: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86" y="5454927"/>
            <a:ext cx="5782628" cy="854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26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данных. Тело запроса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примера работы со телом запроса изменим логику сервера, чтобы он использовал некоторые данные из тела запроса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require("body-parser");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"/public"));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({extended: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("/resources",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order: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page: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данных. Тело запроса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Теперь при запросе на сервер необходимо указать тип передаваемых данных при помощи установки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заголовка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сами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передать в метод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4)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200)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("root").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console.log(`${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}: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body = "order=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asc&amp;page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=3";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("POST", "/resources");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xhr.setRequestHeader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"application/x-www-form-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(body);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данных. Тело запроса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введем в браузере путь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localhost:3000/index.html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увидим что данные переданы корректно: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3" y="1412776"/>
            <a:ext cx="4486275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4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AJAX: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Элементы интерфейса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 первую очередь AJAX полезен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для форм и кнопок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связанных с элементарными действиями: добавить в корзину, подписаться, и т.п.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Динамическая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подгрузка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данных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например, дерево, которое при раскрытии узла запрашивает данные у сервера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Живой поиск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классический пример использования AJAX, взятый на вооружение современными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поисковыми системами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Пользователь начинает печатать поисковую фразу, 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предлагает возможные варианты, получая список самых вероятных дополнений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Формат данных.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Технически, с помощью AJAX можно обмениваться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любыми данными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сервером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Обычно используются форматы: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для отправки и получения структурированных данных, объектов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если сервер почему-то работает в формате XML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можно и просто загрузить с сервера код HTML или текст для показа на странице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Бинарные данные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файлы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гораздо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реже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Самым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распространенным способом реализации AJAX является использование объектов типа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(часто его еще называют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XHR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который дает возможность из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делать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HTTP-запросы к серверу без перезагрузки страницы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изначально был разработан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позже заимствован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Mozilla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примера создадим сервер, который возвращает HTML-страницу с кодом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данном коде, при помощи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сервера загружается некоторая информация (REST API) и отображается на экране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каталоге приложения сервера создадим подкаталог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"/public"));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("/resources",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(["resource1", "resource2"]);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подкаталоге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два файла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="root"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="/script.js"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("GET", "/resources",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=== 200)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("root").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}: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localhost:3000/index.html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увидим результат работы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4797152"/>
            <a:ext cx="4514850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20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создания объекта типа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как правило, вызывается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который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инициализирует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параметры:</a:t>
            </a:r>
          </a:p>
          <a:p>
            <a:pPr marL="457200" lvl="2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– HTTP-метод. GET, POST, PUT, DELETE и т.д.</a:t>
            </a:r>
          </a:p>
          <a:p>
            <a:pPr marL="457200" lvl="2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 – адрес запроса. Можно использовать не только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и другие протоколы</a:t>
            </a:r>
          </a:p>
          <a:p>
            <a:pPr marL="457200" lvl="2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 – логическое значение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указывающее, будет ли запрос осуществляться в асинхронном режиме (необязательный, по умолчанию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2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 – логин для авторизации (необязательный)</a:t>
            </a:r>
          </a:p>
          <a:p>
            <a:pPr marL="457200" lvl="2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 – пароль для авторизации (необязательный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вызов метода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() не отправляет запрос, а только инициализирует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отправки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запроса серверу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тело запроса (необязательный)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прерывания выполнения запроса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abort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После прерывания, будет сгенерировано событие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onabort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Заголовки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код состояния ответа. 200, 404 и т.д. С помощью статусного кода можно судить об успешности запроса или об ошибках, которые могли бы возникнуть при его выполнении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statusText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описание кода состояния ответа. OK,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т.д.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responseText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текст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работы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HTTP-заголовками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есть три метода: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setRequestHeader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устанавливает заголовки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запроса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marL="914400" lvl="3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название заголовка</a:t>
            </a:r>
          </a:p>
          <a:p>
            <a:pPr marL="914400" lvl="3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значение заголовка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getResponseHeader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получает заголовок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ответа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параметр: название заголовка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getAllResponseHeaders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получает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заголовки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ответа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Асинхронные запросы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асинхронными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запросами сложнее, чем с синхронными и заключается в обработке события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onreadystatechange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асинхронном запросе,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 свойство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readyState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хранения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состояния запроса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Состояние запроса представляет собой число: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 – 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создан, но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еще не был вызван для инициализации объекта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был вызван, но запрос еще не был отправлен методом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запрос был отправлен, заголовки и статус ответа получены и готовы к использованию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– загружается тело (получен очередной пакет данных)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 – выполнение запроса полностью завершено (даже если получен код ошибки, например, 404)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Событие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onreadystatechange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возникает каждый раз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когда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изменяется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значение свойства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readyState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4054</TotalTime>
  <Words>1760</Words>
  <Application>Microsoft Office PowerPoint</Application>
  <PresentationFormat>Экран (4:3)</PresentationFormat>
  <Paragraphs>260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2399</cp:revision>
  <dcterms:created xsi:type="dcterms:W3CDTF">2010-05-10T12:35:19Z</dcterms:created>
  <dcterms:modified xsi:type="dcterms:W3CDTF">2017-11-10T06:01:48Z</dcterms:modified>
</cp:coreProperties>
</file>