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413" r:id="rId2"/>
    <p:sldId id="414" r:id="rId3"/>
    <p:sldId id="415" r:id="rId4"/>
    <p:sldId id="417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 подключения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серверу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коллекцию документов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для этого используется 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collection()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параметр: название коллекции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коллекции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возвращает текущее название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users.collectionName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подключения, обращаемся к коллекции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этом не важно, что такой коллекции по умолчанию нет в базе данных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usersdb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создана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 первом обращении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348880"/>
            <a:ext cx="2971800" cy="957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9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работы с коллекциями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набор методов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 объекта базы данных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createCollection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явное создание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коллекции,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созданная коллекция</a:t>
            </a:r>
          </a:p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renameCollection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переименование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коллекции,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название коллекции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новое название коллекции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переименованная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коллекция</a:t>
            </a:r>
          </a:p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dropCollection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коллекции,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("users", (err, collection)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collection.collectionName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db.renameCollection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(err, collection)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collection.collectionName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db.dropCollection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75" y="4909715"/>
            <a:ext cx="2943225" cy="1471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4034</TotalTime>
  <Words>332</Words>
  <Application>Microsoft Office PowerPoint</Application>
  <PresentationFormat>Экран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2373</cp:revision>
  <dcterms:created xsi:type="dcterms:W3CDTF">2010-05-10T12:35:19Z</dcterms:created>
  <dcterms:modified xsi:type="dcterms:W3CDTF">2017-11-14T11:33:52Z</dcterms:modified>
</cp:coreProperties>
</file>