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38" r:id="rId10"/>
    <p:sldId id="421" r:id="rId11"/>
    <p:sldId id="439" r:id="rId12"/>
    <p:sldId id="422" r:id="rId13"/>
    <p:sldId id="440" r:id="rId14"/>
    <p:sldId id="423" r:id="rId15"/>
    <p:sldId id="441" r:id="rId16"/>
    <p:sldId id="424" r:id="rId17"/>
    <p:sldId id="442" r:id="rId18"/>
    <p:sldId id="425" r:id="rId19"/>
    <p:sldId id="443" r:id="rId20"/>
    <p:sldId id="426" r:id="rId21"/>
    <p:sldId id="428" r:id="rId22"/>
    <p:sldId id="429" r:id="rId23"/>
    <p:sldId id="430" r:id="rId24"/>
    <p:sldId id="431" r:id="rId25"/>
    <p:sldId id="433" r:id="rId26"/>
    <p:sldId id="434" r:id="rId27"/>
    <p:sldId id="435" r:id="rId28"/>
    <p:sldId id="436" r:id="rId29"/>
    <p:sldId id="437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599" autoAdjust="0"/>
  </p:normalViewPr>
  <p:slideViewPr>
    <p:cSldViewPr>
      <p:cViewPr varScale="1">
        <p:scale>
          <a:sx n="78" d="100"/>
          <a:sy n="78" d="100"/>
        </p:scale>
        <p:origin x="78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17.11.2017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github.io/node-mongodb-native/2.2/api/Collection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Документы. Добавление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набор основных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методов 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манипуляции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документами в коллекциях: добавление, получение, удаление, обновление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Полный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список методов: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mongodb.github.io/node-mongodb-native/2.2/api/Collection.html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добавления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в коллекцию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insertOne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документ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документ, который был в итоге добавлен в базу данных (наличие свойства 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insertedId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идентификатор добавленного документа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принимает функцию обратного вызова и вызывает ее для каждого выбранного документа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Перебрать все документы с ключом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61048"/>
            <a:ext cx="426720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7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sort()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сортирует выбранные документы, критерии сортировки задаются в виде объекта с ключами, значение ключей:</a:t>
            </a:r>
          </a:p>
          <a:p>
            <a:pPr marL="457200" lvl="2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сортировать по возрастанию</a:t>
            </a:r>
          </a:p>
          <a:p>
            <a:pPr marL="457200" lvl="2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сортировать по убыванию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28},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26},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28}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все документы, отсортированные по </a:t>
            </a:r>
            <a:r>
              <a:rPr lang="ru-RU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свойству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 потом по свойству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().sort({name: 1, age: -1}).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4437112"/>
            <a:ext cx="4543425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40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limit()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ограничение на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выбираемых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параметр: целое число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1"},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2"},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3"},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4"},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5"}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первые два документа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().limit(2).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3861048"/>
            <a:ext cx="401955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6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skip()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пропускает заданное число документов, параметр: целое число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1"},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2"},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3"},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4"},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5"}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все документы кроме первых двух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().skip(2).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3854177"/>
            <a:ext cx="401002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4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Совмещая методы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limit()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skip()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выбрать определенное количество документов начиная с определенного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{name: "Tom 1"},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2"},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3"},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4"},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 5"}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два документа начиная с третьего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().limit(2).skip(2).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8" y="4149080"/>
            <a:ext cx="4010025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1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Добавление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Создадим файл приложения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 = {name: "Tom", age: 26};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res.ops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res.insertedId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5013176"/>
            <a:ext cx="4572000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8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Документы. Удаление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удаления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из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deleteOne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фильтр в виде объекта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свойства: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deletedCount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количество удаленных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Удаление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Удалить первый документ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users.deleteOne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res.deletedCount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5619328"/>
            <a:ext cx="1933575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Удаление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удаления нескольких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документов из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deleteMany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фильтр в виде объекта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свойства: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deletedCount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количество удаленных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Удаление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Удалить все документы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users.deleteMany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res.deletedCount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12" y="5661248"/>
            <a:ext cx="1943100" cy="77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12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Документы. Обновление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полного обновления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в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replaceOne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фильтр в виде объекта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новый документ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свойства: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modifiedCount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количество удаленных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Обновление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Обновит первый документ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users.replaceOne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26}, {name: "Bob", age: 30},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res.modifiedCount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661248"/>
            <a:ext cx="2266950" cy="76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4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Обновление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частичного обновления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в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updateOne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lvl="2" indent="-457200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фильтр в виде объекта</a:t>
            </a:r>
          </a:p>
          <a:p>
            <a:pPr lvl="2" indent="-457200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обновляемые данные в виде объекта со свойством $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457200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функция обратного вызова, параметры:</a:t>
            </a:r>
          </a:p>
          <a:p>
            <a:pPr lvl="3" indent="-457200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lvl="3" indent="-457200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свойства:</a:t>
            </a:r>
          </a:p>
          <a:p>
            <a:pPr lvl="4" indent="-457200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lvl="4" indent="-457200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modifiedCount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количество удаленных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Обновление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Обновить значение свойства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первом документе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users.updateOne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26}, {$set: {age: 30}},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res.modifiedCount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 });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3" y="5661248"/>
            <a:ext cx="225742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Обновление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частичного обновления нескольких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документов в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updateMany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фильтр в виде объекта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обновляемые данные в виде объекта со свойством $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3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свойства: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modifiedCount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количество удаленных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Обновление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Обновить значение свойства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 всех документах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users.updateMany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26}, {$set: {age: 30}},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res.modifiedCount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 });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5589240"/>
            <a:ext cx="22669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0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Добавление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добавления нескольких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документов в коллекцию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insertMany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массив документов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результат выполнения метода в виде объекта, основные свойства: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краткий результат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документы, которые были в итоге добавлены в базу данных (наличие свойства _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71600" lvl="4" algn="just" defTabSz="360000"/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insertedIds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массив идентификаторов добавленных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Добавление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res.ops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res.insertedIds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932000"/>
            <a:ext cx="4307205" cy="1493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75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получения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документа из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параметры: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 – фильтр в виде объекта</a:t>
            </a:r>
          </a:p>
          <a:p>
            <a:pPr marL="457200" lvl="2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 – функция обратного вызова, параметры: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914400" lvl="3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первый документ, который соответствует фильтру, иначе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];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первый документ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первый документ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</a:t>
            </a:r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({age: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28},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первый документ с ключом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"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Roy"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({name: "Roy"}, (err, res) =&gt; {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98" y="5097363"/>
            <a:ext cx="424815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09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получения нескольких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документов из коллекции используется метод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параметр: фильтр в виде объекта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Метод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() возвращает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специальный объект типа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который предоставляет набор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выборки разных данных из коллекции, некоторые из полезных метод: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toArray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возвращает выбранные документы в виде массива, параметр: функция обратного вызова,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параметры: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информацию об ошибке, при ее наличии</a:t>
            </a:r>
          </a:p>
          <a:p>
            <a:pPr marL="457200" lvl="2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массив документов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://localhost:27017/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lvl="1" defTabSz="36000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("users");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"Tom", age: 26},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"Sam", age: 28},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{name: "Bob", age: 26}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Документы. Получение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users.insertMany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usersArr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все документы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Получить все документы с ключом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равным 26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({age: 26}).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((err, res) =&gt; {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console.log(res);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Запустим сервер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altLang="uk-UA" dirty="0" smtClean="0">
                <a:latin typeface="Arial" charset="0"/>
              </a:rPr>
              <a:t>Макс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5052020"/>
            <a:ext cx="4543425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09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4095</TotalTime>
  <Words>2733</Words>
  <Application>Microsoft Office PowerPoint</Application>
  <PresentationFormat>Экран (4:3)</PresentationFormat>
  <Paragraphs>472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2385</cp:revision>
  <dcterms:created xsi:type="dcterms:W3CDTF">2010-05-10T12:35:19Z</dcterms:created>
  <dcterms:modified xsi:type="dcterms:W3CDTF">2017-11-17T04:39:46Z</dcterms:modified>
</cp:coreProperties>
</file>