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418" r:id="rId2"/>
    <p:sldId id="419" r:id="rId3"/>
    <p:sldId id="420" r:id="rId4"/>
    <p:sldId id="421" r:id="rId5"/>
    <p:sldId id="422" r:id="rId6"/>
    <p:sldId id="423" r:id="rId7"/>
    <p:sldId id="424" r:id="rId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4599" autoAdjust="0"/>
  </p:normalViewPr>
  <p:slideViewPr>
    <p:cSldViewPr>
      <p:cViewPr varScale="1">
        <p:scale>
          <a:sx n="78" d="100"/>
          <a:sy n="78" d="100"/>
        </p:scale>
        <p:origin x="90" y="9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14.11.2017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14.11.2017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14.11.2017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14.11.2017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14.11.2017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14.11.2017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14.11.2017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14.11.2017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14.11.2017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14.11.2017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14.11.2017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14.11.2017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14.11.2017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wnload-center#community" TargetMode="External"/><Relationship Id="rId2" Type="http://schemas.openxmlformats.org/officeDocument/2006/relationships/hyperlink" Target="https://www.mongodb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Установка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Загрузить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можно с официального сайта разработчика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www.mongodb.com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www.mongodb.com/download-center#community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Официальный сайт предоставляет пакеты дистрибутивов для различных платформ: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После установки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надо создать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 жестком диске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каталог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 котором будут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находиться базы данных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ОС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по умолчанию,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хранит базы данных по пути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C:\data\db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поэтом данный каталог необходимо создать перед начал работы с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В ОС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каталогом по умолчанию является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48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Установка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После создания каталога для хранения базы данных, можно запустить сервер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MongoDB.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Сервер представляет приложение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mongod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которое находится в папке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(C:\Program Files\MongoDB\Server\3.4\bin\mongod.exe).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этого запустим командную строку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Windows)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или консоль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Linux)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запустим приложение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mongod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Командная строка отобразит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ряд служебной информации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например, что сервер ожидает подключения на порту 27017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8880"/>
            <a:ext cx="9144000" cy="2457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179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Установка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же возникла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необходимость использовать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какой-то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другой путь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 файлам, то для этого используется параметр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dbpath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Например,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нужно указать, что каталог 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базой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данных находится по пути D:\MongoDB\data\db, тогда команда запуска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mongod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будет следующей: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"C:\Program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\3.4\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\mongod.exe" --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dbpath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D:\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MongoDB\data\db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После удачного запуска сервера, можно производить операции с базой данных через приложение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mongo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которое находится в папке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bin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(C:\Program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\3.4\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bin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\mongo.exe). Запустим приложение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mongo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Это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консольная оболочка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взаимодействия с сервером, через которую можно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управлять данными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Второй строкой эта оболочка говорит о подключении к серверу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mongod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846" y="3861048"/>
            <a:ext cx="5715000" cy="13858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142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Установка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Начиная работать с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первым делом надо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установить нужную базу данных в качестве текущей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чтобы затем ее использовать. Для этого надо использовать команду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после которой идет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название базы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например,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 test)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этом не важно, существует ли такая база данных или нет. Если ее нет, то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автоматически создаст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ее при добавлении в нее данных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Теперь в качестве текущей будет установлена база данных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базы данных можно задать любое имя, однако есть некоторые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ограничения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имени не должно быть символов /, \, ., ", *, &lt;, &gt;, :, |, ?, $. Кроме того, имена баз данных ограничены 64 байтами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Также есть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зарезервированные имена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которые нельзя использовать: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569" y="2636912"/>
            <a:ext cx="2328863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976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Установка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помощью команды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dbs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вывести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названия всех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имеющихся баз данных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Причем, базы данных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данном списке нет, так как в нее еще не добавлены данные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Чтобы узнать, какая база данных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используется в текущий момент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используется команда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319" y="1387777"/>
            <a:ext cx="1757363" cy="1171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056" y="4437112"/>
            <a:ext cx="1385888" cy="9286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655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Установка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Кроме баз данных можно просмотреть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список всех коллекций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текущей базе данных с помощью команды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collections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Но так как база данных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которая указана текущей, еще не существует, то и коллекций она пока не содержит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Используя команду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db.stats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можно получить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статистику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по текущей базе данных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818" y="2726586"/>
            <a:ext cx="2920365" cy="36537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039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Установка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Похожим образом можно узнать всю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статистику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по отдельной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коллекции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1124744"/>
            <a:ext cx="4171950" cy="48148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175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3997</TotalTime>
  <Words>515</Words>
  <Application>Microsoft Office PowerPoint</Application>
  <PresentationFormat>Экран (4:3)</PresentationFormat>
  <Paragraphs>72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fn</cp:lastModifiedBy>
  <cp:revision>2379</cp:revision>
  <dcterms:created xsi:type="dcterms:W3CDTF">2010-05-10T12:35:19Z</dcterms:created>
  <dcterms:modified xsi:type="dcterms:W3CDTF">2017-11-14T11:25:52Z</dcterms:modified>
</cp:coreProperties>
</file>