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418" r:id="rId2"/>
    <p:sldId id="419" r:id="rId3"/>
    <p:sldId id="420" r:id="rId4"/>
    <p:sldId id="421" r:id="rId5"/>
    <p:sldId id="422" r:id="rId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13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17.11.2017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17.11.2017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17.11.2017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17.11.2017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17.11.2017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17.11.2017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17.11.2017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17.11.2017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17.11.2017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17.11.2017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17.11.2017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17.11.2017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17.11.2017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ecosystem/driver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драйвер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работы с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Node.js используется модуль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Модуль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представляет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специальный драйвер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который позволяет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подключаться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из приложения написанного на Node.js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установить в проект пакет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 помощи NPM, используется команда: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официальном сайте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docs.mongodb.com/ecosystem/drivers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найти драйвера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для разных языков п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рограммирования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48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драйвер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подключения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 серверу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используется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параметры: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 – адрес сервера с указанием базы данных. В качестве протокола адреса устанавливается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://. На локальной машине адресом будет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localhost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после которого указывается номер порта. По умолчанию номер порта 27017. После номера порта указывается название базы данных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 – функция обратного вызова, которая срабатывает при установке подключения, параметры:</a:t>
            </a:r>
          </a:p>
          <a:p>
            <a:pPr marL="914400" lvl="3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информацию об ошибке, при ее наличии</a:t>
            </a:r>
          </a:p>
          <a:p>
            <a:pPr marL="914400" lvl="3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– объект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базы данных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конце завершения работы с базой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данных,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нужно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закрыть соединение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помощью метода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2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драйвер. Создание базы данных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Создадим файл приложения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://localhost:27017/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lvl="1" defTabSz="36000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MongoClient.connect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(err,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базы данных используется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usersdb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При этом не важно, что по умолчанию на сервере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нет подобной базы данных. При первом обращении к ней, сервер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автоматически ее создаст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2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драйвер. Создание базы данных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Запустим сервер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881"/>
            <a:ext cx="9144000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931" y="2424856"/>
            <a:ext cx="3386138" cy="23002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88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драйвер. Удаление базы данных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удаления базы данных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используется метод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dropDatabase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параметр: функция обратного вызова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которая срабатывает при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удалении базы данных, параметры: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 – информацию об ошибке, при ее наличии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 выполнения операции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://localhost:27017/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MongoClient.connect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(err,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db.dropDatabase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((err, res)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console.log(res);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сервер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5409778"/>
            <a:ext cx="2914650" cy="971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4057</TotalTime>
  <Words>352</Words>
  <Application>Microsoft Office PowerPoint</Application>
  <PresentationFormat>Экран (4:3)</PresentationFormat>
  <Paragraphs>57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2406</cp:revision>
  <dcterms:created xsi:type="dcterms:W3CDTF">2010-05-10T12:35:19Z</dcterms:created>
  <dcterms:modified xsi:type="dcterms:W3CDTF">2017-11-17T05:11:01Z</dcterms:modified>
</cp:coreProperties>
</file>