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408" r:id="rId2"/>
    <p:sldId id="417" r:id="rId3"/>
    <p:sldId id="409" r:id="rId4"/>
    <p:sldId id="410" r:id="rId5"/>
    <p:sldId id="411" r:id="rId6"/>
    <p:sldId id="412" r:id="rId7"/>
    <p:sldId id="413" r:id="rId8"/>
    <p:sldId id="414" r:id="rId9"/>
    <p:sldId id="415" r:id="rId10"/>
    <p:sldId id="416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94599" autoAdjust="0"/>
  </p:normalViewPr>
  <p:slideViewPr>
    <p:cSldViewPr>
      <p:cViewPr varScale="1">
        <p:scale>
          <a:sx n="78" d="100"/>
          <a:sy n="78" d="100"/>
        </p:scale>
        <p:origin x="78" y="9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20.10.2017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5CDB-849A-4C9A-AFD7-EEB163B80C7C}" type="datetimeFigureOut">
              <a:rPr lang="ru-RU"/>
              <a:pPr>
                <a:defRPr/>
              </a:pPr>
              <a:t>20.10.2017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9F16-F8D4-408C-865D-9A53E8C0D336}" type="datetimeFigureOut">
              <a:rPr lang="ru-RU"/>
              <a:pPr>
                <a:defRPr/>
              </a:pPr>
              <a:t>20.10.2017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6C9A-A59E-4BC9-8490-685B8ED40480}" type="datetimeFigureOut">
              <a:rPr lang="ru-RU"/>
              <a:pPr>
                <a:defRPr/>
              </a:pPr>
              <a:t>20.10.2017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3CFE-3B79-43FB-8274-5BAB4199CCA1}" type="datetimeFigureOut">
              <a:rPr lang="ru-RU"/>
              <a:pPr>
                <a:defRPr/>
              </a:pPr>
              <a:t>20.10.2017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6505-8372-429C-8E66-C14B98BB8BDA}" type="datetimeFigureOut">
              <a:rPr lang="ru-RU"/>
              <a:pPr>
                <a:defRPr/>
              </a:pPr>
              <a:t>20.10.2017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50EB-96FD-4A6A-BD41-FFA67562C6C4}" type="datetimeFigureOut">
              <a:rPr lang="ru-RU"/>
              <a:pPr>
                <a:defRPr/>
              </a:pPr>
              <a:t>20.10.2017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001A-6FBD-4C6D-8F9A-8AE36B5FAC5D}" type="datetimeFigureOut">
              <a:rPr lang="ru-RU"/>
              <a:pPr>
                <a:defRPr/>
              </a:pPr>
              <a:t>20.10.2017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6358-CC84-45BE-B74A-1F16036DA143}" type="datetimeFigureOut">
              <a:rPr lang="ru-RU"/>
              <a:pPr>
                <a:defRPr/>
              </a:pPr>
              <a:t>20.10.2017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7C82-DEA4-46F6-9595-987A91309C86}" type="datetimeFigureOut">
              <a:rPr lang="ru-RU"/>
              <a:pPr>
                <a:defRPr/>
              </a:pPr>
              <a:t>20.10.2017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1D3BE-7B8D-4419-8222-27EB5074249A}" type="datetimeFigureOut">
              <a:rPr lang="ru-RU"/>
              <a:pPr>
                <a:defRPr/>
              </a:pPr>
              <a:t>20.10.2017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601B-7A32-427B-9A1D-C6E4C88E5DC2}" type="datetimeFigureOut">
              <a:rPr lang="ru-RU"/>
              <a:pPr>
                <a:defRPr/>
              </a:pPr>
              <a:t>20.10.2017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A97554-10F3-4FC8-B3C7-33E99992C0A2}" type="datetimeFigureOut">
              <a:rPr lang="ru-RU"/>
              <a:pPr>
                <a:defRPr/>
              </a:pPr>
              <a:t>20.10.2017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Асинхронность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встречается задачи,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которые выполняются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асинхронно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(обращение к серверу, анимация, работа с файловой системой,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геолокация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Асинхронное программирование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не связано с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многопоточностью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однопоточный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это означает, что не существует стандартных языковых конструкций, которые позволят создать в приложении дополнительный поток для выполнения параллельных вычислений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Асинхронное программирование – стиль программирования, при котором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результат работы функций доступен не сразу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а через некоторое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время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7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Асинхронность.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Hell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Запуск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531" y="1196752"/>
            <a:ext cx="2928938" cy="30432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446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Асинхронность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Рассмотрим стандартный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синхронный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код, создадим файл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sum(x, y) 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=== "number" &amp;&amp; 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 === "number") 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+ y;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Error("Invalid parameters");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console.log("app start");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 = sum(1, 2);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console.log(res);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console.log("app end");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61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Асинхронность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момент вызова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(), код который ее вызвал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блокируется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ждет пока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полностью не выполнится и только после этого продолжит свою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работу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Запуск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месте функции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sum()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может оказаться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более трудоемкий процесс или более длительный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тогда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единственный поток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JavaScript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будет заблокирован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не сможет выполнять другие задачи. Другими словами, при синхронном коде бывают ситуации когда поток просто ждет и ничего не делает, хотя в это время могут быть другие задачи, которые ожидают выполнения. Получается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 рациональное использования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потока</a:t>
            </a:r>
          </a:p>
          <a:p>
            <a:pPr algn="just"/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Используя асинхронность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избежать блокировки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потока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2015108"/>
            <a:ext cx="2914650" cy="1485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772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Асинхронность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рассмотрения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асинхронности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изменим код файла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sum(x, y, callback)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=== "number" &amp;&amp;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 === "number")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data = x + y;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error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Error("Invalid parameters");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callback(error, data), 4);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console.log("app start");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sum(1, 2, (error, data) =&gt;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(error)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console.log(data);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console.log("app end");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66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Асинхронность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Теперь функция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кроме данных еще принимает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функцию обратного вызова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), которая обрабатывает результат работы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Функция обратного вызова принимает два параметра 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информацию об ошибке и данные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Это общая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модель использования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функций обратного вызова, которые передаются в асинхронные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методы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Важный момент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функции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обратного вызова запускается через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функцию-таймер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setTimeout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Это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принимает в качестве первого параметра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функцию обратного вызова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а в качестве второго 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промежуток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(миллисекунды), через который функция обратного вызова будет помещена в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очередь выполнение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 стандарту, минимальная задержка составляет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миллисекунды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33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Асинхронность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Все функции обратного вызова в асинхронных функциях (в данном случаи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setTimeout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()) помещаются в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специальную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очередь выполнения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начинают выполняться после того, как все остальные синхронные вызовы в приложении завершат свою работу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 очередь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 выполнение передается не та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обратного вызова, которая передается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функцию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(), а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функция, которая передается в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setTimeout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вызове функции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в нее передается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обратного вызова, которая в случае отсутствия ошибок просто выводит данные на консоль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 итоге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выполнение на функции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 блокируется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а продолжается дальше. И это особенно актуально, если в приложении идет какая-либо функция ввода-вывода, например, чтения файла или взаимодействия с базой данных, выполнение которой может занять продолжительное время. То общее выполнение приложение не блокируется, а продолжается дальше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57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Асинхронность.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Hell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Запуск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функций обратного вызова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может привести к появлению проблемы, которую называют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Hell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функция обратного вызова,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которой вызывается асинхронная функция, которой передается функция обратного вызова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в ней же вызывается асинхронная функция и т.д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.,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айл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step1(callback)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 = 1;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console.log(`Step1: ${res}`);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callback(res), 4);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1196752"/>
            <a:ext cx="2914650" cy="1428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705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Асинхронность.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Hell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step2(data, callback)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 = data + 2;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console.log(`Step2: ${res}`);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callback(res), 4);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step3(data, callback)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 = data * 2;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console.log(`Step3: ${res}`);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callback(res), 4);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step4(data, callback)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 = data - 1;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console.log(`Step4: ${res}`);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callback(res), 4);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7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Асинхронность.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Hell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start()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step1((res) =&gt;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step2(res, (res) =&gt;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step3(res, (res) =&gt;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step4(res, (res) =&gt;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console.log(`Result: ${res}`);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(start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4);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(start, 4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Цепочка вызова асинхронных функций, имитирующих некоторый длительный процесс. Такой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код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тяжело читать и сопровождать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Для того, чтобы подобных проблем не было, используются различные шаблоны для организации кода. Один из таких шаблонов –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16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3856</TotalTime>
  <Words>899</Words>
  <Application>Microsoft Office PowerPoint</Application>
  <PresentationFormat>Экран (4:3)</PresentationFormat>
  <Paragraphs>138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fn</cp:lastModifiedBy>
  <cp:revision>2295</cp:revision>
  <dcterms:created xsi:type="dcterms:W3CDTF">2010-05-10T12:35:19Z</dcterms:created>
  <dcterms:modified xsi:type="dcterms:W3CDTF">2017-10-20T09:38:34Z</dcterms:modified>
</cp:coreProperties>
</file>